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83" r:id="rId3"/>
    <p:sldId id="257" r:id="rId4"/>
    <p:sldId id="258" r:id="rId5"/>
    <p:sldId id="259" r:id="rId6"/>
    <p:sldId id="260" r:id="rId7"/>
    <p:sldId id="262" r:id="rId8"/>
    <p:sldId id="280" r:id="rId9"/>
    <p:sldId id="263" r:id="rId10"/>
    <p:sldId id="264" r:id="rId11"/>
    <p:sldId id="270" r:id="rId12"/>
    <p:sldId id="272" r:id="rId13"/>
    <p:sldId id="273" r:id="rId14"/>
    <p:sldId id="274" r:id="rId15"/>
    <p:sldId id="281" r:id="rId16"/>
    <p:sldId id="279" r:id="rId17"/>
    <p:sldId id="276" r:id="rId18"/>
    <p:sldId id="277" r:id="rId19"/>
    <p:sldId id="269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05" autoAdjust="0"/>
  </p:normalViewPr>
  <p:slideViewPr>
    <p:cSldViewPr>
      <p:cViewPr>
        <p:scale>
          <a:sx n="123" d="100"/>
          <a:sy n="123" d="100"/>
        </p:scale>
        <p:origin x="-1302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6B572-69CF-4618-952C-2C0289689F87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D5BE0-CC83-4F4D-82BD-E3DD7B4660D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26.jpeg"/><Relationship Id="rId7" Type="http://schemas.openxmlformats.org/officeDocument/2006/relationships/image" Target="../media/image5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6.jpeg"/><Relationship Id="rId7" Type="http://schemas.openxmlformats.org/officeDocument/2006/relationships/image" Target="../media/image6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6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6.jpeg"/><Relationship Id="rId7" Type="http://schemas.openxmlformats.org/officeDocument/2006/relationships/image" Target="../media/image7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3" Type="http://schemas.openxmlformats.org/officeDocument/2006/relationships/image" Target="../media/image26.jpeg"/><Relationship Id="rId7" Type="http://schemas.openxmlformats.org/officeDocument/2006/relationships/image" Target="../media/image8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26.jpeg"/><Relationship Id="rId7" Type="http://schemas.openxmlformats.org/officeDocument/2006/relationships/image" Target="../media/image8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Relationship Id="rId9" Type="http://schemas.openxmlformats.org/officeDocument/2006/relationships/image" Target="../media/image8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истратор\Desktop\Шаблоны презентаций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488832" cy="3744416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dirty="0" smtClean="0">
                <a:latin typeface="Monotype Corsiva" pitchFamily="66" charset="0"/>
              </a:rPr>
              <a:t>           </a:t>
            </a:r>
            <a:r>
              <a:rPr lang="ru-RU" sz="1800" dirty="0" smtClean="0">
                <a:latin typeface="Monotype Corsiva" pitchFamily="66" charset="0"/>
              </a:rPr>
              <a:t>                                 </a:t>
            </a:r>
            <a:r>
              <a:rPr lang="ru-RU" sz="5400" dirty="0" err="1" smtClean="0">
                <a:latin typeface="Monotype Corsiva" pitchFamily="66" charset="0"/>
              </a:rPr>
              <a:t>Портфолио</a:t>
            </a:r>
            <a:r>
              <a:rPr lang="ru-RU" sz="5400" dirty="0" smtClean="0">
                <a:latin typeface="Monotype Corsiva" pitchFamily="66" charset="0"/>
              </a:rPr>
              <a:t> Муниципального дошкольного образовательного учреждения «Детского сада№2«Солнышко»  </a:t>
            </a:r>
            <a:br>
              <a:rPr lang="ru-RU" sz="5400" dirty="0" smtClean="0">
                <a:latin typeface="Monotype Corsiva" pitchFamily="66" charset="0"/>
              </a:rPr>
            </a:br>
            <a:r>
              <a:rPr lang="ru-RU" sz="5400" dirty="0" smtClean="0">
                <a:latin typeface="Monotype Corsiva" pitchFamily="66" charset="0"/>
              </a:rPr>
              <a:t>г.Борзя</a:t>
            </a:r>
            <a:endParaRPr lang="ru-RU" sz="5400" b="1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653136"/>
            <a:ext cx="216024" cy="216024"/>
          </a:xfrm>
        </p:spPr>
        <p:txBody>
          <a:bodyPr>
            <a:normAutofit fontScale="25000" lnSpcReduction="20000"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Monotype Corsiva" pitchFamily="66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Monotype Corsiva" pitchFamily="66" charset="0"/>
              </a:rPr>
              <a:t>. </a:t>
            </a:r>
            <a:endParaRPr lang="ru-RU" sz="18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1026" name="Picture 2" descr="C:\Users\админ\Desktop\Безымянный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4005064"/>
            <a:ext cx="1971675" cy="23145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003931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фото през\2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3816424" cy="2230030"/>
          </a:xfrm>
          <a:prstGeom prst="rect">
            <a:avLst/>
          </a:prstGeom>
          <a:noFill/>
        </p:spPr>
      </p:pic>
      <p:pic>
        <p:nvPicPr>
          <p:cNvPr id="9219" name="Picture 3" descr="G:\фото през\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908720"/>
            <a:ext cx="3907739" cy="2194120"/>
          </a:xfrm>
          <a:prstGeom prst="rect">
            <a:avLst/>
          </a:prstGeom>
          <a:noFill/>
        </p:spPr>
      </p:pic>
      <p:pic>
        <p:nvPicPr>
          <p:cNvPr id="9220" name="Picture 4" descr="G:\фото през\1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645024"/>
            <a:ext cx="2808312" cy="2106234"/>
          </a:xfrm>
          <a:prstGeom prst="rect">
            <a:avLst/>
          </a:prstGeom>
          <a:noFill/>
        </p:spPr>
      </p:pic>
      <p:pic>
        <p:nvPicPr>
          <p:cNvPr id="9221" name="Picture 5" descr="G:\фото през\1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933056"/>
            <a:ext cx="2784309" cy="2088232"/>
          </a:xfrm>
          <a:prstGeom prst="rect">
            <a:avLst/>
          </a:prstGeom>
          <a:noFill/>
        </p:spPr>
      </p:pic>
      <p:pic>
        <p:nvPicPr>
          <p:cNvPr id="9222" name="Picture 6" descr="G:\фото през\14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4365104"/>
            <a:ext cx="2622795" cy="196709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131840" y="40466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Проект «День победы»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35896" y="350100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Проект «Масленица»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02410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G:\ира фото\Новая папка\DSCN1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1950720" cy="1463040"/>
          </a:xfrm>
          <a:prstGeom prst="rect">
            <a:avLst/>
          </a:prstGeom>
          <a:noFill/>
        </p:spPr>
      </p:pic>
      <p:pic>
        <p:nvPicPr>
          <p:cNvPr id="11267" name="Picture 3" descr="G:\ира фото\Новая папка\DSCN14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1052736"/>
            <a:ext cx="1950720" cy="2599944"/>
          </a:xfrm>
          <a:prstGeom prst="rect">
            <a:avLst/>
          </a:prstGeom>
          <a:noFill/>
        </p:spPr>
      </p:pic>
      <p:pic>
        <p:nvPicPr>
          <p:cNvPr id="11268" name="Picture 4" descr="G:\ира фото\Новая папка\DSCN14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1052736"/>
            <a:ext cx="1950720" cy="2599944"/>
          </a:xfrm>
          <a:prstGeom prst="rect">
            <a:avLst/>
          </a:prstGeom>
          <a:noFill/>
        </p:spPr>
      </p:pic>
      <p:pic>
        <p:nvPicPr>
          <p:cNvPr id="11269" name="Picture 5" descr="G:\ира фото\Новая папка\DSCN15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5013176"/>
            <a:ext cx="1950720" cy="1463040"/>
          </a:xfrm>
          <a:prstGeom prst="rect">
            <a:avLst/>
          </a:prstGeom>
          <a:noFill/>
        </p:spPr>
      </p:pic>
      <p:pic>
        <p:nvPicPr>
          <p:cNvPr id="11270" name="Picture 6" descr="G:\ира фото\Новая папка\DSCN153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052736"/>
            <a:ext cx="1950720" cy="1463040"/>
          </a:xfrm>
          <a:prstGeom prst="rect">
            <a:avLst/>
          </a:prstGeom>
          <a:noFill/>
        </p:spPr>
      </p:pic>
      <p:pic>
        <p:nvPicPr>
          <p:cNvPr id="11271" name="Picture 7" descr="G:\ира фото\Новая папка\DSCN15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3068960"/>
            <a:ext cx="1950720" cy="1463040"/>
          </a:xfrm>
          <a:prstGeom prst="rect">
            <a:avLst/>
          </a:prstGeom>
          <a:noFill/>
        </p:spPr>
      </p:pic>
      <p:pic>
        <p:nvPicPr>
          <p:cNvPr id="11272" name="Picture 8" descr="G:\ира фото\Новая папка\DSCN155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3933056"/>
            <a:ext cx="1950720" cy="2599944"/>
          </a:xfrm>
          <a:prstGeom prst="rect">
            <a:avLst/>
          </a:prstGeom>
          <a:noFill/>
        </p:spPr>
      </p:pic>
      <p:pic>
        <p:nvPicPr>
          <p:cNvPr id="11273" name="Picture 9" descr="G:\ира фото\Новая папка\DSCN156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3068960"/>
            <a:ext cx="1950720" cy="1463040"/>
          </a:xfrm>
          <a:prstGeom prst="rect">
            <a:avLst/>
          </a:prstGeom>
          <a:noFill/>
        </p:spPr>
      </p:pic>
      <p:pic>
        <p:nvPicPr>
          <p:cNvPr id="11274" name="Picture 10" descr="G:\ира фото\Новая папка\DSCN157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4" y="3933056"/>
            <a:ext cx="1950720" cy="259994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1043608" y="548680"/>
            <a:ext cx="2194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«Игровые технологии»: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7170" name="Picture 2" descr="G:\ира фото 2\Новая папка (2)\DSC_4968j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48264" y="5085184"/>
            <a:ext cx="1944216" cy="13681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1115241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админ\Desktop\фото-садик\фото 2015-16 у\DSCN3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836712"/>
            <a:ext cx="3035829" cy="2276872"/>
          </a:xfrm>
          <a:prstGeom prst="rect">
            <a:avLst/>
          </a:prstGeom>
          <a:noFill/>
        </p:spPr>
      </p:pic>
      <p:pic>
        <p:nvPicPr>
          <p:cNvPr id="12291" name="Picture 3" descr="C:\Users\админ\Desktop\фото-садик\фото 2015-16 у\DSCN3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908720"/>
            <a:ext cx="3024336" cy="2268252"/>
          </a:xfrm>
          <a:prstGeom prst="rect">
            <a:avLst/>
          </a:prstGeom>
          <a:noFill/>
        </p:spPr>
      </p:pic>
      <p:pic>
        <p:nvPicPr>
          <p:cNvPr id="12292" name="Picture 4" descr="C:\Users\админ\Desktop\фото-садик\фото 2015-16 у\DSCN34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293096"/>
            <a:ext cx="2976331" cy="2232248"/>
          </a:xfrm>
          <a:prstGeom prst="rect">
            <a:avLst/>
          </a:prstGeom>
          <a:noFill/>
        </p:spPr>
      </p:pic>
      <p:pic>
        <p:nvPicPr>
          <p:cNvPr id="12293" name="Picture 5" descr="C:\Users\админ\Desktop\фото-садик\фото 2015-16 у\Юля\DSCN41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4221088"/>
            <a:ext cx="3011827" cy="2258870"/>
          </a:xfrm>
          <a:prstGeom prst="rect">
            <a:avLst/>
          </a:prstGeom>
          <a:noFill/>
        </p:spPr>
      </p:pic>
      <p:pic>
        <p:nvPicPr>
          <p:cNvPr id="12294" name="Picture 6" descr="C:\Users\админ\Desktop\фото-садик\фото 2015-16 у\DSCN286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2375502"/>
            <a:ext cx="2952328" cy="221424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907704" y="260648"/>
            <a:ext cx="4785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«Информационно – коммуникационные технологии»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02410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G:\DSCN4406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412776"/>
            <a:ext cx="1950720" cy="2599944"/>
          </a:xfrm>
          <a:prstGeom prst="rect">
            <a:avLst/>
          </a:prstGeom>
          <a:noFill/>
        </p:spPr>
      </p:pic>
      <p:pic>
        <p:nvPicPr>
          <p:cNvPr id="13315" name="Picture 3" descr="G:\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124744"/>
            <a:ext cx="2895573" cy="2171680"/>
          </a:xfrm>
          <a:prstGeom prst="rect">
            <a:avLst/>
          </a:prstGeom>
          <a:noFill/>
        </p:spPr>
      </p:pic>
      <p:pic>
        <p:nvPicPr>
          <p:cNvPr id="13316" name="Picture 4" descr="G:\DSCN4475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196752"/>
            <a:ext cx="2847568" cy="2135676"/>
          </a:xfrm>
          <a:prstGeom prst="rect">
            <a:avLst/>
          </a:prstGeom>
          <a:noFill/>
        </p:spPr>
      </p:pic>
      <p:pic>
        <p:nvPicPr>
          <p:cNvPr id="13317" name="Picture 5" descr="G:\ира фото\Новая папка (2)\2016-07-14 17.12.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905672"/>
            <a:ext cx="2880320" cy="2160240"/>
          </a:xfrm>
          <a:prstGeom prst="rect">
            <a:avLst/>
          </a:prstGeom>
          <a:noFill/>
        </p:spPr>
      </p:pic>
      <p:pic>
        <p:nvPicPr>
          <p:cNvPr id="13318" name="Picture 6" descr="G:\ира фото\Новая папка\DSCN139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1880" y="4365104"/>
            <a:ext cx="2232248" cy="1674186"/>
          </a:xfrm>
          <a:prstGeom prst="rect">
            <a:avLst/>
          </a:prstGeom>
          <a:noFill/>
        </p:spPr>
      </p:pic>
      <p:pic>
        <p:nvPicPr>
          <p:cNvPr id="13319" name="Picture 7" descr="C:\Users\админ\Desktop\фото-садик\все фото\вып1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40152" y="3933056"/>
            <a:ext cx="2808312" cy="208823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1475656" y="548680"/>
            <a:ext cx="5769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«Вовлеченность родителей в процесс образования и воспитания»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0241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админ\Desktop\фото-садик\фото 2015-16 у\DSCN2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1772816"/>
            <a:ext cx="2771800" cy="2078850"/>
          </a:xfrm>
          <a:prstGeom prst="rect">
            <a:avLst/>
          </a:prstGeom>
          <a:noFill/>
        </p:spPr>
      </p:pic>
      <p:pic>
        <p:nvPicPr>
          <p:cNvPr id="14339" name="Picture 3" descr="C:\Users\админ\Desktop\фото-садик\фото 2015-16 у\DSCN26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772816"/>
            <a:ext cx="2771800" cy="2078850"/>
          </a:xfrm>
          <a:prstGeom prst="rect">
            <a:avLst/>
          </a:prstGeom>
          <a:noFill/>
        </p:spPr>
      </p:pic>
      <p:pic>
        <p:nvPicPr>
          <p:cNvPr id="14344" name="Picture 8" descr="C:\Users\админ\Desktop\фото-садик\фото 2015-16 у\DSCN35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653136"/>
            <a:ext cx="2664296" cy="1998222"/>
          </a:xfrm>
          <a:prstGeom prst="rect">
            <a:avLst/>
          </a:prstGeom>
          <a:noFill/>
        </p:spPr>
      </p:pic>
      <p:pic>
        <p:nvPicPr>
          <p:cNvPr id="14345" name="Picture 9" descr="C:\Users\админ\Desktop\фото-садик\фото 2015-16 у\DSCN35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688" y="4653136"/>
            <a:ext cx="2651787" cy="198884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95536" y="404664"/>
            <a:ext cx="81369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	Мероприятия, организованные нашим детским садом и проведенные  с участием воспитанников и педагогов на районном уровне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3" y="1124744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	Творческая группа инструкторов ФИЗО «Организация двигательно – познавательной деятельности – новое направление в решении задач физического развития дошкольников»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3933056"/>
            <a:ext cx="8496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	Семинар – практикум для музыкальных работников «Использование современных технологий в системе музыкального воспитания детей старшего возраста»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024107"/>
      </p:ext>
    </p:extLst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админ\Desktop\фото-садик\фото 2015-16 у\DSCN26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124743"/>
            <a:ext cx="2160240" cy="2880320"/>
          </a:xfrm>
          <a:prstGeom prst="rect">
            <a:avLst/>
          </a:prstGeom>
          <a:noFill/>
        </p:spPr>
      </p:pic>
      <p:pic>
        <p:nvPicPr>
          <p:cNvPr id="5" name="Picture 5" descr="C:\Users\админ\Desktop\фото-садик\фото 2015-16 у\DSCN28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1052736"/>
            <a:ext cx="2211710" cy="2948947"/>
          </a:xfrm>
          <a:prstGeom prst="rect">
            <a:avLst/>
          </a:prstGeom>
          <a:noFill/>
        </p:spPr>
      </p:pic>
      <p:pic>
        <p:nvPicPr>
          <p:cNvPr id="6" name="Picture 7" descr="C:\Users\админ\Desktop\фото-садик\фото 2015-16 у\DSCN35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47664" y="4293096"/>
            <a:ext cx="2616291" cy="1962218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4293096"/>
            <a:ext cx="2627784" cy="1970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C:\Users\админ\Desktop\фото-садик\фото 2015-16 у\DSCN379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1556792"/>
            <a:ext cx="2664296" cy="199822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95536" y="404664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	Семинар – практикум «Развитие речи и речевого общения детей посредством  произведений художественной литературы»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024107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04664"/>
            <a:ext cx="59766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	В  детском саду сложились свои  традиции – в         течении года проводить  мероприятия: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196752"/>
            <a:ext cx="2156280" cy="287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6876256" y="764704"/>
            <a:ext cx="1925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Январь – «Колядки»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484784"/>
            <a:ext cx="278355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91880" y="1772816"/>
            <a:ext cx="2809202" cy="210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149080"/>
            <a:ext cx="2833950" cy="212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107504" y="1124744"/>
            <a:ext cx="2986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Февраль – «День армии России»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7944" y="141277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«Масленица»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3789040"/>
            <a:ext cx="2736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Март – праздник для  мам                                                                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3" name="Picture 8" descr="C:\Users\админ\Desktop\фото-садик\DSCN010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4365104"/>
            <a:ext cx="2843808" cy="2132856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4283968" y="400506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Апрель – «День Земли»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0241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340768"/>
            <a:ext cx="2551078" cy="1913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755576" y="548680"/>
            <a:ext cx="7773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Ежегодно в мае месяце в нашем саду проходит несколько  традиционных мероприятий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755576" y="98072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«День победы»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1556792"/>
            <a:ext cx="2787552" cy="2090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TextBox 21"/>
          <p:cNvSpPr txBox="1"/>
          <p:nvPr/>
        </p:nvSpPr>
        <p:spPr>
          <a:xfrm>
            <a:off x="3635896" y="1124744"/>
            <a:ext cx="165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«Выпускной бал»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2059" name="Picture 11" descr="G:\Новая папка\DSCN4448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1916832"/>
            <a:ext cx="2736304" cy="2052228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588224" y="1268760"/>
            <a:ext cx="2555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«Мама, папа, я – спортивная семья»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4077072"/>
            <a:ext cx="268756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extBox 26"/>
          <p:cNvSpPr txBox="1"/>
          <p:nvPr/>
        </p:nvSpPr>
        <p:spPr>
          <a:xfrm>
            <a:off x="899592" y="3717032"/>
            <a:ext cx="1777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«День Нептуна»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3528" y="3429000"/>
            <a:ext cx="234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Летний период: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2060" name="Picture 12" descr="G:\ира фото 2\Новая папка (2)\DSC_73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4365104"/>
            <a:ext cx="2741617" cy="1896918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3635896" y="400506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«День именин»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2061" name="Picture 13" descr="G:\ира фото 2\Новая папка (2)\DSC_730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4725144"/>
            <a:ext cx="2699792" cy="1801462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6804248" y="436510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«День смеха»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0024107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764704"/>
            <a:ext cx="2859307" cy="21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 descr="C:\Users\админ\Desktop\Колпакова утренник\DSCN33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1628800"/>
            <a:ext cx="2627784" cy="1970838"/>
          </a:xfrm>
          <a:prstGeom prst="rect">
            <a:avLst/>
          </a:prstGeom>
          <a:noFill/>
        </p:spPr>
      </p:pic>
      <p:pic>
        <p:nvPicPr>
          <p:cNvPr id="10" name="Picture 2" descr="G:\3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1" y="4221088"/>
            <a:ext cx="2736303" cy="1872208"/>
          </a:xfrm>
          <a:prstGeom prst="rect">
            <a:avLst/>
          </a:prstGeom>
          <a:noFill/>
        </p:spPr>
      </p:pic>
      <p:pic>
        <p:nvPicPr>
          <p:cNvPr id="11" name="Picture 5" descr="G:\ира фото\DSCN126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1124744"/>
            <a:ext cx="2808312" cy="2106234"/>
          </a:xfrm>
          <a:prstGeom prst="rect">
            <a:avLst/>
          </a:prstGeom>
          <a:noFill/>
        </p:spPr>
      </p:pic>
      <p:pic>
        <p:nvPicPr>
          <p:cNvPr id="12" name="Picture 4" descr="G:\DSCN412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581128"/>
            <a:ext cx="2598792" cy="194909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323528" y="404664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Сентябрь – «День Знаний»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5856" y="764704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Октябрь – «Праздник осени»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44208" y="1196752"/>
            <a:ext cx="219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Декабрь – «Новый год»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5537" y="3573016"/>
            <a:ext cx="5616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      Два года на базе нашего детского сада проводится   муниципальный конкурс «Умники и умницы»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72200" y="414908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«Мисс Детского сада»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5856" y="4221088"/>
            <a:ext cx="2526945" cy="1895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7002410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5279" y="548680"/>
            <a:ext cx="27334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Награды и достижения ДОУ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5" name="Picture 4" descr="G: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980728"/>
            <a:ext cx="5916762" cy="1713044"/>
          </a:xfrm>
          <a:prstGeom prst="rect">
            <a:avLst/>
          </a:prstGeom>
          <a:noFill/>
        </p:spPr>
      </p:pic>
      <p:pic>
        <p:nvPicPr>
          <p:cNvPr id="6" name="Picture 2" descr="G: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2996952"/>
            <a:ext cx="3618547" cy="3168352"/>
          </a:xfrm>
          <a:prstGeom prst="rect">
            <a:avLst/>
          </a:prstGeom>
          <a:noFill/>
        </p:spPr>
      </p:pic>
      <p:pic>
        <p:nvPicPr>
          <p:cNvPr id="7" name="Picture 3" descr="G:\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2996952"/>
            <a:ext cx="3900955" cy="3168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002410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истратор\Desktop\Шаблоны презентаций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36096" y="404664"/>
            <a:ext cx="2808312" cy="3744416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latin typeface="Monotype Corsiva" pitchFamily="66" charset="0"/>
              </a:rPr>
              <a:t>           </a:t>
            </a:r>
            <a:r>
              <a:rPr lang="ru-RU" sz="1800" b="1" dirty="0" smtClean="0">
                <a:latin typeface="Monotype Corsiva" pitchFamily="66" charset="0"/>
              </a:rPr>
              <a:t>16 июня 1969 года в городе Борзя, Читинской области состоялось открытие новостройки, ясли – сада №2 «Солнышко». Детский сад построен в центре города по улице Советская, 10. Здание типовое, помещения рассчитаны на 280 мест. </a:t>
            </a:r>
            <a:endParaRPr lang="ru-RU" sz="1800" b="1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4653136"/>
            <a:ext cx="4968552" cy="1224136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  <a:latin typeface="Monotype Corsiva" pitchFamily="66" charset="0"/>
              </a:rPr>
              <a:t>	</a:t>
            </a:r>
            <a:r>
              <a:rPr lang="ru-RU" sz="1800" b="1" dirty="0" smtClean="0">
                <a:solidFill>
                  <a:schemeClr val="tx1"/>
                </a:solidFill>
                <a:latin typeface="Monotype Corsiva" pitchFamily="66" charset="0"/>
              </a:rPr>
              <a:t>Возглавила коллектив    Валентина Афанасьевна   Семенихина –  отличник  народного просвещения</a:t>
            </a:r>
            <a:r>
              <a:rPr lang="ru-RU" sz="1800" dirty="0" smtClean="0">
                <a:solidFill>
                  <a:schemeClr val="tx1"/>
                </a:solidFill>
                <a:latin typeface="Monotype Corsiva" pitchFamily="66" charset="0"/>
              </a:rPr>
              <a:t>. </a:t>
            </a:r>
            <a:endParaRPr lang="ru-RU" sz="18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404664"/>
            <a:ext cx="4896544" cy="371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3789040"/>
            <a:ext cx="1622670" cy="2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003931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620689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	Гордостью детского сада являются выпускники, внесшие вклад в развитие муниципального района  - это редактор газеты «Борзя – Вести» Владимир Цырельников  (Нехамкин),  заведующая МДОУ  «Колобок» Светлана Зарубицкая, руководитель клуба железнодорожников Татьяна Гранкина (Ветрова), руководитель центра социальной защиты Мария Юндунова (Дутова). Мастера спорта по боксу – Тигран Абрамян, Мария Хузахметова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6" name="Picture 2" descr="C:\Users\админ\Desktop\цырельников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492896"/>
            <a:ext cx="1872208" cy="2699980"/>
          </a:xfrm>
          <a:prstGeom prst="rect">
            <a:avLst/>
          </a:prstGeom>
          <a:noFill/>
        </p:spPr>
      </p:pic>
      <p:pic>
        <p:nvPicPr>
          <p:cNvPr id="1027" name="Picture 3" descr="C:\Users\админ\Desktop\зарубицка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2492897"/>
            <a:ext cx="1943520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0024107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Шаблоны презентаций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144463"/>
            <a:ext cx="28717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347864" y="548680"/>
            <a:ext cx="3960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	</a:t>
            </a:r>
            <a:r>
              <a:rPr lang="ru-RU" b="1" dirty="0" smtClean="0">
                <a:latin typeface="Monotype Corsiva" pitchFamily="66" charset="0"/>
              </a:rPr>
              <a:t>С 1976 по 1986 гг. коллектив работал под руководством  ветерана труда, отличника народного образования - Амалии Никифоровны Стрельниковой .</a:t>
            </a:r>
          </a:p>
          <a:p>
            <a:r>
              <a:rPr lang="ru-RU" b="1" dirty="0" smtClean="0">
                <a:latin typeface="Monotype Corsiva" pitchFamily="66" charset="0"/>
              </a:rPr>
              <a:t>	С июня 1986 по август 1989г работу детского сада вели: Галина Кузьминична Смирнова, Вера Васильевна Штанько</a:t>
            </a:r>
            <a:r>
              <a:rPr lang="ru-RU" b="1" dirty="0" smtClean="0"/>
              <a:t>.</a:t>
            </a:r>
            <a:endParaRPr lang="ru-RU" b="1" dirty="0" smtClean="0">
              <a:latin typeface="Monotype Corsiva" pitchFamily="66" charset="0"/>
            </a:endParaRPr>
          </a:p>
        </p:txBody>
      </p:sp>
      <p:pic>
        <p:nvPicPr>
          <p:cNvPr id="1029" name="Picture 5" descr="C:\Users\админ\Desktop\Безымянный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3140968"/>
            <a:ext cx="2093913" cy="3429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699792" y="4005064"/>
            <a:ext cx="3744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	</a:t>
            </a:r>
            <a:r>
              <a:rPr lang="ru-RU" b="1" dirty="0" smtClean="0">
                <a:latin typeface="Monotype Corsiva" pitchFamily="66" charset="0"/>
              </a:rPr>
              <a:t>В августе 1989 года произошло слияние двух коллективов – ясли – сада №1 «Дружные ребята» и ясли – сада №2 «Солнышко».    </a:t>
            </a:r>
          </a:p>
          <a:p>
            <a:r>
              <a:rPr lang="ru-RU" b="1" dirty="0" smtClean="0">
                <a:latin typeface="Monotype Corsiva" pitchFamily="66" charset="0"/>
              </a:rPr>
              <a:t>	Руководителем назначена Любовь Гавриловна Чернова.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02620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дминистратор\Desktop\Шаблоны презентаций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7053" y="0"/>
            <a:ext cx="91610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5" y="116632"/>
            <a:ext cx="4176464" cy="3395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4572000" y="188641"/>
            <a:ext cx="42484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        </a:t>
            </a:r>
            <a:r>
              <a:rPr lang="ru-RU" b="1" dirty="0" smtClean="0">
                <a:latin typeface="Monotype Corsiva" pitchFamily="66" charset="0"/>
              </a:rPr>
              <a:t>В июле 1993 года  руководителем детского сада назначена Мария Владимировна Иванова. За этот период детский сад переживает ряд реорганизаций с 1997 по 2001 год менялись наименования: 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Monotype Corsiva" pitchFamily="66" charset="0"/>
              </a:rPr>
              <a:t> Борзинская художественно - эстетическая гимназия;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Monotype Corsiva" pitchFamily="66" charset="0"/>
              </a:rPr>
              <a:t> Средняя общеобразовательная школа №48 с углубленным изучением предметов художественно – эстетического цикла;</a:t>
            </a:r>
          </a:p>
          <a:p>
            <a:pPr>
              <a:buFontTx/>
              <a:buChar char="-"/>
            </a:pPr>
            <a:r>
              <a:rPr lang="ru-RU" b="1" dirty="0" smtClean="0">
                <a:latin typeface="Monotype Corsiva" pitchFamily="66" charset="0"/>
              </a:rPr>
              <a:t> Общеобразовательная средняя(полная) школа №48.</a:t>
            </a:r>
          </a:p>
          <a:p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717032"/>
            <a:ext cx="3995341" cy="2996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95536" y="4077072"/>
            <a:ext cx="38884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       </a:t>
            </a:r>
            <a:r>
              <a:rPr lang="ru-RU" b="1" dirty="0" smtClean="0">
                <a:latin typeface="Monotype Corsiva" pitchFamily="66" charset="0"/>
              </a:rPr>
              <a:t>09  Апреля 2001 года школа реорганизована в детский сад №2 «Солнышко» отделен, как  самостоятельное учреждение. В 2004 году  детский сад аккредитован как детский сад 2 категории с художественно – эстетическим направлением.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88791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дминистратор\Desktop\Шаблоны презентаций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админ\Desktop\12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404664"/>
            <a:ext cx="6480720" cy="380618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4437112"/>
            <a:ext cx="79208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Monotype Corsiva" pitchFamily="66" charset="0"/>
              </a:rPr>
              <a:t>      	</a:t>
            </a:r>
            <a:r>
              <a:rPr lang="ru-RU" b="1" dirty="0" smtClean="0">
                <a:latin typeface="Monotype Corsiva" pitchFamily="66" charset="0"/>
              </a:rPr>
              <a:t>Педагогический коллектив  Муниципального дошкольного образовательного     учреждения «Детский  сад №2 Солнышко» .</a:t>
            </a:r>
          </a:p>
          <a:p>
            <a:r>
              <a:rPr lang="ru-RU" b="1" dirty="0" smtClean="0">
                <a:latin typeface="Monotype Corsiva" pitchFamily="66" charset="0"/>
              </a:rPr>
              <a:t>	Педагогический процесс осуществляют 16 педагогов, работой которых руководит заместитель заведующей по УВР  Юлия Владимировна Брюхова. Педагоги имеют 100 % курсовую подготовку, 69% коллектива имеют 1 квалификационную категорию, 19% имеют высшее образование, 81% среднее специальное.  Коллектив молодой, творческий, идущий в ногу со временем.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1010478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дминистратор\Desktop\Шаблоны презентаций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573016"/>
            <a:ext cx="2232248" cy="297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196752"/>
            <a:ext cx="2742441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01008"/>
            <a:ext cx="221424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196752"/>
            <a:ext cx="2808312" cy="210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39552" y="404664"/>
            <a:ext cx="8136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Образовательный процесс в ДОУ ведется с использованием инновационных технологий. </a:t>
            </a:r>
          </a:p>
          <a:p>
            <a:r>
              <a:rPr lang="ru-RU" b="1" dirty="0" smtClean="0">
                <a:latin typeface="Monotype Corsiva" pitchFamily="66" charset="0"/>
              </a:rPr>
              <a:t>                                       «Здоровьесберегающие технологии»: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4005064"/>
            <a:ext cx="2809312" cy="187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832" y="1700808"/>
            <a:ext cx="28083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707904" y="119675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Закаливание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455049"/>
      </p:ext>
    </p:extLst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дминистратор\Desktop\Шаблоны презентаций\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836134">
            <a:off x="212332" y="925336"/>
            <a:ext cx="3017339" cy="2263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933056"/>
            <a:ext cx="3168352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 descr="G:\фото през\DSCN49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3933056"/>
            <a:ext cx="3168351" cy="2376263"/>
          </a:xfrm>
          <a:prstGeom prst="rect">
            <a:avLst/>
          </a:prstGeom>
          <a:noFill/>
        </p:spPr>
      </p:pic>
      <p:pic>
        <p:nvPicPr>
          <p:cNvPr id="7173" name="Picture 5" descr="G:\фото през\DSCN498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266928">
            <a:off x="5913131" y="1219174"/>
            <a:ext cx="2933097" cy="2199823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419872" y="317654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Гимнастика после сна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6146" name="Picture 2" descr="C:\Users\админ\Desktop\Безымянный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19872" y="404664"/>
            <a:ext cx="2327397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70024107"/>
      </p:ext>
    </p:extLst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714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221088"/>
            <a:ext cx="266429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24744"/>
            <a:ext cx="2592288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915816" y="54868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«Дыхательная гимнастика»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19872" y="3717032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«Утренняя зарядка»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221088"/>
            <a:ext cx="2646730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124744"/>
            <a:ext cx="2664296" cy="199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1124744"/>
            <a:ext cx="2664296" cy="1998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221088"/>
            <a:ext cx="259228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11152416"/>
      </p:ext>
    </p:extLst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Шаблоны презентаций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4077072"/>
            <a:ext cx="2880320" cy="2160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725144"/>
            <a:ext cx="316835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1268760"/>
            <a:ext cx="2232248" cy="297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268760"/>
            <a:ext cx="2265562" cy="30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1412776"/>
            <a:ext cx="291362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915816" y="26064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«Технологии проектного  метода»: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620689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            Проект летне-оздоровительной работы                                                                                                                                                   	«Рыцари дорожного движения»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84168" y="105273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       «Летние эстафеты»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52120" y="3645024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       «Юные садоводы»</a:t>
            </a:r>
            <a:endParaRPr lang="ru-RU" b="1" dirty="0">
              <a:latin typeface="Monotype Corsiva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87624" y="4365104"/>
            <a:ext cx="2512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Monotype Corsiva" pitchFamily="66" charset="0"/>
              </a:rPr>
              <a:t>       «Юные натуралисты»</a:t>
            </a:r>
            <a:endParaRPr lang="ru-RU" b="1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1152416"/>
      </p:ext>
    </p:extLst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1766</TotalTime>
  <Words>347</Words>
  <Application>Microsoft Office PowerPoint</Application>
  <PresentationFormat>Экран (4:3)</PresentationFormat>
  <Paragraphs>56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                                           Портфолио Муниципального дошкольного образовательного учреждения «Детского сада№2«Солнышко»   г.Борзя</vt:lpstr>
      <vt:lpstr>           16 июня 1969 года в городе Борзя, Читинской области состоялось открытие новостройки, ясли – сада №2 «Солнышко». Детский сад построен в центре города по улице Советская, 10. Здание типовое, помещения рассчитаны на 280 мест.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админ</cp:lastModifiedBy>
  <cp:revision>118</cp:revision>
  <dcterms:created xsi:type="dcterms:W3CDTF">2015-02-10T16:02:27Z</dcterms:created>
  <dcterms:modified xsi:type="dcterms:W3CDTF">2016-11-27T23:10:28Z</dcterms:modified>
</cp:coreProperties>
</file>