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3" r:id="rId2"/>
    <p:sldId id="264" r:id="rId3"/>
    <p:sldId id="284" r:id="rId4"/>
    <p:sldId id="279" r:id="rId5"/>
    <p:sldId id="280" r:id="rId6"/>
    <p:sldId id="285" r:id="rId7"/>
    <p:sldId id="276" r:id="rId8"/>
    <p:sldId id="281" r:id="rId9"/>
    <p:sldId id="289" r:id="rId10"/>
    <p:sldId id="296" r:id="rId11"/>
    <p:sldId id="291" r:id="rId12"/>
    <p:sldId id="298" r:id="rId13"/>
    <p:sldId id="295" r:id="rId14"/>
    <p:sldId id="288" r:id="rId15"/>
    <p:sldId id="286" r:id="rId16"/>
    <p:sldId id="294" r:id="rId17"/>
    <p:sldId id="292" r:id="rId18"/>
    <p:sldId id="293" r:id="rId19"/>
    <p:sldId id="260" r:id="rId20"/>
    <p:sldId id="282" r:id="rId21"/>
    <p:sldId id="299" r:id="rId22"/>
    <p:sldId id="290" r:id="rId23"/>
    <p:sldId id="258" r:id="rId24"/>
    <p:sldId id="300" r:id="rId25"/>
    <p:sldId id="268" r:id="rId26"/>
    <p:sldId id="275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074" autoAdjust="0"/>
    <p:restoredTop sz="94660"/>
  </p:normalViewPr>
  <p:slideViewPr>
    <p:cSldViewPr>
      <p:cViewPr>
        <p:scale>
          <a:sx n="190" d="100"/>
          <a:sy n="190" d="100"/>
        </p:scale>
        <p:origin x="6690" y="540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FF121-1601-4AF9-AF0C-5A8F6454491C}" type="datetimeFigureOut">
              <a:rPr lang="ru-RU" smtClean="0"/>
              <a:pPr/>
              <a:t>04.02.2024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5CC60-1187-4218-B710-73247DA0C4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FF121-1601-4AF9-AF0C-5A8F6454491C}" type="datetimeFigureOut">
              <a:rPr lang="ru-RU" smtClean="0"/>
              <a:pPr/>
              <a:t>04.02.2024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5CC60-1187-4218-B710-73247DA0C4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FF121-1601-4AF9-AF0C-5A8F6454491C}" type="datetimeFigureOut">
              <a:rPr lang="ru-RU" smtClean="0"/>
              <a:pPr/>
              <a:t>04.02.2024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5CC60-1187-4218-B710-73247DA0C4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FF121-1601-4AF9-AF0C-5A8F6454491C}" type="datetimeFigureOut">
              <a:rPr lang="ru-RU" smtClean="0"/>
              <a:pPr/>
              <a:t>04.02.2024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5CC60-1187-4218-B710-73247DA0C4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FF121-1601-4AF9-AF0C-5A8F6454491C}" type="datetimeFigureOut">
              <a:rPr lang="ru-RU" smtClean="0"/>
              <a:pPr/>
              <a:t>04.02.2024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5CC60-1187-4218-B710-73247DA0C4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FF121-1601-4AF9-AF0C-5A8F6454491C}" type="datetimeFigureOut">
              <a:rPr lang="ru-RU" smtClean="0"/>
              <a:pPr/>
              <a:t>04.02.2024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5CC60-1187-4218-B710-73247DA0C4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FF121-1601-4AF9-AF0C-5A8F6454491C}" type="datetimeFigureOut">
              <a:rPr lang="ru-RU" smtClean="0"/>
              <a:pPr/>
              <a:t>04.02.2024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5CC60-1187-4218-B710-73247DA0C4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FF121-1601-4AF9-AF0C-5A8F6454491C}" type="datetimeFigureOut">
              <a:rPr lang="ru-RU" smtClean="0"/>
              <a:pPr/>
              <a:t>04.02.2024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5CC60-1187-4218-B710-73247DA0C4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FF121-1601-4AF9-AF0C-5A8F6454491C}" type="datetimeFigureOut">
              <a:rPr lang="ru-RU" smtClean="0"/>
              <a:pPr/>
              <a:t>04.02.2024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5CC60-1187-4218-B710-73247DA0C4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FF121-1601-4AF9-AF0C-5A8F6454491C}" type="datetimeFigureOut">
              <a:rPr lang="ru-RU" smtClean="0"/>
              <a:pPr/>
              <a:t>04.02.2024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5CC60-1187-4218-B710-73247DA0C4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FF121-1601-4AF9-AF0C-5A8F6454491C}" type="datetimeFigureOut">
              <a:rPr lang="ru-RU" smtClean="0"/>
              <a:pPr/>
              <a:t>04.02.2024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5CC60-1187-4218-B710-73247DA0C4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EFF121-1601-4AF9-AF0C-5A8F6454491C}" type="datetimeFigureOut">
              <a:rPr lang="ru-RU" smtClean="0"/>
              <a:pPr/>
              <a:t>04.02.2024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C5CC60-1187-4218-B710-73247DA0C49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user\Desktop\&#1050;&#1083;&#1072;&#1089;&#1089;&#1085;&#1086;&#1077;%20&#1088;&#1091;&#1082;&#1086;&#1074;&#1086;&#1076;&#1089;&#1090;&#1074;&#1086;\&#1084;&#1086;&#1081;%20&#1082;&#1083;&#1072;&#1089;&#1089;\&#1055;&#1088;&#1077;&#1079;&#1077;&#1085;&#1090;&#1072;&#1094;&#1080;&#1103;%20&#1085;&#1072;%20&#1082;&#1086;&#1085;&#1082;&#1091;&#1088;&#1089;%20&#1074;&#1086;&#1077;&#1085;&#1085;&#1086;&#1081;%20&#1087;&#1077;&#1089;&#1085;&#1080;\&#1058;&#1105;&#1084;&#1085;&#1072;&#1103;%20&#1085;&#1086;&#1095;&#1100;%20&#1074;&#1099;&#1096;&#1077;.mp3" TargetMode="External"/><Relationship Id="rId4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82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https://zaoalternativa.ru/images/foto/lirika/stih23_9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8326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9maj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244" name="AutoShape 4" descr="data:image/jpeg;base64,/9j/4AAQSkZJRgABAQAAAQABAAD/2wCEAAoHCBAPDBAJDwkJCQkKCQwICQwICR8JGAgMJSEnJyUhJCQpLjwzKSw4LSQkNDg0Kz0xNUNDKDE7QDs0Py40QzEBDAwMBgYGEAYGEDEdFh0xMTExMTExMTExMTExMTExMTExMTExMTExMTExMTExMTExMTExMTExMTExMTExMTExMf/AABEIAOUA3AMBIgACEQEDEQH/xAAbAAACAwEBAQAAAAAAAAAAAAACAwEEBQAGB//EAEEQAAIBAgQEBAMGBAMGBwAAAAECAwARBBIhMRNBUWEFInGBBjKRFCNCUqGxM8HR8FNichU0gpKy8QckRKLC0uL/xAAUAQEAAAAAAAAAAAAAAAAAAAAA/8QAFBEBAAAAAAAAAAAAAAAAAAAAAP/aAAwDAQACEQMRAD8AypW1IsN6QW5nU70c3zHp2pDnvQC5HTc9KQ9umu23zUxz3tfrSHf3NAPlubqCTzp626D6UhB7609R7negclvyre3SjFvyj1pYHK+tGv8AZoHpboPpRgjewtelp9eVGg5/qfw0B3HT2qRb8vKoK8tbmiVeX60DFA6C1GALXsLf9NAq9v0pqCgJVH5Re9GqjoOtQB7UQHagNAOai3aiy9hoelSifSjCe1AJA/KAaEjsLU0p9aEJQCBztXEdqakZ2sTenJhWP4Wt6UFYelFa/LlV0YM/lvbWpGFtyNzoNKCiE7a35UJXoB3rROFPS42o48Hre22w/NQUBB2/SrUWigDKB0tWgmF5WNS2E12oPn8/zW21pDn0puI+Ym9VnPf/APVAEh00qqTc87U6Q8r0sDW9AxPQHpenIvP+2painRr3oDQUajlvXItGFoCQjbcU5aBE56e1PRO2tBwHbWjC+ulEic7g0zJpfnQQqc70SAnSuC8udPRe21BCpfXWjVPW9MRL9z3pqJ27CgCNPY3q0mGJt5TrtT8PBmYCxOu1elwmAGUaanX/AE0HmRgW3sb26U7DeFO7ajKvMn+VetTw8HS2lWEwoUWAAoPPxeEqotYC1NGBt+GtwxdqEx9qDF+xjpY1DYLXa962Sg6a0lk1ty60GWcAeS370ceBPM69LfLWuicuVMydqDLTCc7VH2Xt+lauTtXZe1B8JxLan1qs7fWn4g6nXnVVuvSgHepUa9thUEct701V70HIPWrSLytS4xztblpVlDQSo5UYGtrdq5fS1MQdt6BkaaU5U3oYxpTQKDlT0FGF9+35q4dLetqNOlhQEqdqciUCjluKtRrztrQRHH2tV3DwXa1j9aKDDM2yliegrd8OwFvM62PT5stAPheC82e2g7V6GKK3IUvDRWF7Wq0BQcBUkVNQaACKW55U1jSWF6BYFSqX1tTQn1ogOVAISiIqa40ANS81Nak3oPgkx823Ok2vzsKdMPMedjegy6UEBee/epCVK+96aov/ADoJRfoO1WEW3PWlINbdaeg/pegJB0O9ORf0oFFGDsNqBqfSnptfc7VXj6bmnj9CaBoH660aL2PrQA9Dc2o0Pa1A5E13vWpgosxAtfW1jVGFedv616fwXBDLxW1B2AOunWg0cBhQq/KAa0I4+1TGltbWpyiggCmUJFFQdQmioTQQwoQKmpNANdXGuoJrjUE0tnoJdqrs2tE76b1l4jHoGsHW1hzoPj0g8x9aURy5A06QeYjvSz15iglR9aYg/wDl/lpQaiB9u9A5DfYXvTV96Qp/pvT0PPSgaD2ogOfLnQK30FFc339aByHuKcDpbc3qup0va9he35qahoLCW9D0qygvrzqmDbXfoaekhOm1Bq+HRF5FjUZmY27evpXu8FhQiBdCRqf9VeH8ExASdZCCQAw/03517zDTK6gg6EXH+agdaiAqAam9Bxoq6uoOrq6hNB1QamoNADGgLVLnlSmawvQE8ml9hVb7QPas7xPGlFNjY38n+qsX/aTgEk2ueX4WoNfxjHBIiVbznQWrysr3Ytd9e1TicQzte5I6A1SmmObYWAAHpQebmPmtYnXagI+gpk/zW53pfbrQDamAc+dCdDUqaAkH609en7mk302vamoaBinl/bUwHnY3pKjnamofqOVA1TysacDpvY0gG/LWiA9ff8NA0Ny3PSrEZ796pc+l6sRv6i1Bp4RrNpr1/wBNew8JxZKiO+YgKB/lWvGYabLyN+lel8BfNIACL+Y2P4aD1cLE6mm0qM9qIt3oGXqaWDU3oJvRUNdQdXGuqDQLfTWsvFz65QdK0MUfL19K87jpbG3O9BR8XlzMttgdaxZm5E2FXMXJmJ1vWXM3c6/8VBxe1jc6biks9ySLWvQOe9+16C/Y0GRMPMR0NKJpuIPmI13quD9KCSOXKuB5bdTQk9zUFuWxvQPB5X06Uam3euEYEEc1iGkxGJw7+bMGy5CPTRvegJ5a6m9qBwcbX+lMVtP5VWtaiQ/WgtJJ/Wmhhbc//aqyv3t2qSfW/W9BYBG9j7U9Tpa+/wD7qqJJ2sRTg/PmKC7G9tL6962/AsQVlBvrfrXnEk0vW34NhXe2JYth8MDnDONZrdL8u+1B72F2K3JGtPQ8715yHx+Nm4KI+WPKgkchQ3p271twzAqGBBBFBcL6USHnVUPfQHarKHSgIGpvUE1AblQSTUM9cTSWOtgLmgh9a8f4vMOM4B0vr/lbpXq8bIsKGR2CIBcn+leDxM2dnkObzszi/wCW9AiR+/pVKQn2p0jenrVVz21NADn9KDN2/SpdqXf+70GVO3mOtiD1quT+tHMfMdTv0pR97Gg7N3965Dre+g0/00stapQkmwDOzbKgLFuwFBphv/JWynMniauD8uRXjP1vkH0qqH72IF7H8tbXhsQSDxA4nDIy4TBYTHKmIUr94FIXUbElh9alMPLP4SkceDlxDwY5sSZEjzMi5DcdSNBoOY2oM/D4SV8wWIs8cTYkoGDHhi1yB2Bvbe1Vw/vbavQfCuFcSPiXWSCOSFhmBClmPMDmLX3tVPxLwB8Nh2xiTRYnDJLktACzYePWxNxa2gBPUjrQZqtzuAP+anIbkLfVjYAfibpXYXBPJh3lSOR5I3U20QMpvfc6jS+nSlz4d0BV47FWt5HD/t+9Bckw7xqrPGyAuyAvb5gNR2qc225JNgB5izHawqxHjA8RjkMaPLHkkMgDFZLAZ7ewNxrqa34/DosEBJHHJj8e5WKJtPmI3Uch33tQU8N4ckKfa8UFDbw4U/m5Fup7fXpWtEjSqZJ4y8ZK5YklKZl31I2FtgKrz4ZMOv27F4kPi2P3KRrxBh/8qDme5rLl8SkcWV5IIwdI0bXuSeZPOgu+KTJx2jjUJHFliUDt16mm4Lxd00LFgdN/w1jIp6E672696sxQu2YrGz5BdrEWSg9v4d4ijqCL3O9/zVrpJpe+9fPMNM6DMA6gHcnT0uNK28H8QqiiOSNyQNGjOb6ig9aH70LvXmZPiLXMmGxLpvmKlf0qY/Hw28E8eU6hxmoPRPPlW52FRJ4hCkRlaaJVWPORnF27W3vevPT+KFrhIMRI1rheGUC+5rJ/2fipCZvLHnN/PIIz7Cg7xXxhsQ5NykZ+VAxbL61kvKTyY27Vsf7IxRW3GkUD8CS6t6Us/DuJfVrXC2HEmzbcudBiO/KxPYUpzzse9bj/AAziL2CI46iQW/WmS/Cj3GUOy8P7w2DebsOnrQeXdvRfU0Gf0r0j/C84a4gLqc1sjC6+tCvwtMRcqqHo7aig8hN4ZiiSfseMOtrjCt/Slr4XiTe2FxZsL/7s39K+syxhiyiZrqFDFECmNr6EE6b6UuTTz8Q5R/EDycMIvW/Kg+XR+CSOjh8H4jHOmaZZkQZMtr2KmxGxN1JPak4PDsuUrI6MBfMhKlW6gjXSvpGJRcRDIkOKjBlw8kUbySG2Ygg3IFwBpr6189w5UPlDvIEdkVo28rKDa4JANjyvyoAxGMxBxj4lpJGnfLFJn8y4mAWADDYggak63r3a+JwiG6ukMeKwcs0K8MKEnygAC2oIIO2mteNkwgLGUlmBjlKpYMJGBFgddN/0qMNjkiZcRJhlxUhDIqSHLwY9jbv+goNnwrE8CKCMuZIpcB9oyPvC2cg2PS4P1NXcfhTNgXi+0wYaOTFRPIcVKYxmFxl0vcEkEctO1YLh0eIMR9kGEifB3v8A7uSTcje9ydO2mmtbOP8ALhG/hyCOSOVxiIzGjLtsLkHUa60FE+GYjCxyTjGYYQYeP75Y5uNlYgWG2hN9L9e9Z+GxAcSRvAkivH85JQwtyII19qnEeIubxrBhFdo1haRGMg4d72IIsSCCVNtLm1+VVGOXcqrG5a2YyNzsKC0IlZyqoWWOPX/Tbcn1Nex+GsUk0Tsqos8BXDM5jKs2HG1gf72vXl8O8rKqwlIyUVG+8yNl7g7i2tb+FfFQzq0weaCOTJISoYrGRa5INyAe1taDUm8Hw8kn2mRsTNITc8TEaZd7AAaDsKl/B8M2piOfnwDwz/T9Kc2KyMI+FKV2kdIywj59Dcbd6VNicgY8Nme90jeMLnb1vQV0whcZVwKYVV8gXEWb331PerseEgjZY/s93kjYkgFxIo352HYVk4rxfIFLxt5/PwlOQyeva/1rKm+JZyMqSJhgpZ24S5i/re4FuwoN9HIZ8sMkUatkjwzwBQq8iVPM7339atLi8q2TDWCZeIY0EYRj6fzNePw/irZzI7TTmTKZDxNZmG1zWqvxJBwxCvhszkOpYSShQzbE3HPpQegind2ACTAXa6pIFCryudTV1I2tYnO2ZiG5Zf51gy+OQRYVMTFDxpZpODwJJSrR23uddBy63FIf4tjWIO+DDYsyMGgjkLBFtoSSOZ5b0Hp1j7r3FqYI/Q3rxUfxRM8qugiihZ1vAIi+Vb66nUm19relbc3xVhU0tK5YXW8eTM3ca2oN1E9qYFryc3xoEayeHrJHlXK5xOQO3bTb9anDfFskguYcPAVNiDGXEnvfS2vag9YF7HtpQYidIV4ksiQoTkBc/M1r7egryeI8SWaQu0ycS1ozGSojUjS2oI9qoPiIUfIziSbyuVQmZ8x2Ou9tNL3oPSeIfECIoECrPnGk7+REbsDqT15CsiTxie+viKKQAMuHYEJ2Om/WvP4qZs1kjxMwQMIzJaEdTYEkgaGuw8wya4koSSSqWkAPrQW/FfFMVJh2xWHxXDmw0uR2wsSeTDtubkEgAgXN+Y0rIfxeabDxYObEyYhcNIzyOMQGfFyEmxa+9r2APrvTZ2S5iZ0mjXKnBOKEaO2/mAtp2PMCqCz4R514eHSKNN1iQKdeQIsTbU3Ov70GjjvE1EA4K4xyzSYMnERhAylTexFiADaxO99qbgfCl4KYq8kavw7KiiTy6gkG40B9zRYlMMkT4QnEHD545pAJOIWtvc7XsRz3HpURSWiIjkeKNMwkjxURjCxkkAgHe+xN96AZsHmaSOOVSB92rmMxiRjY3O9iLCs5/BrzGJ/EcMMS/wDDVAXDc9dbgd7VY8RfEa/eKjJIxOQm+YDa55C/vWWiMoC/ZsQ8kmYCSOQRhL7Hnf0J11oNVMI6hURJMaEVUZooyi5RoBc+hq/jcRZZMK00fEdVRUSQMVU2F7X2B+utedjk4b5M7xiNWj/jlRmOpvY2BvfbbpUnBvNeQzxgociEJnZl3BJ2PS9qBi+HMzcMzI4fZ8IBMPfUW/egfCOjXdi6eZ5OA2uUchewHTrR4fCi9hNOzllBR8OIw9uhNqt4uXQKYS5d1AOHJk8oJuGJ0ve2xFAMOFxRImWFHA1CTx5lXlrf5v7NXUxOJZ2Yys+JTMSsb/Z1jUaGwBsLVWGKyWUwcMqf8Y+XkdudtK5yigqnERXCmQvGZBlOtrnX60FmaN5GeQYnEID+GOQyBW5gEEf2arYcqrCQzYoyJ50L3kysPff1oSwC5EkMOl2VGN5F6nXalwsh2iiLgWzXLZl1OuvtQPxcbyM0hEf3kjPpIVLXJPTvVL7E173QAG7hJD5l5jWiixRMgwzM0ag2JRPlU7a31o5Jwq+Qq8hX5C+Urbmf1oGGK134Ssym5XijzKeZ5GlPjEQkko1xZ04mYJryI09qrxzuxIVUIObME8vmJ0vcA296bI4K3EcYObUPEHD35/2KCR4ijPusebTn5edMCM3nXEKQNc3DyjW+2tLQoFVgqmQOyE8PIVbob/vSXxmX7sxs3zC9x5W+m9BdgR1ZZOJHIqm5LjKPqNRTcRjkRs+dLuFKgAtl076Vntike2aF7DQguLac7WpM2IsbLhgsZzPGXJjzN1Ivr7UF9MXFN55EdBw9ZHUWy9DzHamxpGhzJIyHzeT7QUDqdvftWOPEEWw4buSdQkeTzdL9L0xPESWtwYk5hheQ5jvcn9ztQa6uimwjgDIy3Mj8TMu9hzpglzsXEMrMQvEKScMovM6j9RWWmLRZLcWDy5czFxbN0vbSraYrNG8qvGDEGMjCQSBNNN9wetBeLKbAxRKEC8NjMWKLe53uCTViPE2GURRlQSFPl2+leSxPjbuSEjjjKlhkcGU5TzGtva1SvibWHmKECxvII8x62tQMxeHGTK/iCKAzOETDlyrbAA8r32pb+IxADDPh1wxjjyCSWMs7J69xz1rSxeFlduHFh48HHIrCRZZMn2lhYk6AgWsNPSmSmQRRwDCwjghUf5HEi3uSA2hPPbegrYfxXDIWSPDAxyx2UPGZOJLbsNudhrexpiYpYFdQcXLh8REqOniGIDFG3uOdtdt7d6s4iWKBTk4eIwjysJJsPCIzJIRobD5Dci+wNtBvVCbFWQR8TDPJwvu42BVla/P250DsMjllkZgHEkYjDyGyxG5NxYkctzzNBicRe6ySYaSRTaMTgoI2vsNR2G9BEWmDRvhmxLNGrjOxwxjW3M3FxptrUqIkVr4NoZCLBo5M/K1rEG4PWgXiYS85jigWCGM5B58476na5/epiAXUyPaMqSvEVeeg7/3tRTxxZVkEmIuSsciSAXbS4II0Ox0tppWfKpRsiyO4X5Q9nGUi+p3B60GhPi7ktlxRINyHsuVr3N7gm1qUfE9eGiKh813Qm+U7gA/vSwkcjM8fEIRY3kWUlsugBF76gHQHbUVWICC4V0DaKz+Y5j3oLsviR8ymByt+GWsFKybWsdztqKVHi2VrAkmQ2kYkNm797dKrSBsvnJDk3jP8TLy3oIz5blGeTiLbhAsY1udTQWGz5srugHyM0By5G3253+lTG52MZUKyvnSQLla2pPb1oJMMW0zzsLZ8xjEIXXvvrpQpEhzXeR3jZTdJBGMvuOV/3oG8dlbiMZEF7ZdVHr0vqdedPw02dnjvIkcgY5kspyjUA6emtVSiKS2TEySEKQEYOG7XvcUSOkeUrEo5FXY3XkQQNLUD2REF3kLx+XMr2Y5eo571WLqxsiuQn+J5vLyIpjTl2ASGONQdycxy87jn+9c+FQ+bPwiC2iLmLKaBIexzDcfMDezL0ogGIz8W4OgCRhj71BgfNbR2GoYnKs3YdKshCI7vFGufLfUMPbpagoXcNcvYRm4V0zB/W1XhJdCwiAYqzg8UeVrd9PYURjQoDxUVnNlD+uwtsPWku6SLwwXVgbZoxm83oN/Wgr3lI4hKYkmNTmw8om4fYgfy0pryyZHjEiFZMoZEPyKNx/PvT8N4XimUrHgcfKb/ADDDGMLfTS9gfWrk/hmMRM8nhuKQKtgOEMWVse17Gg88HH5WNtWzjRaPD4gB7iQREKwuozZu3a+lW5kd9XwLhLWc8FsMcw63tSUwuG3fixEFgVO6WHrQKRzmUutgC18lru2/Q2qwZrkm8Q10DxGQgetUJIXVs62dbskbR2fP6gUQkYaMtm5gCg9zMEZ86SIGCtIqFc4dQL3Gmot35ViY7xF3doYkyKdeKMQWKxga2BtbuBbepfCzxOZJMMxhULDHLh5BIFudLMDoN9SLcqoY3hhvu45GYFklaScTBmvuLAaAUGp4Q5LEZbpIv3yYc8QyRjUggdN77jrRYjBGRXkKPLHGVeOSyoUUE6EjXlvWR4fjJMNKmKQI0qHhhZNpFJ2J5A9a9L4XiEmQ4ZeGksmbiK44bI17nIenbtsaDLXCyRTA8eyFuMrPfEFE5HQaf96MRZ2zieORZI1hjSePhlVJuSptzIuCNasNimiBXi8N23F8xZwTYjtv7Glqj5xnMLRyRscwbV1tuBbuNfagq42VEORBCwDZ434hkMe3oLkiqAQuGkUM2X+IbZsrHvV+SJCCjqLoFygsVOa5uNLilwlUDwsRGZI8iFCZAtzfXme9ArAJZiAztJJCyKqebNpf32p6xguiOrhY2ueFIFyqTrbTe1UpnyMxS0cccls0flKMOd/51fwzvIfLg2xSsrAth8Obvrvcc+9AvFoisUSN5EAUggZsjcwTz5V0LsLFMLZAGzcBRd9Nxbf21rVTwXE3zx4aSIDLkbEgRl16m535HemH4bldhnkwyOvOOQt5fYAC1B5/DSS51YwyBAGIL+ca6HQ7DTahkMrMHGHck/Kwswa3U16uH4bRBZsVI4bLZYowhX3NyatReA4dG4gw00kllBaeUsNPoBQeIY6ZnKYZC2dSkeY7ai4P6CqxWV9IxJiAD5eHGZCynbavpBOGh1ceHYa2l5yq5fYmkv8AEmCjN/8AaKyH8mEjMn7C1B4zCeB4p1scBiVY7NKAg9dTW1hvhnEsiq7YaAIdFkbOcvPbUfWrc3xphhomGxszfhZwuHH6kms+f42lb+HgoY1toZ5TIW9hYUGtD8KLYK2KbIDnyQRlhm6gk1bT4WwtsrjE4hTuOLw/N6AV5Gb4ox76jEx4ZTpbD4cJ+puazcR4piH0fxHFuOhxRUL7AgUH0VvCPDoDmeDAx22ONmDf9RqD8SeHQaLj8GjWsRgoy5b/AJRrXyx3TcnO3U/eH60DSryjc25Wyig+i4v4+wo+WPxDFFekYhDe5P8AKsyX/wAR3H8HwuNDybFYsuV9lArxDynYRoBzzmlm/VQOwzUHrJ/jvxOTVZsJhh5gOFhc+X3YmsqXxjETyquLxb4mCQqJlSJI/LfcAAaism+lruQOV8tPwUhD28pJRrBwHGax60G5hpggeRYmjgzeSSUqmXS2htf2WhXExAWacu3NuBv+lY+IaUsHfD4hSxUIzgMewFzr6UvXpKe/CoNvE4+cBirN95pI0ajzt1J5nqedVYZF0GgP/VTZUdmsEd9PwRmlp4fIdbLHm1u7hTl/lQBJiLMPmTlc75T0p0fiQWziNy6SK6vohVhqD0J1OtHH4UxJDzwqy5QbkNlYnTc1ci8BULeR0C2YKtzfNyNgLf8AagyXxGbNcSOSWOdznOa972ph8RlKiMurooslz+HpWgPCc7ZEmjcoLZZGVhoAbXFjexGmtAmFjEvDLYYhE1BkKBmA2He9BQONb5lH3i7N8uRbbUK4l8wzDMDzN29tK0JcKy5iGUxoc4vaYKoAJsQAedAySqx8uF4Iyl8kZby21IB1Bt+tAlXkkOThkqRchGF3UDS3a+9ej+HviYYbDPgMXI8b4WTJhwkZkOXW62G1j169qyXEeVXEpIcLw1fC/ZzmtzO/rqBtWTjD98/y2BXIqEMG0HMX+vOg9riPjWC3kgxkz8iQMMMvvc/pWZL8aTXPDwcCA/48hm/a1eYLtsEQDvvSxIWNs5QjsKDdm+J8c/8A6pMOCPlw0QTL7kE1m4jGTSazY3Eyg7h8QbN7XtVMx885I9akIvqepoDDRg38pbrkzfrXB+QVyP8AlobgcvS1cX+tAeu+UD1Py1BYjUvbXYCl8TlptS2flyoHM1zc6ADrQkL0HrSQ/f1oS/c9zf5qBzOB+X2pbPSi/wDZpZf2NA4v30oS3oO1Iz8qkuOooG5vU0zDzZJUksXHm8qHVrg1Wz+1Qj5WDXsVZXFBrHFLYs/DkRvkYeYv1Bvt6WvpvSI5swLcUrdjYZzoKqoS6vJbRdZABmyr1vUfZ3GmSX/gXSg9hJKgfMs0jSFsiqCUCqenL2psL2UmSBYMmUA4ghs7EnY7+3c1lGQo38NSHjbOrppIvpQLiCzqVhjzgqAwXOW5WN7g6cjQaz8VHTPg3SFixjZJA2ZgD31FuRPpS4fEFmZ4i2JwgmjvJIjCE5QNAb7nlpaqRxmQPC2GieN5F8pURlGB3sOdNw2MKEnghYyVeTIufzDmQdKC4cFEIssYcudeJiH4wjl7Da/eqreE6EvipmZvwlQvm7+vWreBkZ24aNFCpDSyKEK5Vvba+9tbCjnGRsyxsxGVC8Xn4i62vfYc7a2oKWEdsxw3DtcsI3kkGHRW5AEa23FW3mDOIyWTzKMojLrmtpdhyBvrVZzdCFMRXK0pWSYLlf0A/vSkHDqLOGyKcudkkKlGJAIsLje3rQR4himRlwvkWMFs6jzBb66kk63/AGrMkcF2YFDm0GRcgzdhT8crLIcMpUs8bSSEDLw4gNTcnmQeVU5QRkk4YijkTPEoObMoNr699aBge/UihzWP5QdzSi/L23oWf9TQOLdxSy9tOe1Lz626bVwbfXTrQGX+gFQZKUz8rCgL0Di2t7a9aEv0/elFu+tBmt1FA8v7E0tn70svzvalu/rQML0DP9DSy/ehJ70DCajP2oCee9dfvQMDX0uKNNWA6mxpQNtOtcG58+34aC1HKY2KXLIzLYXDB15XFRHI4FlllVbmwSQgCkM99s197k1KnTn9KD1c2+X8PmcDoaRYb2G+g6VFdQPDm+cHIx0JTSmxbnmWDISddK6uoLWFTKUkBObME0001rQgjDfdEu11L5mkJINdXUBNctlPDYZkQXiGoF9+tUsRMgJH2dDlvKt2Oh1rq6gxpIQ2FXEknjeJY0YWVv8ADiHIfp9Ky/E5As5hVMohARWzEkiurqCvfU+tSX1ta4vbeurqDr0Arq6ggtSy561NdQRegLV1dQQTQE11dQRUiurqCDXfrXV1BJ/lUg11dQcBf9qZl7murqD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46" name="AutoShape 6" descr="data:image/jpeg;base64,/9j/4AAQSkZJRgABAQAAAQABAAD/2wCEAAoHCBAPDBAJDwkJCQkKCQwICQwICR8JGAgMJSEnJyUhJCQpLjwzKSw4LSQkNDg0Kz0xNUNDKDE7QDs0Py40QzEBDAwMBgYGEAYGEDEdFh0xMTExMTExMTExMTExMTExMTExMTExMTExMTExMTExMTExMTExMTExMTExMTExMTExMf/AABEIAOUA3AMBIgACEQEDEQH/xAAbAAACAwEBAQAAAAAAAAAAAAACAwEEBQAGB//EAEEQAAIBAgQEBAMGBAMGBwAAAAECAwARBBIhMRNBUWEFInGBBjKRFCNCUqGxM8HR8FNichU0gpKy8QckRKLC0uL/xAAUAQEAAAAAAAAAAAAAAAAAAAAA/8QAFBEBAAAAAAAAAAAAAAAAAAAAAP/aAAwDAQACEQMRAD8AypW1IsN6QW5nU70c3zHp2pDnvQC5HTc9KQ9umu23zUxz3tfrSHf3NAPlubqCTzp626D6UhB7609R7negclvyre3SjFvyj1pYHK+tGv8AZoHpboPpRgjewtelp9eVGg5/qfw0B3HT2qRb8vKoK8tbmiVeX60DFA6C1GALXsLf9NAq9v0pqCgJVH5Re9GqjoOtQB7UQHagNAOai3aiy9hoelSifSjCe1AJA/KAaEjsLU0p9aEJQCBztXEdqakZ2sTenJhWP4Wt6UFYelFa/LlV0YM/lvbWpGFtyNzoNKCiE7a35UJXoB3rROFPS42o48Hre22w/NQUBB2/SrUWigDKB0tWgmF5WNS2E12oPn8/zW21pDn0puI+Ym9VnPf/APVAEh00qqTc87U6Q8r0sDW9AxPQHpenIvP+2painRr3oDQUajlvXItGFoCQjbcU5aBE56e1PRO2tBwHbWjC+ulEic7g0zJpfnQQqc70SAnSuC8udPRe21BCpfXWjVPW9MRL9z3pqJ27CgCNPY3q0mGJt5TrtT8PBmYCxOu1elwmAGUaanX/AE0HmRgW3sb26U7DeFO7ajKvMn+VetTw8HS2lWEwoUWAAoPPxeEqotYC1NGBt+GtwxdqEx9qDF+xjpY1DYLXa962Sg6a0lk1ty60GWcAeS370ceBPM69LfLWuicuVMydqDLTCc7VH2Xt+lauTtXZe1B8JxLan1qs7fWn4g6nXnVVuvSgHepUa9thUEct701V70HIPWrSLytS4xztblpVlDQSo5UYGtrdq5fS1MQdt6BkaaU5U3oYxpTQKDlT0FGF9+35q4dLetqNOlhQEqdqciUCjluKtRrztrQRHH2tV3DwXa1j9aKDDM2yliegrd8OwFvM62PT5stAPheC82e2g7V6GKK3IUvDRWF7Wq0BQcBUkVNQaACKW55U1jSWF6BYFSqX1tTQn1ogOVAISiIqa40ANS81Nak3oPgkx823Ok2vzsKdMPMedjegy6UEBee/epCVK+96aov/ADoJRfoO1WEW3PWlINbdaeg/pegJB0O9ORf0oFFGDsNqBqfSnptfc7VXj6bmnj9CaBoH660aL2PrQA9Dc2o0Pa1A5E13vWpgosxAtfW1jVGFedv616fwXBDLxW1B2AOunWg0cBhQq/KAa0I4+1TGltbWpyiggCmUJFFQdQmioTQQwoQKmpNANdXGuoJrjUE0tnoJdqrs2tE76b1l4jHoGsHW1hzoPj0g8x9aURy5A06QeYjvSz15iglR9aYg/wDl/lpQaiB9u9A5DfYXvTV96Qp/pvT0PPSgaD2ogOfLnQK30FFc339aByHuKcDpbc3qup0va9he35qahoLCW9D0qygvrzqmDbXfoaekhOm1Bq+HRF5FjUZmY27evpXu8FhQiBdCRqf9VeH8ExASdZCCQAw/03517zDTK6gg6EXH+agdaiAqAam9Bxoq6uoOrq6hNB1QamoNADGgLVLnlSmawvQE8ml9hVb7QPas7xPGlFNjY38n+qsX/aTgEk2ueX4WoNfxjHBIiVbznQWrysr3Ytd9e1TicQzte5I6A1SmmObYWAAHpQebmPmtYnXagI+gpk/zW53pfbrQDamAc+dCdDUqaAkH609en7mk302vamoaBinl/bUwHnY3pKjnamofqOVA1TysacDpvY0gG/LWiA9ff8NA0Ny3PSrEZ796pc+l6sRv6i1Bp4RrNpr1/wBNew8JxZKiO+YgKB/lWvGYabLyN+lel8BfNIACL+Y2P4aD1cLE6mm0qM9qIt3oGXqaWDU3oJvRUNdQdXGuqDQLfTWsvFz65QdK0MUfL19K87jpbG3O9BR8XlzMttgdaxZm5E2FXMXJmJ1vWXM3c6/8VBxe1jc6biks9ySLWvQOe9+16C/Y0GRMPMR0NKJpuIPmI13quD9KCSOXKuB5bdTQk9zUFuWxvQPB5X06Uam3euEYEEc1iGkxGJw7+bMGy5CPTRvegJ5a6m9qBwcbX+lMVtP5VWtaiQ/WgtJJ/Wmhhbc//aqyv3t2qSfW/W9BYBG9j7U9Tpa+/wD7qqJJ2sRTg/PmKC7G9tL6962/AsQVlBvrfrXnEk0vW34NhXe2JYth8MDnDONZrdL8u+1B72F2K3JGtPQ8715yHx+Nm4KI+WPKgkchQ3p271twzAqGBBBFBcL6USHnVUPfQHarKHSgIGpvUE1AblQSTUM9cTSWOtgLmgh9a8f4vMOM4B0vr/lbpXq8bIsKGR2CIBcn+leDxM2dnkObzszi/wCW9AiR+/pVKQn2p0jenrVVz21NADn9KDN2/SpdqXf+70GVO3mOtiD1quT+tHMfMdTv0pR97Gg7N3965Dre+g0/00stapQkmwDOzbKgLFuwFBphv/JWynMniauD8uRXjP1vkH0qqH72IF7H8tbXhsQSDxA4nDIy4TBYTHKmIUr94FIXUbElh9alMPLP4SkceDlxDwY5sSZEjzMi5DcdSNBoOY2oM/D4SV8wWIs8cTYkoGDHhi1yB2Bvbe1Vw/vbavQfCuFcSPiXWSCOSFhmBClmPMDmLX3tVPxLwB8Nh2xiTRYnDJLktACzYePWxNxa2gBPUjrQZqtzuAP+anIbkLfVjYAfibpXYXBPJh3lSOR5I3U20QMpvfc6jS+nSlz4d0BV47FWt5HD/t+9Bckw7xqrPGyAuyAvb5gNR2qc225JNgB5izHawqxHjA8RjkMaPLHkkMgDFZLAZ7ewNxrqa34/DosEBJHHJj8e5WKJtPmI3Uch33tQU8N4ckKfa8UFDbw4U/m5Fup7fXpWtEjSqZJ4y8ZK5YklKZl31I2FtgKrz4ZMOv27F4kPi2P3KRrxBh/8qDme5rLl8SkcWV5IIwdI0bXuSeZPOgu+KTJx2jjUJHFliUDt16mm4Lxd00LFgdN/w1jIp6E672696sxQu2YrGz5BdrEWSg9v4d4ijqCL3O9/zVrpJpe+9fPMNM6DMA6gHcnT0uNK28H8QqiiOSNyQNGjOb6ig9aH70LvXmZPiLXMmGxLpvmKlf0qY/Hw28E8eU6hxmoPRPPlW52FRJ4hCkRlaaJVWPORnF27W3vevPT+KFrhIMRI1rheGUC+5rJ/2fipCZvLHnN/PIIz7Cg7xXxhsQ5NykZ+VAxbL61kvKTyY27Vsf7IxRW3GkUD8CS6t6Us/DuJfVrXC2HEmzbcudBiO/KxPYUpzzse9bj/AAziL2CI46iQW/WmS/Cj3GUOy8P7w2DebsOnrQeXdvRfU0Gf0r0j/C84a4gLqc1sjC6+tCvwtMRcqqHo7aig8hN4ZiiSfseMOtrjCt/Slr4XiTe2FxZsL/7s39K+syxhiyiZrqFDFECmNr6EE6b6UuTTz8Q5R/EDycMIvW/Kg+XR+CSOjh8H4jHOmaZZkQZMtr2KmxGxN1JPak4PDsuUrI6MBfMhKlW6gjXSvpGJRcRDIkOKjBlw8kUbySG2Ygg3IFwBpr6189w5UPlDvIEdkVo28rKDa4JANjyvyoAxGMxBxj4lpJGnfLFJn8y4mAWADDYggak63r3a+JwiG6ukMeKwcs0K8MKEnygAC2oIIO2mteNkwgLGUlmBjlKpYMJGBFgddN/0qMNjkiZcRJhlxUhDIqSHLwY9jbv+goNnwrE8CKCMuZIpcB9oyPvC2cg2PS4P1NXcfhTNgXi+0wYaOTFRPIcVKYxmFxl0vcEkEctO1YLh0eIMR9kGEifB3v8A7uSTcje9ydO2mmtbOP8ALhG/hyCOSOVxiIzGjLtsLkHUa60FE+GYjCxyTjGYYQYeP75Y5uNlYgWG2hN9L9e9Z+GxAcSRvAkivH85JQwtyII19qnEeIubxrBhFdo1haRGMg4d72IIsSCCVNtLm1+VVGOXcqrG5a2YyNzsKC0IlZyqoWWOPX/Tbcn1Nex+GsUk0Tsqos8BXDM5jKs2HG1gf72vXl8O8rKqwlIyUVG+8yNl7g7i2tb+FfFQzq0weaCOTJISoYrGRa5INyAe1taDUm8Hw8kn2mRsTNITc8TEaZd7AAaDsKl/B8M2piOfnwDwz/T9Kc2KyMI+FKV2kdIywj59Dcbd6VNicgY8Nme90jeMLnb1vQV0whcZVwKYVV8gXEWb331PerseEgjZY/s93kjYkgFxIo352HYVk4rxfIFLxt5/PwlOQyeva/1rKm+JZyMqSJhgpZ24S5i/re4FuwoN9HIZ8sMkUatkjwzwBQq8iVPM7339atLi8q2TDWCZeIY0EYRj6fzNePw/irZzI7TTmTKZDxNZmG1zWqvxJBwxCvhszkOpYSShQzbE3HPpQegind2ACTAXa6pIFCryudTV1I2tYnO2ZiG5Zf51gy+OQRYVMTFDxpZpODwJJSrR23uddBy63FIf4tjWIO+DDYsyMGgjkLBFtoSSOZ5b0Hp1j7r3FqYI/Q3rxUfxRM8qugiihZ1vAIi+Vb66nUm19relbc3xVhU0tK5YXW8eTM3ca2oN1E9qYFryc3xoEayeHrJHlXK5xOQO3bTb9anDfFskguYcPAVNiDGXEnvfS2vag9YF7HtpQYidIV4ksiQoTkBc/M1r7egryeI8SWaQu0ycS1ozGSojUjS2oI9qoPiIUfIziSbyuVQmZ8x2Ou9tNL3oPSeIfECIoECrPnGk7+REbsDqT15CsiTxie+viKKQAMuHYEJ2Om/WvP4qZs1kjxMwQMIzJaEdTYEkgaGuw8wya4koSSSqWkAPrQW/FfFMVJh2xWHxXDmw0uR2wsSeTDtubkEgAgXN+Y0rIfxeabDxYObEyYhcNIzyOMQGfFyEmxa+9r2APrvTZ2S5iZ0mjXKnBOKEaO2/mAtp2PMCqCz4R514eHSKNN1iQKdeQIsTbU3Ov70GjjvE1EA4K4xyzSYMnERhAylTexFiADaxO99qbgfCl4KYq8kavw7KiiTy6gkG40B9zRYlMMkT4QnEHD545pAJOIWtvc7XsRz3HpURSWiIjkeKNMwkjxURjCxkkAgHe+xN96AZsHmaSOOVSB92rmMxiRjY3O9iLCs5/BrzGJ/EcMMS/wDDVAXDc9dbgd7VY8RfEa/eKjJIxOQm+YDa55C/vWWiMoC/ZsQ8kmYCSOQRhL7Hnf0J11oNVMI6hURJMaEVUZooyi5RoBc+hq/jcRZZMK00fEdVRUSQMVU2F7X2B+utedjk4b5M7xiNWj/jlRmOpvY2BvfbbpUnBvNeQzxgociEJnZl3BJ2PS9qBi+HMzcMzI4fZ8IBMPfUW/egfCOjXdi6eZ5OA2uUchewHTrR4fCi9hNOzllBR8OIw9uhNqt4uXQKYS5d1AOHJk8oJuGJ0ve2xFAMOFxRImWFHA1CTx5lXlrf5v7NXUxOJZ2Yys+JTMSsb/Z1jUaGwBsLVWGKyWUwcMqf8Y+XkdudtK5yigqnERXCmQvGZBlOtrnX60FmaN5GeQYnEID+GOQyBW5gEEf2arYcqrCQzYoyJ50L3kysPff1oSwC5EkMOl2VGN5F6nXalwsh2iiLgWzXLZl1OuvtQPxcbyM0hEf3kjPpIVLXJPTvVL7E173QAG7hJD5l5jWiixRMgwzM0ag2JRPlU7a31o5Jwq+Qq8hX5C+Urbmf1oGGK134Ssym5XijzKeZ5GlPjEQkko1xZ04mYJryI09qrxzuxIVUIObME8vmJ0vcA296bI4K3EcYObUPEHD35/2KCR4ijPusebTn5edMCM3nXEKQNc3DyjW+2tLQoFVgqmQOyE8PIVbob/vSXxmX7sxs3zC9x5W+m9BdgR1ZZOJHIqm5LjKPqNRTcRjkRs+dLuFKgAtl076Vntike2aF7DQguLac7WpM2IsbLhgsZzPGXJjzN1Ivr7UF9MXFN55EdBw9ZHUWy9DzHamxpGhzJIyHzeT7QUDqdvftWOPEEWw4buSdQkeTzdL9L0xPESWtwYk5hheQ5jvcn9ztQa6uimwjgDIy3Mj8TMu9hzpglzsXEMrMQvEKScMovM6j9RWWmLRZLcWDy5czFxbN0vbSraYrNG8qvGDEGMjCQSBNNN9wetBeLKbAxRKEC8NjMWKLe53uCTViPE2GURRlQSFPl2+leSxPjbuSEjjjKlhkcGU5TzGtva1SvibWHmKECxvII8x62tQMxeHGTK/iCKAzOETDlyrbAA8r32pb+IxADDPh1wxjjyCSWMs7J69xz1rSxeFlduHFh48HHIrCRZZMn2lhYk6AgWsNPSmSmQRRwDCwjghUf5HEi3uSA2hPPbegrYfxXDIWSPDAxyx2UPGZOJLbsNudhrexpiYpYFdQcXLh8REqOniGIDFG3uOdtdt7d6s4iWKBTk4eIwjysJJsPCIzJIRobD5Dci+wNtBvVCbFWQR8TDPJwvu42BVla/P250DsMjllkZgHEkYjDyGyxG5NxYkctzzNBicRe6ySYaSRTaMTgoI2vsNR2G9BEWmDRvhmxLNGrjOxwxjW3M3FxptrUqIkVr4NoZCLBo5M/K1rEG4PWgXiYS85jigWCGM5B58476na5/epiAXUyPaMqSvEVeeg7/3tRTxxZVkEmIuSsciSAXbS4II0Ox0tppWfKpRsiyO4X5Q9nGUi+p3B60GhPi7ktlxRINyHsuVr3N7gm1qUfE9eGiKh813Qm+U7gA/vSwkcjM8fEIRY3kWUlsugBF76gHQHbUVWICC4V0DaKz+Y5j3oLsviR8ymByt+GWsFKybWsdztqKVHi2VrAkmQ2kYkNm797dKrSBsvnJDk3jP8TLy3oIz5blGeTiLbhAsY1udTQWGz5srugHyM0By5G3253+lTG52MZUKyvnSQLla2pPb1oJMMW0zzsLZ8xjEIXXvvrpQpEhzXeR3jZTdJBGMvuOV/3oG8dlbiMZEF7ZdVHr0vqdedPw02dnjvIkcgY5kspyjUA6emtVSiKS2TEySEKQEYOG7XvcUSOkeUrEo5FXY3XkQQNLUD2REF3kLx+XMr2Y5eo571WLqxsiuQn+J5vLyIpjTl2ASGONQdycxy87jn+9c+FQ+bPwiC2iLmLKaBIexzDcfMDezL0ogGIz8W4OgCRhj71BgfNbR2GoYnKs3YdKshCI7vFGufLfUMPbpagoXcNcvYRm4V0zB/W1XhJdCwiAYqzg8UeVrd9PYURjQoDxUVnNlD+uwtsPWku6SLwwXVgbZoxm83oN/Wgr3lI4hKYkmNTmw8om4fYgfy0pryyZHjEiFZMoZEPyKNx/PvT8N4XimUrHgcfKb/ADDDGMLfTS9gfWrk/hmMRM8nhuKQKtgOEMWVse17Gg88HH5WNtWzjRaPD4gB7iQREKwuozZu3a+lW5kd9XwLhLWc8FsMcw63tSUwuG3fixEFgVO6WHrQKRzmUutgC18lru2/Q2qwZrkm8Q10DxGQgetUJIXVs62dbskbR2fP6gUQkYaMtm5gCg9zMEZ86SIGCtIqFc4dQL3Gmot35ViY7xF3doYkyKdeKMQWKxga2BtbuBbepfCzxOZJMMxhULDHLh5BIFudLMDoN9SLcqoY3hhvu45GYFklaScTBmvuLAaAUGp4Q5LEZbpIv3yYc8QyRjUggdN77jrRYjBGRXkKPLHGVeOSyoUUE6EjXlvWR4fjJMNKmKQI0qHhhZNpFJ2J5A9a9L4XiEmQ4ZeGksmbiK44bI17nIenbtsaDLXCyRTA8eyFuMrPfEFE5HQaf96MRZ2zieORZI1hjSePhlVJuSptzIuCNasNimiBXi8N23F8xZwTYjtv7Glqj5xnMLRyRscwbV1tuBbuNfagq42VEORBCwDZ434hkMe3oLkiqAQuGkUM2X+IbZsrHvV+SJCCjqLoFygsVOa5uNLilwlUDwsRGZI8iFCZAtzfXme9ArAJZiAztJJCyKqebNpf32p6xguiOrhY2ueFIFyqTrbTe1UpnyMxS0cccls0flKMOd/51fwzvIfLg2xSsrAth8Obvrvcc+9AvFoisUSN5EAUggZsjcwTz5V0LsLFMLZAGzcBRd9Nxbf21rVTwXE3zx4aSIDLkbEgRl16m535HemH4bldhnkwyOvOOQt5fYAC1B5/DSS51YwyBAGIL+ca6HQ7DTahkMrMHGHck/Kwswa3U16uH4bRBZsVI4bLZYowhX3NyatReA4dG4gw00kllBaeUsNPoBQeIY6ZnKYZC2dSkeY7ai4P6CqxWV9IxJiAD5eHGZCynbavpBOGh1ceHYa2l5yq5fYmkv8AEmCjN/8AaKyH8mEjMn7C1B4zCeB4p1scBiVY7NKAg9dTW1hvhnEsiq7YaAIdFkbOcvPbUfWrc3xphhomGxszfhZwuHH6kms+f42lb+HgoY1toZ5TIW9hYUGtD8KLYK2KbIDnyQRlhm6gk1bT4WwtsrjE4hTuOLw/N6AV5Gb4ox76jEx4ZTpbD4cJ+puazcR4piH0fxHFuOhxRUL7AgUH0VvCPDoDmeDAx22ONmDf9RqD8SeHQaLj8GjWsRgoy5b/AJRrXyx3TcnO3U/eH60DSryjc25Wyig+i4v4+wo+WPxDFFekYhDe5P8AKsyX/wAR3H8HwuNDybFYsuV9lArxDynYRoBzzmlm/VQOwzUHrJ/jvxOTVZsJhh5gOFhc+X3YmsqXxjETyquLxb4mCQqJlSJI/LfcAAaism+lruQOV8tPwUhD28pJRrBwHGax60G5hpggeRYmjgzeSSUqmXS2htf2WhXExAWacu3NuBv+lY+IaUsHfD4hSxUIzgMewFzr6UvXpKe/CoNvE4+cBirN95pI0ajzt1J5nqedVYZF0GgP/VTZUdmsEd9PwRmlp4fIdbLHm1u7hTl/lQBJiLMPmTlc75T0p0fiQWziNy6SK6vohVhqD0J1OtHH4UxJDzwqy5QbkNlYnTc1ci8BULeR0C2YKtzfNyNgLf8AagyXxGbNcSOSWOdznOa972ph8RlKiMurooslz+HpWgPCc7ZEmjcoLZZGVhoAbXFjexGmtAmFjEvDLYYhE1BkKBmA2He9BQONb5lH3i7N8uRbbUK4l8wzDMDzN29tK0JcKy5iGUxoc4vaYKoAJsQAedAySqx8uF4Iyl8kZby21IB1Bt+tAlXkkOThkqRchGF3UDS3a+9ej+HviYYbDPgMXI8b4WTJhwkZkOXW62G1j169qyXEeVXEpIcLw1fC/ZzmtzO/rqBtWTjD98/y2BXIqEMG0HMX+vOg9riPjWC3kgxkz8iQMMMvvc/pWZL8aTXPDwcCA/48hm/a1eYLtsEQDvvSxIWNs5QjsKDdm+J8c/8A6pMOCPlw0QTL7kE1m4jGTSazY3Eyg7h8QbN7XtVMx885I9akIvqepoDDRg38pbrkzfrXB+QVyP8AlobgcvS1cX+tAeu+UD1Py1BYjUvbXYCl8TlptS2flyoHM1zc6ADrQkL0HrSQ/f1oS/c9zf5qBzOB+X2pbPSi/wDZpZf2NA4v30oS3oO1Iz8qkuOooG5vU0zDzZJUksXHm8qHVrg1Wz+1Qj5WDXsVZXFBrHFLYs/DkRvkYeYv1Bvt6WvpvSI5swLcUrdjYZzoKqoS6vJbRdZABmyr1vUfZ3GmSX/gXSg9hJKgfMs0jSFsiqCUCqenL2psL2UmSBYMmUA4ghs7EnY7+3c1lGQo38NSHjbOrppIvpQLiCzqVhjzgqAwXOW5WN7g6cjQaz8VHTPg3SFixjZJA2ZgD31FuRPpS4fEFmZ4i2JwgmjvJIjCE5QNAb7nlpaqRxmQPC2GieN5F8pURlGB3sOdNw2MKEnghYyVeTIufzDmQdKC4cFEIssYcudeJiH4wjl7Da/eqreE6EvipmZvwlQvm7+vWreBkZ24aNFCpDSyKEK5Vvba+9tbCjnGRsyxsxGVC8Xn4i62vfYc7a2oKWEdsxw3DtcsI3kkGHRW5AEa23FW3mDOIyWTzKMojLrmtpdhyBvrVZzdCFMRXK0pWSYLlf0A/vSkHDqLOGyKcudkkKlGJAIsLje3rQR4himRlwvkWMFs6jzBb66kk63/AGrMkcF2YFDm0GRcgzdhT8crLIcMpUs8bSSEDLw4gNTcnmQeVU5QRkk4YijkTPEoObMoNr699aBge/UihzWP5QdzSi/L23oWf9TQOLdxSy9tOe1Lz626bVwbfXTrQGX+gFQZKUz8rCgL0Di2t7a9aEv0/elFu+tBmt1FA8v7E0tn70svzvalu/rQML0DP9DSy/ehJ70DCajP2oCee9dfvQMDX0uKNNWA6mxpQNtOtcG58+34aC1HKY2KXLIzLYXDB15XFRHI4FlllVbmwSQgCkM99s197k1KnTn9KD1c2+X8PmcDoaRYb2G+g6VFdQPDm+cHIx0JTSmxbnmWDISddK6uoLWFTKUkBObME0001rQgjDfdEu11L5mkJINdXUBNctlPDYZkQXiGoF9+tUsRMgJH2dDlvKt2Oh1rq6gxpIQ2FXEknjeJY0YWVv8ADiHIfp9Ky/E5As5hVMohARWzEkiurqCvfU+tSX1ta4vbeurqDr0Arq6ggtSy561NdQRegLV1dQQTQE11dQRUiurqCDXfrXV1BJ/lUg11dQcBf9qZl7murqD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48" name="AutoShape 8" descr="data:image/jpeg;base64,/9j/4AAQSkZJRgABAQAAAQABAAD/2wCEAAoHCBAPDBAJDwkJCQkKCQwICQwICR8JGAgMJSEnJyUhJCQpLjwzKSw4LSQkNDg0Kz0xNUNDKDE7QDs0Py40QzEBDAwMBgYGEAYGEDEdFh0xMTExMTExMTExMTExMTExMTExMTExMTExMTExMTExMTExMTExMTExMTExMTExMTExMf/AABEIAOUA3AMBIgACEQEDEQH/xAAbAAACAwEBAQAAAAAAAAAAAAACAwEEBQAGB//EAEEQAAIBAgQEBAMGBAMGBwAAAAECAwARBBIhMRNBUWEFInGBBjKRFCNCUqGxM8HR8FNichU0gpKy8QckRKLC0uL/xAAUAQEAAAAAAAAAAAAAAAAAAAAA/8QAFBEBAAAAAAAAAAAAAAAAAAAAAP/aAAwDAQACEQMRAD8AypW1IsN6QW5nU70c3zHp2pDnvQC5HTc9KQ9umu23zUxz3tfrSHf3NAPlubqCTzp626D6UhB7609R7negclvyre3SjFvyj1pYHK+tGv8AZoHpboPpRgjewtelp9eVGg5/qfw0B3HT2qRb8vKoK8tbmiVeX60DFA6C1GALXsLf9NAq9v0pqCgJVH5Re9GqjoOtQB7UQHagNAOai3aiy9hoelSifSjCe1AJA/KAaEjsLU0p9aEJQCBztXEdqakZ2sTenJhWP4Wt6UFYelFa/LlV0YM/lvbWpGFtyNzoNKCiE7a35UJXoB3rROFPS42o48Hre22w/NQUBB2/SrUWigDKB0tWgmF5WNS2E12oPn8/zW21pDn0puI+Ym9VnPf/APVAEh00qqTc87U6Q8r0sDW9AxPQHpenIvP+2painRr3oDQUajlvXItGFoCQjbcU5aBE56e1PRO2tBwHbWjC+ulEic7g0zJpfnQQqc70SAnSuC8udPRe21BCpfXWjVPW9MRL9z3pqJ27CgCNPY3q0mGJt5TrtT8PBmYCxOu1elwmAGUaanX/AE0HmRgW3sb26U7DeFO7ajKvMn+VetTw8HS2lWEwoUWAAoPPxeEqotYC1NGBt+GtwxdqEx9qDF+xjpY1DYLXa962Sg6a0lk1ty60GWcAeS370ceBPM69LfLWuicuVMydqDLTCc7VH2Xt+lauTtXZe1B8JxLan1qs7fWn4g6nXnVVuvSgHepUa9thUEct701V70HIPWrSLytS4xztblpVlDQSo5UYGtrdq5fS1MQdt6BkaaU5U3oYxpTQKDlT0FGF9+35q4dLetqNOlhQEqdqciUCjluKtRrztrQRHH2tV3DwXa1j9aKDDM2yliegrd8OwFvM62PT5stAPheC82e2g7V6GKK3IUvDRWF7Wq0BQcBUkVNQaACKW55U1jSWF6BYFSqX1tTQn1ogOVAISiIqa40ANS81Nak3oPgkx823Ok2vzsKdMPMedjegy6UEBee/epCVK+96aov/ADoJRfoO1WEW3PWlINbdaeg/pegJB0O9ORf0oFFGDsNqBqfSnptfc7VXj6bmnj9CaBoH660aL2PrQA9Dc2o0Pa1A5E13vWpgosxAtfW1jVGFedv616fwXBDLxW1B2AOunWg0cBhQq/KAa0I4+1TGltbWpyiggCmUJFFQdQmioTQQwoQKmpNANdXGuoJrjUE0tnoJdqrs2tE76b1l4jHoGsHW1hzoPj0g8x9aURy5A06QeYjvSz15iglR9aYg/wDl/lpQaiB9u9A5DfYXvTV96Qp/pvT0PPSgaD2ogOfLnQK30FFc339aByHuKcDpbc3qup0va9he35qahoLCW9D0qygvrzqmDbXfoaekhOm1Bq+HRF5FjUZmY27evpXu8FhQiBdCRqf9VeH8ExASdZCCQAw/03517zDTK6gg6EXH+agdaiAqAam9Bxoq6uoOrq6hNB1QamoNADGgLVLnlSmawvQE8ml9hVb7QPas7xPGlFNjY38n+qsX/aTgEk2ueX4WoNfxjHBIiVbznQWrysr3Ytd9e1TicQzte5I6A1SmmObYWAAHpQebmPmtYnXagI+gpk/zW53pfbrQDamAc+dCdDUqaAkH609en7mk302vamoaBinl/bUwHnY3pKjnamofqOVA1TysacDpvY0gG/LWiA9ff8NA0Ny3PSrEZ796pc+l6sRv6i1Bp4RrNpr1/wBNew8JxZKiO+YgKB/lWvGYabLyN+lel8BfNIACL+Y2P4aD1cLE6mm0qM9qIt3oGXqaWDU3oJvRUNdQdXGuqDQLfTWsvFz65QdK0MUfL19K87jpbG3O9BR8XlzMttgdaxZm5E2FXMXJmJ1vWXM3c6/8VBxe1jc6biks9ySLWvQOe9+16C/Y0GRMPMR0NKJpuIPmI13quD9KCSOXKuB5bdTQk9zUFuWxvQPB5X06Uam3euEYEEc1iGkxGJw7+bMGy5CPTRvegJ5a6m9qBwcbX+lMVtP5VWtaiQ/WgtJJ/Wmhhbc//aqyv3t2qSfW/W9BYBG9j7U9Tpa+/wD7qqJJ2sRTg/PmKC7G9tL6962/AsQVlBvrfrXnEk0vW34NhXe2JYth8MDnDONZrdL8u+1B72F2K3JGtPQ8715yHx+Nm4KI+WPKgkchQ3p271twzAqGBBBFBcL6USHnVUPfQHarKHSgIGpvUE1AblQSTUM9cTSWOtgLmgh9a8f4vMOM4B0vr/lbpXq8bIsKGR2CIBcn+leDxM2dnkObzszi/wCW9AiR+/pVKQn2p0jenrVVz21NADn9KDN2/SpdqXf+70GVO3mOtiD1quT+tHMfMdTv0pR97Gg7N3965Dre+g0/00stapQkmwDOzbKgLFuwFBphv/JWynMniauD8uRXjP1vkH0qqH72IF7H8tbXhsQSDxA4nDIy4TBYTHKmIUr94FIXUbElh9alMPLP4SkceDlxDwY5sSZEjzMi5DcdSNBoOY2oM/D4SV8wWIs8cTYkoGDHhi1yB2Bvbe1Vw/vbavQfCuFcSPiXWSCOSFhmBClmPMDmLX3tVPxLwB8Nh2xiTRYnDJLktACzYePWxNxa2gBPUjrQZqtzuAP+anIbkLfVjYAfibpXYXBPJh3lSOR5I3U20QMpvfc6jS+nSlz4d0BV47FWt5HD/t+9Bckw7xqrPGyAuyAvb5gNR2qc225JNgB5izHawqxHjA8RjkMaPLHkkMgDFZLAZ7ewNxrqa34/DosEBJHHJj8e5WKJtPmI3Uch33tQU8N4ckKfa8UFDbw4U/m5Fup7fXpWtEjSqZJ4y8ZK5YklKZl31I2FtgKrz4ZMOv27F4kPi2P3KRrxBh/8qDme5rLl8SkcWV5IIwdI0bXuSeZPOgu+KTJx2jjUJHFliUDt16mm4Lxd00LFgdN/w1jIp6E672696sxQu2YrGz5BdrEWSg9v4d4ijqCL3O9/zVrpJpe+9fPMNM6DMA6gHcnT0uNK28H8QqiiOSNyQNGjOb6ig9aH70LvXmZPiLXMmGxLpvmKlf0qY/Hw28E8eU6hxmoPRPPlW52FRJ4hCkRlaaJVWPORnF27W3vevPT+KFrhIMRI1rheGUC+5rJ/2fipCZvLHnN/PIIz7Cg7xXxhsQ5NykZ+VAxbL61kvKTyY27Vsf7IxRW3GkUD8CS6t6Us/DuJfVrXC2HEmzbcudBiO/KxPYUpzzse9bj/AAziL2CI46iQW/WmS/Cj3GUOy8P7w2DebsOnrQeXdvRfU0Gf0r0j/C84a4gLqc1sjC6+tCvwtMRcqqHo7aig8hN4ZiiSfseMOtrjCt/Slr4XiTe2FxZsL/7s39K+syxhiyiZrqFDFECmNr6EE6b6UuTTz8Q5R/EDycMIvW/Kg+XR+CSOjh8H4jHOmaZZkQZMtr2KmxGxN1JPak4PDsuUrI6MBfMhKlW6gjXSvpGJRcRDIkOKjBlw8kUbySG2Ygg3IFwBpr6189w5UPlDvIEdkVo28rKDa4JANjyvyoAxGMxBxj4lpJGnfLFJn8y4mAWADDYggak63r3a+JwiG6ukMeKwcs0K8MKEnygAC2oIIO2mteNkwgLGUlmBjlKpYMJGBFgddN/0qMNjkiZcRJhlxUhDIqSHLwY9jbv+goNnwrE8CKCMuZIpcB9oyPvC2cg2PS4P1NXcfhTNgXi+0wYaOTFRPIcVKYxmFxl0vcEkEctO1YLh0eIMR9kGEifB3v8A7uSTcje9ydO2mmtbOP8ALhG/hyCOSOVxiIzGjLtsLkHUa60FE+GYjCxyTjGYYQYeP75Y5uNlYgWG2hN9L9e9Z+GxAcSRvAkivH85JQwtyII19qnEeIubxrBhFdo1haRGMg4d72IIsSCCVNtLm1+VVGOXcqrG5a2YyNzsKC0IlZyqoWWOPX/Tbcn1Nex+GsUk0Tsqos8BXDM5jKs2HG1gf72vXl8O8rKqwlIyUVG+8yNl7g7i2tb+FfFQzq0weaCOTJISoYrGRa5INyAe1taDUm8Hw8kn2mRsTNITc8TEaZd7AAaDsKl/B8M2piOfnwDwz/T9Kc2KyMI+FKV2kdIywj59Dcbd6VNicgY8Nme90jeMLnb1vQV0whcZVwKYVV8gXEWb331PerseEgjZY/s93kjYkgFxIo352HYVk4rxfIFLxt5/PwlOQyeva/1rKm+JZyMqSJhgpZ24S5i/re4FuwoN9HIZ8sMkUatkjwzwBQq8iVPM7339atLi8q2TDWCZeIY0EYRj6fzNePw/irZzI7TTmTKZDxNZmG1zWqvxJBwxCvhszkOpYSShQzbE3HPpQegind2ACTAXa6pIFCryudTV1I2tYnO2ZiG5Zf51gy+OQRYVMTFDxpZpODwJJSrR23uddBy63FIf4tjWIO+DDYsyMGgjkLBFtoSSOZ5b0Hp1j7r3FqYI/Q3rxUfxRM8qugiihZ1vAIi+Vb66nUm19relbc3xVhU0tK5YXW8eTM3ca2oN1E9qYFryc3xoEayeHrJHlXK5xOQO3bTb9anDfFskguYcPAVNiDGXEnvfS2vag9YF7HtpQYidIV4ksiQoTkBc/M1r7egryeI8SWaQu0ycS1ozGSojUjS2oI9qoPiIUfIziSbyuVQmZ8x2Ou9tNL3oPSeIfECIoECrPnGk7+REbsDqT15CsiTxie+viKKQAMuHYEJ2Om/WvP4qZs1kjxMwQMIzJaEdTYEkgaGuw8wya4koSSSqWkAPrQW/FfFMVJh2xWHxXDmw0uR2wsSeTDtubkEgAgXN+Y0rIfxeabDxYObEyYhcNIzyOMQGfFyEmxa+9r2APrvTZ2S5iZ0mjXKnBOKEaO2/mAtp2PMCqCz4R514eHSKNN1iQKdeQIsTbU3Ov70GjjvE1EA4K4xyzSYMnERhAylTexFiADaxO99qbgfCl4KYq8kavw7KiiTy6gkG40B9zRYlMMkT4QnEHD545pAJOIWtvc7XsRz3HpURSWiIjkeKNMwkjxURjCxkkAgHe+xN96AZsHmaSOOVSB92rmMxiRjY3O9iLCs5/BrzGJ/EcMMS/wDDVAXDc9dbgd7VY8RfEa/eKjJIxOQm+YDa55C/vWWiMoC/ZsQ8kmYCSOQRhL7Hnf0J11oNVMI6hURJMaEVUZooyi5RoBc+hq/jcRZZMK00fEdVRUSQMVU2F7X2B+utedjk4b5M7xiNWj/jlRmOpvY2BvfbbpUnBvNeQzxgociEJnZl3BJ2PS9qBi+HMzcMzI4fZ8IBMPfUW/egfCOjXdi6eZ5OA2uUchewHTrR4fCi9hNOzllBR8OIw9uhNqt4uXQKYS5d1AOHJk8oJuGJ0ve2xFAMOFxRImWFHA1CTx5lXlrf5v7NXUxOJZ2Yys+JTMSsb/Z1jUaGwBsLVWGKyWUwcMqf8Y+XkdudtK5yigqnERXCmQvGZBlOtrnX60FmaN5GeQYnEID+GOQyBW5gEEf2arYcqrCQzYoyJ50L3kysPff1oSwC5EkMOl2VGN5F6nXalwsh2iiLgWzXLZl1OuvtQPxcbyM0hEf3kjPpIVLXJPTvVL7E173QAG7hJD5l5jWiixRMgwzM0ag2JRPlU7a31o5Jwq+Qq8hX5C+Urbmf1oGGK134Ssym5XijzKeZ5GlPjEQkko1xZ04mYJryI09qrxzuxIVUIObME8vmJ0vcA296bI4K3EcYObUPEHD35/2KCR4ijPusebTn5edMCM3nXEKQNc3DyjW+2tLQoFVgqmQOyE8PIVbob/vSXxmX7sxs3zC9x5W+m9BdgR1ZZOJHIqm5LjKPqNRTcRjkRs+dLuFKgAtl076Vntike2aF7DQguLac7WpM2IsbLhgsZzPGXJjzN1Ivr7UF9MXFN55EdBw9ZHUWy9DzHamxpGhzJIyHzeT7QUDqdvftWOPEEWw4buSdQkeTzdL9L0xPESWtwYk5hheQ5jvcn9ztQa6uimwjgDIy3Mj8TMu9hzpglzsXEMrMQvEKScMovM6j9RWWmLRZLcWDy5czFxbN0vbSraYrNG8qvGDEGMjCQSBNNN9wetBeLKbAxRKEC8NjMWKLe53uCTViPE2GURRlQSFPl2+leSxPjbuSEjjjKlhkcGU5TzGtva1SvibWHmKECxvII8x62tQMxeHGTK/iCKAzOETDlyrbAA8r32pb+IxADDPh1wxjjyCSWMs7J69xz1rSxeFlduHFh48HHIrCRZZMn2lhYk6AgWsNPSmSmQRRwDCwjghUf5HEi3uSA2hPPbegrYfxXDIWSPDAxyx2UPGZOJLbsNudhrexpiYpYFdQcXLh8REqOniGIDFG3uOdtdt7d6s4iWKBTk4eIwjysJJsPCIzJIRobD5Dci+wNtBvVCbFWQR8TDPJwvu42BVla/P250DsMjllkZgHEkYjDyGyxG5NxYkctzzNBicRe6ySYaSRTaMTgoI2vsNR2G9BEWmDRvhmxLNGrjOxwxjW3M3FxptrUqIkVr4NoZCLBo5M/K1rEG4PWgXiYS85jigWCGM5B58476na5/epiAXUyPaMqSvEVeeg7/3tRTxxZVkEmIuSsciSAXbS4II0Ox0tppWfKpRsiyO4X5Q9nGUi+p3B60GhPi7ktlxRINyHsuVr3N7gm1qUfE9eGiKh813Qm+U7gA/vSwkcjM8fEIRY3kWUlsugBF76gHQHbUVWICC4V0DaKz+Y5j3oLsviR8ymByt+GWsFKybWsdztqKVHi2VrAkmQ2kYkNm797dKrSBsvnJDk3jP8TLy3oIz5blGeTiLbhAsY1udTQWGz5srugHyM0By5G3253+lTG52MZUKyvnSQLla2pPb1oJMMW0zzsLZ8xjEIXXvvrpQpEhzXeR3jZTdJBGMvuOV/3oG8dlbiMZEF7ZdVHr0vqdedPw02dnjvIkcgY5kspyjUA6emtVSiKS2TEySEKQEYOG7XvcUSOkeUrEo5FXY3XkQQNLUD2REF3kLx+XMr2Y5eo571WLqxsiuQn+J5vLyIpjTl2ASGONQdycxy87jn+9c+FQ+bPwiC2iLmLKaBIexzDcfMDezL0ogGIz8W4OgCRhj71BgfNbR2GoYnKs3YdKshCI7vFGufLfUMPbpagoXcNcvYRm4V0zB/W1XhJdCwiAYqzg8UeVrd9PYURjQoDxUVnNlD+uwtsPWku6SLwwXVgbZoxm83oN/Wgr3lI4hKYkmNTmw8om4fYgfy0pryyZHjEiFZMoZEPyKNx/PvT8N4XimUrHgcfKb/ADDDGMLfTS9gfWrk/hmMRM8nhuKQKtgOEMWVse17Gg88HH5WNtWzjRaPD4gB7iQREKwuozZu3a+lW5kd9XwLhLWc8FsMcw63tSUwuG3fixEFgVO6WHrQKRzmUutgC18lru2/Q2qwZrkm8Q10DxGQgetUJIXVs62dbskbR2fP6gUQkYaMtm5gCg9zMEZ86SIGCtIqFc4dQL3Gmot35ViY7xF3doYkyKdeKMQWKxga2BtbuBbepfCzxOZJMMxhULDHLh5BIFudLMDoN9SLcqoY3hhvu45GYFklaScTBmvuLAaAUGp4Q5LEZbpIv3yYc8QyRjUggdN77jrRYjBGRXkKPLHGVeOSyoUUE6EjXlvWR4fjJMNKmKQI0qHhhZNpFJ2J5A9a9L4XiEmQ4ZeGksmbiK44bI17nIenbtsaDLXCyRTA8eyFuMrPfEFE5HQaf96MRZ2zieORZI1hjSePhlVJuSptzIuCNasNimiBXi8N23F8xZwTYjtv7Glqj5xnMLRyRscwbV1tuBbuNfagq42VEORBCwDZ434hkMe3oLkiqAQuGkUM2X+IbZsrHvV+SJCCjqLoFygsVOa5uNLilwlUDwsRGZI8iFCZAtzfXme9ArAJZiAztJJCyKqebNpf32p6xguiOrhY2ueFIFyqTrbTe1UpnyMxS0cccls0flKMOd/51fwzvIfLg2xSsrAth8Obvrvcc+9AvFoisUSN5EAUggZsjcwTz5V0LsLFMLZAGzcBRd9Nxbf21rVTwXE3zx4aSIDLkbEgRl16m535HemH4bldhnkwyOvOOQt5fYAC1B5/DSS51YwyBAGIL+ca6HQ7DTahkMrMHGHck/Kwswa3U16uH4bRBZsVI4bLZYowhX3NyatReA4dG4gw00kllBaeUsNPoBQeIY6ZnKYZC2dSkeY7ai4P6CqxWV9IxJiAD5eHGZCynbavpBOGh1ceHYa2l5yq5fYmkv8AEmCjN/8AaKyH8mEjMn7C1B4zCeB4p1scBiVY7NKAg9dTW1hvhnEsiq7YaAIdFkbOcvPbUfWrc3xphhomGxszfhZwuHH6kms+f42lb+HgoY1toZ5TIW9hYUGtD8KLYK2KbIDnyQRlhm6gk1bT4WwtsrjE4hTuOLw/N6AV5Gb4ox76jEx4ZTpbD4cJ+puazcR4piH0fxHFuOhxRUL7AgUH0VvCPDoDmeDAx22ONmDf9RqD8SeHQaLj8GjWsRgoy5b/AJRrXyx3TcnO3U/eH60DSryjc25Wyig+i4v4+wo+WPxDFFekYhDe5P8AKsyX/wAR3H8HwuNDybFYsuV9lArxDynYRoBzzmlm/VQOwzUHrJ/jvxOTVZsJhh5gOFhc+X3YmsqXxjETyquLxb4mCQqJlSJI/LfcAAaism+lruQOV8tPwUhD28pJRrBwHGax60G5hpggeRYmjgzeSSUqmXS2htf2WhXExAWacu3NuBv+lY+IaUsHfD4hSxUIzgMewFzr6UvXpKe/CoNvE4+cBirN95pI0ajzt1J5nqedVYZF0GgP/VTZUdmsEd9PwRmlp4fIdbLHm1u7hTl/lQBJiLMPmTlc75T0p0fiQWziNy6SK6vohVhqD0J1OtHH4UxJDzwqy5QbkNlYnTc1ci8BULeR0C2YKtzfNyNgLf8AagyXxGbNcSOSWOdznOa972ph8RlKiMurooslz+HpWgPCc7ZEmjcoLZZGVhoAbXFjexGmtAmFjEvDLYYhE1BkKBmA2He9BQONb5lH3i7N8uRbbUK4l8wzDMDzN29tK0JcKy5iGUxoc4vaYKoAJsQAedAySqx8uF4Iyl8kZby21IB1Bt+tAlXkkOThkqRchGF3UDS3a+9ej+HviYYbDPgMXI8b4WTJhwkZkOXW62G1j169qyXEeVXEpIcLw1fC/ZzmtzO/rqBtWTjD98/y2BXIqEMG0HMX+vOg9riPjWC3kgxkz8iQMMMvvc/pWZL8aTXPDwcCA/48hm/a1eYLtsEQDvvSxIWNs5QjsKDdm+J8c/8A6pMOCPlw0QTL7kE1m4jGTSazY3Eyg7h8QbN7XtVMx885I9akIvqepoDDRg38pbrkzfrXB+QVyP8AlobgcvS1cX+tAeu+UD1Py1BYjUvbXYCl8TlptS2flyoHM1zc6ADrQkL0HrSQ/f1oS/c9zf5qBzOB+X2pbPSi/wDZpZf2NA4v30oS3oO1Iz8qkuOooG5vU0zDzZJUksXHm8qHVrg1Wz+1Qj5WDXsVZXFBrHFLYs/DkRvkYeYv1Bvt6WvpvSI5swLcUrdjYZzoKqoS6vJbRdZABmyr1vUfZ3GmSX/gXSg9hJKgfMs0jSFsiqCUCqenL2psL2UmSBYMmUA4ghs7EnY7+3c1lGQo38NSHjbOrppIvpQLiCzqVhjzgqAwXOW5WN7g6cjQaz8VHTPg3SFixjZJA2ZgD31FuRPpS4fEFmZ4i2JwgmjvJIjCE5QNAb7nlpaqRxmQPC2GieN5F8pURlGB3sOdNw2MKEnghYyVeTIufzDmQdKC4cFEIssYcudeJiH4wjl7Da/eqreE6EvipmZvwlQvm7+vWreBkZ24aNFCpDSyKEK5Vvba+9tbCjnGRsyxsxGVC8Xn4i62vfYc7a2oKWEdsxw3DtcsI3kkGHRW5AEa23FW3mDOIyWTzKMojLrmtpdhyBvrVZzdCFMRXK0pWSYLlf0A/vSkHDqLOGyKcudkkKlGJAIsLje3rQR4himRlwvkWMFs6jzBb66kk63/AGrMkcF2YFDm0GRcgzdhT8crLIcMpUs8bSSEDLw4gNTcnmQeVU5QRkk4YijkTPEoObMoNr699aBge/UihzWP5QdzSi/L23oWf9TQOLdxSy9tOe1Lz626bVwbfXTrQGX+gFQZKUz8rCgL0Di2t7a9aEv0/elFu+tBmt1FA8v7E0tn70svzvalu/rQML0DP9DSy/ehJ70DCajP2oCee9dfvQMDX0uKNNWA6mxpQNtOtcG58+34aC1HKY2KXLIzLYXDB15XFRHI4FlllVbmwSQgCkM99s197k1KnTn9KD1c2+X8PmcDoaRYb2G+g6VFdQPDm+cHIx0JTSmxbnmWDISddK6uoLWFTKUkBObME0001rQgjDfdEu11L5mkJINdXUBNctlPDYZkQXiGoF9+tUsRMgJH2dDlvKt2Oh1rq6gxpIQ2FXEknjeJY0YWVv8ADiHIfp9Ky/E5As5hVMohARWzEkiurqCvfU+tSX1ta4vbeurqDr0Arq6ggtSy561NdQRegLV1dQQTQE11dQRUiurqCDXfrXV1BJ/lUg11dQcBf9qZl7murqD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50" name="AutoShape 10" descr="data:image/jpeg;base64,/9j/4AAQSkZJRgABAQAAAQABAAD/2wCEAAkGBxISEBUSEhIVFRUVFxUVFxUVFRUVFRUVFRUWFhUVFRUYHSggGBolGxUVITEhJSkrLi4uFx8zODMtNygtLisBCgoKBQUFDgUFDisZExkrKysrKysrKysrKysrKysrKysrKysrKysrKysrKysrKysrKysrKysrKysrKysrKysrK//AABEIALcBFAMBIgACEQEDEQH/xAAcAAACAQUBAAAAAAAAAAAAAAAAAQIDBAUGBwj/xAA7EAABAwIEAwYDBgYBBQAAAAABAAIRAyEEBRIxBkFREyJhcYGRB6GxMkKCwdHwFCNSYuHxciQzssLS/8QAFAEBAAAAAAAAAAAAAAAAAAAAAP/EABQRAQAAAAAAAAAAAAAAAAAAAAD/2gAMAwEAAhEDEQA/AOPyiVElCCWtS7TwUE2hBUa8dEnIayfJVhh0FCEdmr2ngiVksJl19kGv9mUzTK3hvDZ7IvNN3h3T9f3ssTjMsc2xaR4EQg1vQm0EK9r4UhWrmIKb3EpBNyggq6wouUEpQNCSaAlOVFCCWpGpRQgepPUopoJBycqATCCWpOVCUSglKNSjKJQT1piooIQVNakKioymCgymCq931/RCoYV3d9UkFlpThXDaSuf4W8QgsGMVanSMgc1kW4H6wshgcuvtflZBjqGEn846rJYbLCbAeizmCycmABfy/d1tOWZEbSCOaDXMt4dJ5Lo/DfA9JgZUqXdYhvIW59Sr7KskEbQtppiAEFr/AALIjSPZYnOOGKNdsaR7LYkIOQZz8P3BpMWE7LmWdZUaTiF6qeyQub/ELhEOYatMRG4A38UHAXtVIhZfMMJpJCxb2oKJSUiooGhJNAIQhAIQhAIQphiCCaqsoEqqMKUFqhVnUDKgWIIhCA1BCAQhCBoCUKQCC6obIUaIshBk6VCwMfosrhMBLgfKDCngsLa8/vxWw5ZhLtt4n6IKGFyLr/rndZ3LsgAgxefOyzeW4DUdtlseHy7wQYfAZSJFrBbFgcrAMlXFDCwr+kEDYwBShNCBITQgIUKtMEEFVEFBxL4kcGPpuNWk0uZcmPuhcoxFO69eYugHtLSJBtdecviRw8MJiTpEMeS5vhfYINEcFFVHhUygEJJoBOEpU2IEGpimSq9KnJC2bI8hdUIIEoMXlXD1WrcNMCFl8RwZiKY1aCW9Y2XVeFeHH04B2F9tz/hbx/ANLNLgCEHn/LOFK1QAspEjrYLbcF8MaumahbJ5AyR5rq+GwLGCGtA8griEHnzP+ETRfpPp4m9lrWIyVzSbfJd048ywvAeBJHLwXPq+Edb6fv1Qc7q4MgwrZ9KCt6xeDAsN+sBa9jMLBKDAvbdRhXlWkrd7EEApAIhNBWpGyFGnshB0vAYOBcR/vmtqyvATE+CzlPIRawnmshhsujkgqZRg7LOUqICpYKlAV2gQanCaECQmhAkimouPNBznjPjyrSquo4eGaCWl5Ac4uFjAcIAmRsfRaLW+IGPDpGJf7MI9i2FY8R4iariTMkn1JlaziKl0HVOGfi47WKeOaHNMDtmCHN8XsFnDygjoVnvifw+MdhG1KMOc2HMLSCHtdGxG4iCuDi69F/DZs5ThwST3Xi/TtHgAeAFgg80YugWOLXAggkEHcEK1cun/ABa4d7PFGqwQKlyB1Fv0XM6rYJCCmhXeCwesOcdgQI5kkE+wA+YVOowaiIgefh4oKKqUt1Tc2DCnTQZbK6Ouo1ouXEAeZML0ZwtwtSoUmSwF+kSfE722XDfh5kuIxGKpupUyWse0ufs1oF7k7nwC9MUWQAOgQNlMDZSQUmPBmDtYjmDvB6IGhNU6RkT1v6cvkgt8xoB7CCtGznAhoI/LwW/1RIWp5qJc8dCPOCAAY9CPRBz3McHadv8Aa1vHUeo/xdbtj4kxEeFitVzIAkwI/wBoNbxFOJkLHvasvimST19+Sxjhy8SgtXBRKqvbe6pFBVp7IUqTbIQevDTCk2mFTbWb1VRtUIKgCkFGUwUEkKLnACSYAuSdgFyTjr4shpNDAEHcOxG48RRB3/5n06oOk5zxBhcIJr1mMMSGzLz/AMWC59lpGO+LtIOijh3OH9VR4ZPk0A/VcSr5i6o9z3uLnOMlziS4nqSblUTiig7nl/xZpl5FaiQ0mxYQSB0IdAPO4jyWaxHxDy0sP/UG4Ijsqk7dNK86DEmypnEnqgzGZYoOeYMibTYxyssS91yodqU23KC/yrBuq1GU2CXOc1rRMd5xgCfMr0/lGBFDD0qIAHZsY3u7SGgOI8zJ9Vwj4dcOvxeJAa80+zHadoG6tJaRotI3P0K9Byg0D4s4YnBueB9n5SV51ri5XqH4i5jSp5diNYBlkAGNyQBuvNOJrsJsz2A/JBkeGXisBhJDX1Kn8pxjSC4AOaT+ER4yqgyMsAfUs6Wyxwgs1Ew1wPPumeisMRg6uGfqGlr2jwcWlzbg2IBgweitMVmNWoZe9zjAEuMmANIvztZA84rmpXe8tDS7SS0Wg6QDY7TE+qpYekXODRzMBFMuc+wJc6/ms5lVSgxoLh/NBLi7wGzG/wB1vc+CDsvwacxuDbTGme+50bzri/sV0UFebch4oq4Sv2zAJqGDTuGEOA1FoH9wd6/LvuTZl21BlRw0OcPsnkgyNSsQBESSAJ689vAFS0W5g9RurJ5BrMvs17o5SCwavOCW+TirwOkTKChiq5axwdYkENdsHONmjwdJHny6Cq2rJIAsIHruQPCCPn0WOzTF/wDT1NtUva0dSyXAxN4a0n8JVfBDR/JJJLZIc7eo0mS8/wB2owfG9pCC8c5YDOKP80f01GhpPRzXQw+uvT1+z0KymIcRcLDcTuDsOCT9mpSee8WlrRUaHFrhcENLj6INTzej3tIGojUTHIAw0T4xbyK0/Es1ONyBsJEgmJIB6/5W7V6JbVfhw41Klnhz+bHbPJEAlpa4QLmB1JV27INbWtc0DmHbHULgn+rmT1Qcqr4YjkfPdYbEsgkR0+gv9V2DD8Ote1o0j7DRvba5nneVrXEHDjcPiNMGH055XLSQ7baNTfdBzupSJ5KFSjEc5n9FtgwVIg63QbgwJ26edj6rBVmDtCB91oHrz9LA+qC1p0rIV21iEHact4j1G5C2HC5uDzXEcuzEjYrasrzAmCT6IOr4bHgq5dimtaXuIa1oLi4mAABJJJ2C07LsXbdaZ8aeI6jaNLBsJAraqlUj7zGEBrPIukn/AIhBiviX8S3Y0uw2FJZhQYc7Z2Ijr0p/28+fRc5NRUSUSgqh6NaoynKCtrRqVFNBcscs5wzUZ2wZUoNrNqFrC0uLHDUQAadQEaHTzNuq16mVluH2B+JosLtIfVpsLuTdT2tJ9JlB6W4R4epYGiadI1DrIee006xaACGgAQB9Vk8VVAB8BM+/6KoagmPAH5larxRnrKLKmpwEOHPoxj4PmJH+0HKvirxBUfUNAmGiO6fcG3NadwjTD8dQBv3i6/VjS8fMAq0zzMDXrvquM6iq3DtcU6zauoDs9VTl3u6QW77kbfsoNpzHLm1NUOvALibucQXatX9O7beIWr47Lg28EyXc9tLdRkcpkfNVsRmD2O1NdIFjyjVNiDsTpNvBWOLx7zLXAg8wbG/UeyChWxHJvdA2i3IbnmbKIqQSfFUZUnbk+P1QZzIHdpimOdtqBjkB0A5Bd6yrFktvtHmIXnbKMX2dZrjEfsLtXCmesfpDbwQOv3dX0+iDcsHjD2lS86RSbf7sufu7mSC09YInqsn/ABGl0cjf/wCvYwfInosL22l9RsQSym9rupY14kcj3aYPuFm64Ag82nV+H7Lj6BxPoEGFrVg41GxqLWYsOE2Gt7S38WjoDvylZDHVD2Qq/faNducth7R6EwOoCxeWUg6pj2gEdm/sRJnemcQCOgjEtb+AK5xuNb2LRH2uyIFpMvowAJ61AEGUczWJ5bqwzbLWvpPYfsva5hExZwjfluq+FxQLTHJz2jpDXuaPkFYZxmbWBBgcHiBoo4kN7z6LbEyA+m1zg3w7prgnqAtiOMb2eidobvcWiZ6xsQuXYnOA3C4mhq/7bnuZIFgahqN6Aj7Xp1KrZpxATD5DXwJO8TcjxEoNzbmoDKAbazGwOY7Nzr8gJYDPhHgtf4vxQD6VQO1EtqUzJEanaHgxytTcPVaZRzx57O4OlhaR4w2faCsBnWfVXv0h0BrpIgXIIIv6BBkszrw6bQbGxtHP99FidWp7tgRpjx3Uxi9bfPlPr+/JWYqQD11G/UoL+m+RaPnuhW1E735oQSwmJK2TLsdF5WkMq3WSw+OgQg6flWcyLEK54t4bZmWHbocG4ikCaZJhrgftU3eBgQeR8CVzbC5rDt1seXcUdmNRMAXJ6AIOcYrDPpPdTqNLHsJa5rrFpG4KpLJcRZq7FYmpXdbXEAmYa1oY35NnzJWNQCEk0DQkmgkwrfvhfwfTzB9Y1XlrKLWWb9oue4x6aWPHmR0XPwV3b4GYUswNas6zatXS3bvCm2CR6l4/Cgz/AB5xW3AsMfbFN4a3qSWafGwB91wniDiStinvc82cNtrgCx8gFlvipmPbY4ifsjTvYEd13zatSB5Ec3E+Q7tz5hwQPB1dAqHVDuzGnqSatKw8dIcfIKNfEPd95xkkbnkAP1VuTJk8z9Uz7XcPcAFBW7Puy12q0kwRHh4qg65new94E/NZKoGtGlswW3I+9dwM+ce0dFi4ugIUn7nzKITq725x8wJQQWf4bzzsKgBkNtcciNj8h7LApIO5ZHxL/EVn6yNTcJUAcLB7+0YWDffvhsT94+C6RiMRq7rHDVvtNr2jxh3sV5UwOaVabhpceX7+Q9l0HIePSwB1ZxJmTzPemR6AM9Ag6Bgs5YBju4IZ2cme84jCtpuB8AaRgzzPrrGK4sbFKTYGi5wi8NFSo0eYLGD8K0biHikvfim0rU65Zta2kl3uXula6Me7VJJPe1b84gfVB2GhxpTp095dqf6y4uke8LVc/wCL3VSbmLwPD9/RaS/HOIj1VF2IP79P0QZfFY8kvv8AaBB8ZYI/8T7qBxzi0STtJueixJfP7/fVSbVtCC6ZUI0+/wAj+qtMQ6Xk9SlqsokoLim+B5IFT8/qf1VBqqBBcseUKNMWQgsZTDknBJBUbVKdXEOIibKkhAIQhAISQgaFKm8AyWhw5gkifUGQio4FxIaGgkw0SQByAJMmPFBELrvAOauw+UhxcA01MS4a7BultISOrdRdcTc+a5FKuK2YVXMZTdUcWUwWsbPdaC7UQB4uugnm9Zz6z3uM6nOOoQWmTJgix3VF1QkGdwwD01Aj1v8AJUtRiJMdJtPXzTqulxPUk2Eb+HLyQJgk+hPsCY9dvVDzPObn5oBQLkDxQXeJc6IJ5NBF7bEbnby/MqycVe5iT2hvO0/h7v8A6iyskEkOQB9B9QkEAEFJCBoDkkIJFySEIGShJCByiUIQATShMIJtVQKiFVaguaWyajSNkILEoKCgIAoQUIBJNCBJJpIGkhNAkIQgEShJBIxA9Z/I/P5KIQpNG/73t+aALpMnn+e6imUkDBQkhAJJpIGhJNA01FNAIQhA0BCEDCcKKYKBhTlQTlBc03WQoUzZCC3IQmUIBCEIBJS0qJQJCEIBJCEAhCEAhCEAhCEAhCEAhCECQmkgEITQJNCEAmkmgSaEIBNJMIGEJgIhBJrkJtYhBTcgJvCigkUkk0EtZUE0kCSTQgSEIQCEJoEhCEAhNCBITQgSEIQCEIQCEIQCEIQNCSaAQhCATlATQCcpJoAFCkGoQN7CoaEIQGgoLUkICE9BQhAtBS0IQgRCegoQgNJRoKEIHoKNBSQgego7MoQgfZlHZlCEC0FGgpIQGgo7MoQgNBT7MoQgOzKOzKEIIkJhqEIJdmUdmUIQHZlAakhBMUypCkUIQVW0D0SQhB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9" name="Picture 2" descr="https://gas-kvas.com/uploads/posts/2023-02/1676876702_gas-kvas-com-p-risunok-na-temu-pismo-mame-2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785794"/>
            <a:ext cx="3357554" cy="2517604"/>
          </a:xfrm>
          <a:prstGeom prst="rect">
            <a:avLst/>
          </a:prstGeom>
          <a:noFill/>
          <a:ln w="38100">
            <a:gradFill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50" y="3214686"/>
            <a:ext cx="3916794" cy="2786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Tm="19718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9maj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244" name="AutoShape 4" descr="data:image/jpeg;base64,/9j/4AAQSkZJRgABAQAAAQABAAD/2wCEAAoHCBAPDBAJDwkJCQkKCQwICQwICR8JGAgMJSEnJyUhJCQpLjwzKSw4LSQkNDg0Kz0xNUNDKDE7QDs0Py40QzEBDAwMBgYGEAYGEDEdFh0xMTExMTExMTExMTExMTExMTExMTExMTExMTExMTExMTExMTExMTExMTExMTExMTExMf/AABEIAOUA3AMBIgACEQEDEQH/xAAbAAACAwEBAQAAAAAAAAAAAAACAwEEBQAGB//EAEEQAAIBAgQEBAMGBAMGBwAAAAECAwARBBIhMRNBUWEFInGBBjKRFCNCUqGxM8HR8FNichU0gpKy8QckRKLC0uL/xAAUAQEAAAAAAAAAAAAAAAAAAAAA/8QAFBEBAAAAAAAAAAAAAAAAAAAAAP/aAAwDAQACEQMRAD8AypW1IsN6QW5nU70c3zHp2pDnvQC5HTc9KQ9umu23zUxz3tfrSHf3NAPlubqCTzp626D6UhB7609R7negclvyre3SjFvyj1pYHK+tGv8AZoHpboPpRgjewtelp9eVGg5/qfw0B3HT2qRb8vKoK8tbmiVeX60DFA6C1GALXsLf9NAq9v0pqCgJVH5Re9GqjoOtQB7UQHagNAOai3aiy9hoelSifSjCe1AJA/KAaEjsLU0p9aEJQCBztXEdqakZ2sTenJhWP4Wt6UFYelFa/LlV0YM/lvbWpGFtyNzoNKCiE7a35UJXoB3rROFPS42o48Hre22w/NQUBB2/SrUWigDKB0tWgmF5WNS2E12oPn8/zW21pDn0puI+Ym9VnPf/APVAEh00qqTc87U6Q8r0sDW9AxPQHpenIvP+2painRr3oDQUajlvXItGFoCQjbcU5aBE56e1PRO2tBwHbWjC+ulEic7g0zJpfnQQqc70SAnSuC8udPRe21BCpfXWjVPW9MRL9z3pqJ27CgCNPY3q0mGJt5TrtT8PBmYCxOu1elwmAGUaanX/AE0HmRgW3sb26U7DeFO7ajKvMn+VetTw8HS2lWEwoUWAAoPPxeEqotYC1NGBt+GtwxdqEx9qDF+xjpY1DYLXa962Sg6a0lk1ty60GWcAeS370ceBPM69LfLWuicuVMydqDLTCc7VH2Xt+lauTtXZe1B8JxLan1qs7fWn4g6nXnVVuvSgHepUa9thUEct701V70HIPWrSLytS4xztblpVlDQSo5UYGtrdq5fS1MQdt6BkaaU5U3oYxpTQKDlT0FGF9+35q4dLetqNOlhQEqdqciUCjluKtRrztrQRHH2tV3DwXa1j9aKDDM2yliegrd8OwFvM62PT5stAPheC82e2g7V6GKK3IUvDRWF7Wq0BQcBUkVNQaACKW55U1jSWF6BYFSqX1tTQn1ogOVAISiIqa40ANS81Nak3oPgkx823Ok2vzsKdMPMedjegy6UEBee/epCVK+96aov/ADoJRfoO1WEW3PWlINbdaeg/pegJB0O9ORf0oFFGDsNqBqfSnptfc7VXj6bmnj9CaBoH660aL2PrQA9Dc2o0Pa1A5E13vWpgosxAtfW1jVGFedv616fwXBDLxW1B2AOunWg0cBhQq/KAa0I4+1TGltbWpyiggCmUJFFQdQmioTQQwoQKmpNANdXGuoJrjUE0tnoJdqrs2tE76b1l4jHoGsHW1hzoPj0g8x9aURy5A06QeYjvSz15iglR9aYg/wDl/lpQaiB9u9A5DfYXvTV96Qp/pvT0PPSgaD2ogOfLnQK30FFc339aByHuKcDpbc3qup0va9he35qahoLCW9D0qygvrzqmDbXfoaekhOm1Bq+HRF5FjUZmY27evpXu8FhQiBdCRqf9VeH8ExASdZCCQAw/03517zDTK6gg6EXH+agdaiAqAam9Bxoq6uoOrq6hNB1QamoNADGgLVLnlSmawvQE8ml9hVb7QPas7xPGlFNjY38n+qsX/aTgEk2ueX4WoNfxjHBIiVbznQWrysr3Ytd9e1TicQzte5I6A1SmmObYWAAHpQebmPmtYnXagI+gpk/zW53pfbrQDamAc+dCdDUqaAkH609en7mk302vamoaBinl/bUwHnY3pKjnamofqOVA1TysacDpvY0gG/LWiA9ff8NA0Ny3PSrEZ796pc+l6sRv6i1Bp4RrNpr1/wBNew8JxZKiO+YgKB/lWvGYabLyN+lel8BfNIACL+Y2P4aD1cLE6mm0qM9qIt3oGXqaWDU3oJvRUNdQdXGuqDQLfTWsvFz65QdK0MUfL19K87jpbG3O9BR8XlzMttgdaxZm5E2FXMXJmJ1vWXM3c6/8VBxe1jc6biks9ySLWvQOe9+16C/Y0GRMPMR0NKJpuIPmI13quD9KCSOXKuB5bdTQk9zUFuWxvQPB5X06Uam3euEYEEc1iGkxGJw7+bMGy5CPTRvegJ5a6m9qBwcbX+lMVtP5VWtaiQ/WgtJJ/Wmhhbc//aqyv3t2qSfW/W9BYBG9j7U9Tpa+/wD7qqJJ2sRTg/PmKC7G9tL6962/AsQVlBvrfrXnEk0vW34NhXe2JYth8MDnDONZrdL8u+1B72F2K3JGtPQ8715yHx+Nm4KI+WPKgkchQ3p271twzAqGBBBFBcL6USHnVUPfQHarKHSgIGpvUE1AblQSTUM9cTSWOtgLmgh9a8f4vMOM4B0vr/lbpXq8bIsKGR2CIBcn+leDxM2dnkObzszi/wCW9AiR+/pVKQn2p0jenrVVz21NADn9KDN2/SpdqXf+70GVO3mOtiD1quT+tHMfMdTv0pR97Gg7N3965Dre+g0/00stapQkmwDOzbKgLFuwFBphv/JWynMniauD8uRXjP1vkH0qqH72IF7H8tbXhsQSDxA4nDIy4TBYTHKmIUr94FIXUbElh9alMPLP4SkceDlxDwY5sSZEjzMi5DcdSNBoOY2oM/D4SV8wWIs8cTYkoGDHhi1yB2Bvbe1Vw/vbavQfCuFcSPiXWSCOSFhmBClmPMDmLX3tVPxLwB8Nh2xiTRYnDJLktACzYePWxNxa2gBPUjrQZqtzuAP+anIbkLfVjYAfibpXYXBPJh3lSOR5I3U20QMpvfc6jS+nSlz4d0BV47FWt5HD/t+9Bckw7xqrPGyAuyAvb5gNR2qc225JNgB5izHawqxHjA8RjkMaPLHkkMgDFZLAZ7ewNxrqa34/DosEBJHHJj8e5WKJtPmI3Uch33tQU8N4ckKfa8UFDbw4U/m5Fup7fXpWtEjSqZJ4y8ZK5YklKZl31I2FtgKrz4ZMOv27F4kPi2P3KRrxBh/8qDme5rLl8SkcWV5IIwdI0bXuSeZPOgu+KTJx2jjUJHFliUDt16mm4Lxd00LFgdN/w1jIp6E672696sxQu2YrGz5BdrEWSg9v4d4ijqCL3O9/zVrpJpe+9fPMNM6DMA6gHcnT0uNK28H8QqiiOSNyQNGjOb6ig9aH70LvXmZPiLXMmGxLpvmKlf0qY/Hw28E8eU6hxmoPRPPlW52FRJ4hCkRlaaJVWPORnF27W3vevPT+KFrhIMRI1rheGUC+5rJ/2fipCZvLHnN/PIIz7Cg7xXxhsQ5NykZ+VAxbL61kvKTyY27Vsf7IxRW3GkUD8CS6t6Us/DuJfVrXC2HEmzbcudBiO/KxPYUpzzse9bj/AAziL2CI46iQW/WmS/Cj3GUOy8P7w2DebsOnrQeXdvRfU0Gf0r0j/C84a4gLqc1sjC6+tCvwtMRcqqHo7aig8hN4ZiiSfseMOtrjCt/Slr4XiTe2FxZsL/7s39K+syxhiyiZrqFDFECmNr6EE6b6UuTTz8Q5R/EDycMIvW/Kg+XR+CSOjh8H4jHOmaZZkQZMtr2KmxGxN1JPak4PDsuUrI6MBfMhKlW6gjXSvpGJRcRDIkOKjBlw8kUbySG2Ygg3IFwBpr6189w5UPlDvIEdkVo28rKDa4JANjyvyoAxGMxBxj4lpJGnfLFJn8y4mAWADDYggak63r3a+JwiG6ukMeKwcs0K8MKEnygAC2oIIO2mteNkwgLGUlmBjlKpYMJGBFgddN/0qMNjkiZcRJhlxUhDIqSHLwY9jbv+goNnwrE8CKCMuZIpcB9oyPvC2cg2PS4P1NXcfhTNgXi+0wYaOTFRPIcVKYxmFxl0vcEkEctO1YLh0eIMR9kGEifB3v8A7uSTcje9ydO2mmtbOP8ALhG/hyCOSOVxiIzGjLtsLkHUa60FE+GYjCxyTjGYYQYeP75Y5uNlYgWG2hN9L9e9Z+GxAcSRvAkivH85JQwtyII19qnEeIubxrBhFdo1haRGMg4d72IIsSCCVNtLm1+VVGOXcqrG5a2YyNzsKC0IlZyqoWWOPX/Tbcn1Nex+GsUk0Tsqos8BXDM5jKs2HG1gf72vXl8O8rKqwlIyUVG+8yNl7g7i2tb+FfFQzq0weaCOTJISoYrGRa5INyAe1taDUm8Hw8kn2mRsTNITc8TEaZd7AAaDsKl/B8M2piOfnwDwz/T9Kc2KyMI+FKV2kdIywj59Dcbd6VNicgY8Nme90jeMLnb1vQV0whcZVwKYVV8gXEWb331PerseEgjZY/s93kjYkgFxIo352HYVk4rxfIFLxt5/PwlOQyeva/1rKm+JZyMqSJhgpZ24S5i/re4FuwoN9HIZ8sMkUatkjwzwBQq8iVPM7339atLi8q2TDWCZeIY0EYRj6fzNePw/irZzI7TTmTKZDxNZmG1zWqvxJBwxCvhszkOpYSShQzbE3HPpQegind2ACTAXa6pIFCryudTV1I2tYnO2ZiG5Zf51gy+OQRYVMTFDxpZpODwJJSrR23uddBy63FIf4tjWIO+DDYsyMGgjkLBFtoSSOZ5b0Hp1j7r3FqYI/Q3rxUfxRM8qugiihZ1vAIi+Vb66nUm19relbc3xVhU0tK5YXW8eTM3ca2oN1E9qYFryc3xoEayeHrJHlXK5xOQO3bTb9anDfFskguYcPAVNiDGXEnvfS2vag9YF7HtpQYidIV4ksiQoTkBc/M1r7egryeI8SWaQu0ycS1ozGSojUjS2oI9qoPiIUfIziSbyuVQmZ8x2Ou9tNL3oPSeIfECIoECrPnGk7+REbsDqT15CsiTxie+viKKQAMuHYEJ2Om/WvP4qZs1kjxMwQMIzJaEdTYEkgaGuw8wya4koSSSqWkAPrQW/FfFMVJh2xWHxXDmw0uR2wsSeTDtubkEgAgXN+Y0rIfxeabDxYObEyYhcNIzyOMQGfFyEmxa+9r2APrvTZ2S5iZ0mjXKnBOKEaO2/mAtp2PMCqCz4R514eHSKNN1iQKdeQIsTbU3Ov70GjjvE1EA4K4xyzSYMnERhAylTexFiADaxO99qbgfCl4KYq8kavw7KiiTy6gkG40B9zRYlMMkT4QnEHD545pAJOIWtvc7XsRz3HpURSWiIjkeKNMwkjxURjCxkkAgHe+xN96AZsHmaSOOVSB92rmMxiRjY3O9iLCs5/BrzGJ/EcMMS/wDDVAXDc9dbgd7VY8RfEa/eKjJIxOQm+YDa55C/vWWiMoC/ZsQ8kmYCSOQRhL7Hnf0J11oNVMI6hURJMaEVUZooyi5RoBc+hq/jcRZZMK00fEdVRUSQMVU2F7X2B+utedjk4b5M7xiNWj/jlRmOpvY2BvfbbpUnBvNeQzxgociEJnZl3BJ2PS9qBi+HMzcMzI4fZ8IBMPfUW/egfCOjXdi6eZ5OA2uUchewHTrR4fCi9hNOzllBR8OIw9uhNqt4uXQKYS5d1AOHJk8oJuGJ0ve2xFAMOFxRImWFHA1CTx5lXlrf5v7NXUxOJZ2Yys+JTMSsb/Z1jUaGwBsLVWGKyWUwcMqf8Y+XkdudtK5yigqnERXCmQvGZBlOtrnX60FmaN5GeQYnEID+GOQyBW5gEEf2arYcqrCQzYoyJ50L3kysPff1oSwC5EkMOl2VGN5F6nXalwsh2iiLgWzXLZl1OuvtQPxcbyM0hEf3kjPpIVLXJPTvVL7E173QAG7hJD5l5jWiixRMgwzM0ag2JRPlU7a31o5Jwq+Qq8hX5C+Urbmf1oGGK134Ssym5XijzKeZ5GlPjEQkko1xZ04mYJryI09qrxzuxIVUIObME8vmJ0vcA296bI4K3EcYObUPEHD35/2KCR4ijPusebTn5edMCM3nXEKQNc3DyjW+2tLQoFVgqmQOyE8PIVbob/vSXxmX7sxs3zC9x5W+m9BdgR1ZZOJHIqm5LjKPqNRTcRjkRs+dLuFKgAtl076Vntike2aF7DQguLac7WpM2IsbLhgsZzPGXJjzN1Ivr7UF9MXFN55EdBw9ZHUWy9DzHamxpGhzJIyHzeT7QUDqdvftWOPEEWw4buSdQkeTzdL9L0xPESWtwYk5hheQ5jvcn9ztQa6uimwjgDIy3Mj8TMu9hzpglzsXEMrMQvEKScMovM6j9RWWmLRZLcWDy5czFxbN0vbSraYrNG8qvGDEGMjCQSBNNN9wetBeLKbAxRKEC8NjMWKLe53uCTViPE2GURRlQSFPl2+leSxPjbuSEjjjKlhkcGU5TzGtva1SvibWHmKECxvII8x62tQMxeHGTK/iCKAzOETDlyrbAA8r32pb+IxADDPh1wxjjyCSWMs7J69xz1rSxeFlduHFh48HHIrCRZZMn2lhYk6AgWsNPSmSmQRRwDCwjghUf5HEi3uSA2hPPbegrYfxXDIWSPDAxyx2UPGZOJLbsNudhrexpiYpYFdQcXLh8REqOniGIDFG3uOdtdt7d6s4iWKBTk4eIwjysJJsPCIzJIRobD5Dci+wNtBvVCbFWQR8TDPJwvu42BVla/P250DsMjllkZgHEkYjDyGyxG5NxYkctzzNBicRe6ySYaSRTaMTgoI2vsNR2G9BEWmDRvhmxLNGrjOxwxjW3M3FxptrUqIkVr4NoZCLBo5M/K1rEG4PWgXiYS85jigWCGM5B58476na5/epiAXUyPaMqSvEVeeg7/3tRTxxZVkEmIuSsciSAXbS4II0Ox0tppWfKpRsiyO4X5Q9nGUi+p3B60GhPi7ktlxRINyHsuVr3N7gm1qUfE9eGiKh813Qm+U7gA/vSwkcjM8fEIRY3kWUlsugBF76gHQHbUVWICC4V0DaKz+Y5j3oLsviR8ymByt+GWsFKybWsdztqKVHi2VrAkmQ2kYkNm797dKrSBsvnJDk3jP8TLy3oIz5blGeTiLbhAsY1udTQWGz5srugHyM0By5G3253+lTG52MZUKyvnSQLla2pPb1oJMMW0zzsLZ8xjEIXXvvrpQpEhzXeR3jZTdJBGMvuOV/3oG8dlbiMZEF7ZdVHr0vqdedPw02dnjvIkcgY5kspyjUA6emtVSiKS2TEySEKQEYOG7XvcUSOkeUrEo5FXY3XkQQNLUD2REF3kLx+XMr2Y5eo571WLqxsiuQn+J5vLyIpjTl2ASGONQdycxy87jn+9c+FQ+bPwiC2iLmLKaBIexzDcfMDezL0ogGIz8W4OgCRhj71BgfNbR2GoYnKs3YdKshCI7vFGufLfUMPbpagoXcNcvYRm4V0zB/W1XhJdCwiAYqzg8UeVrd9PYURjQoDxUVnNlD+uwtsPWku6SLwwXVgbZoxm83oN/Wgr3lI4hKYkmNTmw8om4fYgfy0pryyZHjEiFZMoZEPyKNx/PvT8N4XimUrHgcfKb/ADDDGMLfTS9gfWrk/hmMRM8nhuKQKtgOEMWVse17Gg88HH5WNtWzjRaPD4gB7iQREKwuozZu3a+lW5kd9XwLhLWc8FsMcw63tSUwuG3fixEFgVO6WHrQKRzmUutgC18lru2/Q2qwZrkm8Q10DxGQgetUJIXVs62dbskbR2fP6gUQkYaMtm5gCg9zMEZ86SIGCtIqFc4dQL3Gmot35ViY7xF3doYkyKdeKMQWKxga2BtbuBbepfCzxOZJMMxhULDHLh5BIFudLMDoN9SLcqoY3hhvu45GYFklaScTBmvuLAaAUGp4Q5LEZbpIv3yYc8QyRjUggdN77jrRYjBGRXkKPLHGVeOSyoUUE6EjXlvWR4fjJMNKmKQI0qHhhZNpFJ2J5A9a9L4XiEmQ4ZeGksmbiK44bI17nIenbtsaDLXCyRTA8eyFuMrPfEFE5HQaf96MRZ2zieORZI1hjSePhlVJuSptzIuCNasNimiBXi8N23F8xZwTYjtv7Glqj5xnMLRyRscwbV1tuBbuNfagq42VEORBCwDZ434hkMe3oLkiqAQuGkUM2X+IbZsrHvV+SJCCjqLoFygsVOa5uNLilwlUDwsRGZI8iFCZAtzfXme9ArAJZiAztJJCyKqebNpf32p6xguiOrhY2ueFIFyqTrbTe1UpnyMxS0cccls0flKMOd/51fwzvIfLg2xSsrAth8Obvrvcc+9AvFoisUSN5EAUggZsjcwTz5V0LsLFMLZAGzcBRd9Nxbf21rVTwXE3zx4aSIDLkbEgRl16m535HemH4bldhnkwyOvOOQt5fYAC1B5/DSS51YwyBAGIL+ca6HQ7DTahkMrMHGHck/Kwswa3U16uH4bRBZsVI4bLZYowhX3NyatReA4dG4gw00kllBaeUsNPoBQeIY6ZnKYZC2dSkeY7ai4P6CqxWV9IxJiAD5eHGZCynbavpBOGh1ceHYa2l5yq5fYmkv8AEmCjN/8AaKyH8mEjMn7C1B4zCeB4p1scBiVY7NKAg9dTW1hvhnEsiq7YaAIdFkbOcvPbUfWrc3xphhomGxszfhZwuHH6kms+f42lb+HgoY1toZ5TIW9hYUGtD8KLYK2KbIDnyQRlhm6gk1bT4WwtsrjE4hTuOLw/N6AV5Gb4ox76jEx4ZTpbD4cJ+puazcR4piH0fxHFuOhxRUL7AgUH0VvCPDoDmeDAx22ONmDf9RqD8SeHQaLj8GjWsRgoy5b/AJRrXyx3TcnO3U/eH60DSryjc25Wyig+i4v4+wo+WPxDFFekYhDe5P8AKsyX/wAR3H8HwuNDybFYsuV9lArxDynYRoBzzmlm/VQOwzUHrJ/jvxOTVZsJhh5gOFhc+X3YmsqXxjETyquLxb4mCQqJlSJI/LfcAAaism+lruQOV8tPwUhD28pJRrBwHGax60G5hpggeRYmjgzeSSUqmXS2htf2WhXExAWacu3NuBv+lY+IaUsHfD4hSxUIzgMewFzr6UvXpKe/CoNvE4+cBirN95pI0ajzt1J5nqedVYZF0GgP/VTZUdmsEd9PwRmlp4fIdbLHm1u7hTl/lQBJiLMPmTlc75T0p0fiQWziNy6SK6vohVhqD0J1OtHH4UxJDzwqy5QbkNlYnTc1ci8BULeR0C2YKtzfNyNgLf8AagyXxGbNcSOSWOdznOa972ph8RlKiMurooslz+HpWgPCc7ZEmjcoLZZGVhoAbXFjexGmtAmFjEvDLYYhE1BkKBmA2He9BQONb5lH3i7N8uRbbUK4l8wzDMDzN29tK0JcKy5iGUxoc4vaYKoAJsQAedAySqx8uF4Iyl8kZby21IB1Bt+tAlXkkOThkqRchGF3UDS3a+9ej+HviYYbDPgMXI8b4WTJhwkZkOXW62G1j169qyXEeVXEpIcLw1fC/ZzmtzO/rqBtWTjD98/y2BXIqEMG0HMX+vOg9riPjWC3kgxkz8iQMMMvvc/pWZL8aTXPDwcCA/48hm/a1eYLtsEQDvvSxIWNs5QjsKDdm+J8c/8A6pMOCPlw0QTL7kE1m4jGTSazY3Eyg7h8QbN7XtVMx885I9akIvqepoDDRg38pbrkzfrXB+QVyP8AlobgcvS1cX+tAeu+UD1Py1BYjUvbXYCl8TlptS2flyoHM1zc6ADrQkL0HrSQ/f1oS/c9zf5qBzOB+X2pbPSi/wDZpZf2NA4v30oS3oO1Iz8qkuOooG5vU0zDzZJUksXHm8qHVrg1Wz+1Qj5WDXsVZXFBrHFLYs/DkRvkYeYv1Bvt6WvpvSI5swLcUrdjYZzoKqoS6vJbRdZABmyr1vUfZ3GmSX/gXSg9hJKgfMs0jSFsiqCUCqenL2psL2UmSBYMmUA4ghs7EnY7+3c1lGQo38NSHjbOrppIvpQLiCzqVhjzgqAwXOW5WN7g6cjQaz8VHTPg3SFixjZJA2ZgD31FuRPpS4fEFmZ4i2JwgmjvJIjCE5QNAb7nlpaqRxmQPC2GieN5F8pURlGB3sOdNw2MKEnghYyVeTIufzDmQdKC4cFEIssYcudeJiH4wjl7Da/eqreE6EvipmZvwlQvm7+vWreBkZ24aNFCpDSyKEK5Vvba+9tbCjnGRsyxsxGVC8Xn4i62vfYc7a2oKWEdsxw3DtcsI3kkGHRW5AEa23FW3mDOIyWTzKMojLrmtpdhyBvrVZzdCFMRXK0pWSYLlf0A/vSkHDqLOGyKcudkkKlGJAIsLje3rQR4himRlwvkWMFs6jzBb66kk63/AGrMkcF2YFDm0GRcgzdhT8crLIcMpUs8bSSEDLw4gNTcnmQeVU5QRkk4YijkTPEoObMoNr699aBge/UihzWP5QdzSi/L23oWf9TQOLdxSy9tOe1Lz626bVwbfXTrQGX+gFQZKUz8rCgL0Di2t7a9aEv0/elFu+tBmt1FA8v7E0tn70svzvalu/rQML0DP9DSy/ehJ70DCajP2oCee9dfvQMDX0uKNNWA6mxpQNtOtcG58+34aC1HKY2KXLIzLYXDB15XFRHI4FlllVbmwSQgCkM99s197k1KnTn9KD1c2+X8PmcDoaRYb2G+g6VFdQPDm+cHIx0JTSmxbnmWDISddK6uoLWFTKUkBObME0001rQgjDfdEu11L5mkJINdXUBNctlPDYZkQXiGoF9+tUsRMgJH2dDlvKt2Oh1rq6gxpIQ2FXEknjeJY0YWVv8ADiHIfp9Ky/E5As5hVMohARWzEkiurqCvfU+tSX1ta4vbeurqDr0Arq6ggtSy561NdQRegLV1dQQTQE11dQRUiurqCDXfrXV1BJ/lUg11dQcBf9qZl7murqD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46" name="AutoShape 6" descr="data:image/jpeg;base64,/9j/4AAQSkZJRgABAQAAAQABAAD/2wCEAAoHCBAPDBAJDwkJCQkKCQwICQwICR8JGAgMJSEnJyUhJCQpLjwzKSw4LSQkNDg0Kz0xNUNDKDE7QDs0Py40QzEBDAwMBgYGEAYGEDEdFh0xMTExMTExMTExMTExMTExMTExMTExMTExMTExMTExMTExMTExMTExMTExMTExMTExMf/AABEIAOUA3AMBIgACEQEDEQH/xAAbAAACAwEBAQAAAAAAAAAAAAACAwEEBQAGB//EAEEQAAIBAgQEBAMGBAMGBwAAAAECAwARBBIhMRNBUWEFInGBBjKRFCNCUqGxM8HR8FNichU0gpKy8QckRKLC0uL/xAAUAQEAAAAAAAAAAAAAAAAAAAAA/8QAFBEBAAAAAAAAAAAAAAAAAAAAAP/aAAwDAQACEQMRAD8AypW1IsN6QW5nU70c3zHp2pDnvQC5HTc9KQ9umu23zUxz3tfrSHf3NAPlubqCTzp626D6UhB7609R7negclvyre3SjFvyj1pYHK+tGv8AZoHpboPpRgjewtelp9eVGg5/qfw0B3HT2qRb8vKoK8tbmiVeX60DFA6C1GALXsLf9NAq9v0pqCgJVH5Re9GqjoOtQB7UQHagNAOai3aiy9hoelSifSjCe1AJA/KAaEjsLU0p9aEJQCBztXEdqakZ2sTenJhWP4Wt6UFYelFa/LlV0YM/lvbWpGFtyNzoNKCiE7a35UJXoB3rROFPS42o48Hre22w/NQUBB2/SrUWigDKB0tWgmF5WNS2E12oPn8/zW21pDn0puI+Ym9VnPf/APVAEh00qqTc87U6Q8r0sDW9AxPQHpenIvP+2painRr3oDQUajlvXItGFoCQjbcU5aBE56e1PRO2tBwHbWjC+ulEic7g0zJpfnQQqc70SAnSuC8udPRe21BCpfXWjVPW9MRL9z3pqJ27CgCNPY3q0mGJt5TrtT8PBmYCxOu1elwmAGUaanX/AE0HmRgW3sb26U7DeFO7ajKvMn+VetTw8HS2lWEwoUWAAoPPxeEqotYC1NGBt+GtwxdqEx9qDF+xjpY1DYLXa962Sg6a0lk1ty60GWcAeS370ceBPM69LfLWuicuVMydqDLTCc7VH2Xt+lauTtXZe1B8JxLan1qs7fWn4g6nXnVVuvSgHepUa9thUEct701V70HIPWrSLytS4xztblpVlDQSo5UYGtrdq5fS1MQdt6BkaaU5U3oYxpTQKDlT0FGF9+35q4dLetqNOlhQEqdqciUCjluKtRrztrQRHH2tV3DwXa1j9aKDDM2yliegrd8OwFvM62PT5stAPheC82e2g7V6GKK3IUvDRWF7Wq0BQcBUkVNQaACKW55U1jSWF6BYFSqX1tTQn1ogOVAISiIqa40ANS81Nak3oPgkx823Ok2vzsKdMPMedjegy6UEBee/epCVK+96aov/ADoJRfoO1WEW3PWlINbdaeg/pegJB0O9ORf0oFFGDsNqBqfSnptfc7VXj6bmnj9CaBoH660aL2PrQA9Dc2o0Pa1A5E13vWpgosxAtfW1jVGFedv616fwXBDLxW1B2AOunWg0cBhQq/KAa0I4+1TGltbWpyiggCmUJFFQdQmioTQQwoQKmpNANdXGuoJrjUE0tnoJdqrs2tE76b1l4jHoGsHW1hzoPj0g8x9aURy5A06QeYjvSz15iglR9aYg/wDl/lpQaiB9u9A5DfYXvTV96Qp/pvT0PPSgaD2ogOfLnQK30FFc339aByHuKcDpbc3qup0va9he35qahoLCW9D0qygvrzqmDbXfoaekhOm1Bq+HRF5FjUZmY27evpXu8FhQiBdCRqf9VeH8ExASdZCCQAw/03517zDTK6gg6EXH+agdaiAqAam9Bxoq6uoOrq6hNB1QamoNADGgLVLnlSmawvQE8ml9hVb7QPas7xPGlFNjY38n+qsX/aTgEk2ueX4WoNfxjHBIiVbznQWrysr3Ytd9e1TicQzte5I6A1SmmObYWAAHpQebmPmtYnXagI+gpk/zW53pfbrQDamAc+dCdDUqaAkH609en7mk302vamoaBinl/bUwHnY3pKjnamofqOVA1TysacDpvY0gG/LWiA9ff8NA0Ny3PSrEZ796pc+l6sRv6i1Bp4RrNpr1/wBNew8JxZKiO+YgKB/lWvGYabLyN+lel8BfNIACL+Y2P4aD1cLE6mm0qM9qIt3oGXqaWDU3oJvRUNdQdXGuqDQLfTWsvFz65QdK0MUfL19K87jpbG3O9BR8XlzMttgdaxZm5E2FXMXJmJ1vWXM3c6/8VBxe1jc6biks9ySLWvQOe9+16C/Y0GRMPMR0NKJpuIPmI13quD9KCSOXKuB5bdTQk9zUFuWxvQPB5X06Uam3euEYEEc1iGkxGJw7+bMGy5CPTRvegJ5a6m9qBwcbX+lMVtP5VWtaiQ/WgtJJ/Wmhhbc//aqyv3t2qSfW/W9BYBG9j7U9Tpa+/wD7qqJJ2sRTg/PmKC7G9tL6962/AsQVlBvrfrXnEk0vW34NhXe2JYth8MDnDONZrdL8u+1B72F2K3JGtPQ8715yHx+Nm4KI+WPKgkchQ3p271twzAqGBBBFBcL6USHnVUPfQHarKHSgIGpvUE1AblQSTUM9cTSWOtgLmgh9a8f4vMOM4B0vr/lbpXq8bIsKGR2CIBcn+leDxM2dnkObzszi/wCW9AiR+/pVKQn2p0jenrVVz21NADn9KDN2/SpdqXf+70GVO3mOtiD1quT+tHMfMdTv0pR97Gg7N3965Dre+g0/00stapQkmwDOzbKgLFuwFBphv/JWynMniauD8uRXjP1vkH0qqH72IF7H8tbXhsQSDxA4nDIy4TBYTHKmIUr94FIXUbElh9alMPLP4SkceDlxDwY5sSZEjzMi5DcdSNBoOY2oM/D4SV8wWIs8cTYkoGDHhi1yB2Bvbe1Vw/vbavQfCuFcSPiXWSCOSFhmBClmPMDmLX3tVPxLwB8Nh2xiTRYnDJLktACzYePWxNxa2gBPUjrQZqtzuAP+anIbkLfVjYAfibpXYXBPJh3lSOR5I3U20QMpvfc6jS+nSlz4d0BV47FWt5HD/t+9Bckw7xqrPGyAuyAvb5gNR2qc225JNgB5izHawqxHjA8RjkMaPLHkkMgDFZLAZ7ewNxrqa34/DosEBJHHJj8e5WKJtPmI3Uch33tQU8N4ckKfa8UFDbw4U/m5Fup7fXpWtEjSqZJ4y8ZK5YklKZl31I2FtgKrz4ZMOv27F4kPi2P3KRrxBh/8qDme5rLl8SkcWV5IIwdI0bXuSeZPOgu+KTJx2jjUJHFliUDt16mm4Lxd00LFgdN/w1jIp6E672696sxQu2YrGz5BdrEWSg9v4d4ijqCL3O9/zVrpJpe+9fPMNM6DMA6gHcnT0uNK28H8QqiiOSNyQNGjOb6ig9aH70LvXmZPiLXMmGxLpvmKlf0qY/Hw28E8eU6hxmoPRPPlW52FRJ4hCkRlaaJVWPORnF27W3vevPT+KFrhIMRI1rheGUC+5rJ/2fipCZvLHnN/PIIz7Cg7xXxhsQ5NykZ+VAxbL61kvKTyY27Vsf7IxRW3GkUD8CS6t6Us/DuJfVrXC2HEmzbcudBiO/KxPYUpzzse9bj/AAziL2CI46iQW/WmS/Cj3GUOy8P7w2DebsOnrQeXdvRfU0Gf0r0j/C84a4gLqc1sjC6+tCvwtMRcqqHo7aig8hN4ZiiSfseMOtrjCt/Slr4XiTe2FxZsL/7s39K+syxhiyiZrqFDFECmNr6EE6b6UuTTz8Q5R/EDycMIvW/Kg+XR+CSOjh8H4jHOmaZZkQZMtr2KmxGxN1JPak4PDsuUrI6MBfMhKlW6gjXSvpGJRcRDIkOKjBlw8kUbySG2Ygg3IFwBpr6189w5UPlDvIEdkVo28rKDa4JANjyvyoAxGMxBxj4lpJGnfLFJn8y4mAWADDYggak63r3a+JwiG6ukMeKwcs0K8MKEnygAC2oIIO2mteNkwgLGUlmBjlKpYMJGBFgddN/0qMNjkiZcRJhlxUhDIqSHLwY9jbv+goNnwrE8CKCMuZIpcB9oyPvC2cg2PS4P1NXcfhTNgXi+0wYaOTFRPIcVKYxmFxl0vcEkEctO1YLh0eIMR9kGEifB3v8A7uSTcje9ydO2mmtbOP8ALhG/hyCOSOVxiIzGjLtsLkHUa60FE+GYjCxyTjGYYQYeP75Y5uNlYgWG2hN9L9e9Z+GxAcSRvAkivH85JQwtyII19qnEeIubxrBhFdo1haRGMg4d72IIsSCCVNtLm1+VVGOXcqrG5a2YyNzsKC0IlZyqoWWOPX/Tbcn1Nex+GsUk0Tsqos8BXDM5jKs2HG1gf72vXl8O8rKqwlIyUVG+8yNl7g7i2tb+FfFQzq0weaCOTJISoYrGRa5INyAe1taDUm8Hw8kn2mRsTNITc8TEaZd7AAaDsKl/B8M2piOfnwDwz/T9Kc2KyMI+FKV2kdIywj59Dcbd6VNicgY8Nme90jeMLnb1vQV0whcZVwKYVV8gXEWb331PerseEgjZY/s93kjYkgFxIo352HYVk4rxfIFLxt5/PwlOQyeva/1rKm+JZyMqSJhgpZ24S5i/re4FuwoN9HIZ8sMkUatkjwzwBQq8iVPM7339atLi8q2TDWCZeIY0EYRj6fzNePw/irZzI7TTmTKZDxNZmG1zWqvxJBwxCvhszkOpYSShQzbE3HPpQegind2ACTAXa6pIFCryudTV1I2tYnO2ZiG5Zf51gy+OQRYVMTFDxpZpODwJJSrR23uddBy63FIf4tjWIO+DDYsyMGgjkLBFtoSSOZ5b0Hp1j7r3FqYI/Q3rxUfxRM8qugiihZ1vAIi+Vb66nUm19relbc3xVhU0tK5YXW8eTM3ca2oN1E9qYFryc3xoEayeHrJHlXK5xOQO3bTb9anDfFskguYcPAVNiDGXEnvfS2vag9YF7HtpQYidIV4ksiQoTkBc/M1r7egryeI8SWaQu0ycS1ozGSojUjS2oI9qoPiIUfIziSbyuVQmZ8x2Ou9tNL3oPSeIfECIoECrPnGk7+REbsDqT15CsiTxie+viKKQAMuHYEJ2Om/WvP4qZs1kjxMwQMIzJaEdTYEkgaGuw8wya4koSSSqWkAPrQW/FfFMVJh2xWHxXDmw0uR2wsSeTDtubkEgAgXN+Y0rIfxeabDxYObEyYhcNIzyOMQGfFyEmxa+9r2APrvTZ2S5iZ0mjXKnBOKEaO2/mAtp2PMCqCz4R514eHSKNN1iQKdeQIsTbU3Ov70GjjvE1EA4K4xyzSYMnERhAylTexFiADaxO99qbgfCl4KYq8kavw7KiiTy6gkG40B9zRYlMMkT4QnEHD545pAJOIWtvc7XsRz3HpURSWiIjkeKNMwkjxURjCxkkAgHe+xN96AZsHmaSOOVSB92rmMxiRjY3O9iLCs5/BrzGJ/EcMMS/wDDVAXDc9dbgd7VY8RfEa/eKjJIxOQm+YDa55C/vWWiMoC/ZsQ8kmYCSOQRhL7Hnf0J11oNVMI6hURJMaEVUZooyi5RoBc+hq/jcRZZMK00fEdVRUSQMVU2F7X2B+utedjk4b5M7xiNWj/jlRmOpvY2BvfbbpUnBvNeQzxgociEJnZl3BJ2PS9qBi+HMzcMzI4fZ8IBMPfUW/egfCOjXdi6eZ5OA2uUchewHTrR4fCi9hNOzllBR8OIw9uhNqt4uXQKYS5d1AOHJk8oJuGJ0ve2xFAMOFxRImWFHA1CTx5lXlrf5v7NXUxOJZ2Yys+JTMSsb/Z1jUaGwBsLVWGKyWUwcMqf8Y+XkdudtK5yigqnERXCmQvGZBlOtrnX60FmaN5GeQYnEID+GOQyBW5gEEf2arYcqrCQzYoyJ50L3kysPff1oSwC5EkMOl2VGN5F6nXalwsh2iiLgWzXLZl1OuvtQPxcbyM0hEf3kjPpIVLXJPTvVL7E173QAG7hJD5l5jWiixRMgwzM0ag2JRPlU7a31o5Jwq+Qq8hX5C+Urbmf1oGGK134Ssym5XijzKeZ5GlPjEQkko1xZ04mYJryI09qrxzuxIVUIObME8vmJ0vcA296bI4K3EcYObUPEHD35/2KCR4ijPusebTn5edMCM3nXEKQNc3DyjW+2tLQoFVgqmQOyE8PIVbob/vSXxmX7sxs3zC9x5W+m9BdgR1ZZOJHIqm5LjKPqNRTcRjkRs+dLuFKgAtl076Vntike2aF7DQguLac7WpM2IsbLhgsZzPGXJjzN1Ivr7UF9MXFN55EdBw9ZHUWy9DzHamxpGhzJIyHzeT7QUDqdvftWOPEEWw4buSdQkeTzdL9L0xPESWtwYk5hheQ5jvcn9ztQa6uimwjgDIy3Mj8TMu9hzpglzsXEMrMQvEKScMovM6j9RWWmLRZLcWDy5czFxbN0vbSraYrNG8qvGDEGMjCQSBNNN9wetBeLKbAxRKEC8NjMWKLe53uCTViPE2GURRlQSFPl2+leSxPjbuSEjjjKlhkcGU5TzGtva1SvibWHmKECxvII8x62tQMxeHGTK/iCKAzOETDlyrbAA8r32pb+IxADDPh1wxjjyCSWMs7J69xz1rSxeFlduHFh48HHIrCRZZMn2lhYk6AgWsNPSmSmQRRwDCwjghUf5HEi3uSA2hPPbegrYfxXDIWSPDAxyx2UPGZOJLbsNudhrexpiYpYFdQcXLh8REqOniGIDFG3uOdtdt7d6s4iWKBTk4eIwjysJJsPCIzJIRobD5Dci+wNtBvVCbFWQR8TDPJwvu42BVla/P250DsMjllkZgHEkYjDyGyxG5NxYkctzzNBicRe6ySYaSRTaMTgoI2vsNR2G9BEWmDRvhmxLNGrjOxwxjW3M3FxptrUqIkVr4NoZCLBo5M/K1rEG4PWgXiYS85jigWCGM5B58476na5/epiAXUyPaMqSvEVeeg7/3tRTxxZVkEmIuSsciSAXbS4II0Ox0tppWfKpRsiyO4X5Q9nGUi+p3B60GhPi7ktlxRINyHsuVr3N7gm1qUfE9eGiKh813Qm+U7gA/vSwkcjM8fEIRY3kWUlsugBF76gHQHbUVWICC4V0DaKz+Y5j3oLsviR8ymByt+GWsFKybWsdztqKVHi2VrAkmQ2kYkNm797dKrSBsvnJDk3jP8TLy3oIz5blGeTiLbhAsY1udTQWGz5srugHyM0By5G3253+lTG52MZUKyvnSQLla2pPb1oJMMW0zzsLZ8xjEIXXvvrpQpEhzXeR3jZTdJBGMvuOV/3oG8dlbiMZEF7ZdVHr0vqdedPw02dnjvIkcgY5kspyjUA6emtVSiKS2TEySEKQEYOG7XvcUSOkeUrEo5FXY3XkQQNLUD2REF3kLx+XMr2Y5eo571WLqxsiuQn+J5vLyIpjTl2ASGONQdycxy87jn+9c+FQ+bPwiC2iLmLKaBIexzDcfMDezL0ogGIz8W4OgCRhj71BgfNbR2GoYnKs3YdKshCI7vFGufLfUMPbpagoXcNcvYRm4V0zB/W1XhJdCwiAYqzg8UeVrd9PYURjQoDxUVnNlD+uwtsPWku6SLwwXVgbZoxm83oN/Wgr3lI4hKYkmNTmw8om4fYgfy0pryyZHjEiFZMoZEPyKNx/PvT8N4XimUrHgcfKb/ADDDGMLfTS9gfWrk/hmMRM8nhuKQKtgOEMWVse17Gg88HH5WNtWzjRaPD4gB7iQREKwuozZu3a+lW5kd9XwLhLWc8FsMcw63tSUwuG3fixEFgVO6WHrQKRzmUutgC18lru2/Q2qwZrkm8Q10DxGQgetUJIXVs62dbskbR2fP6gUQkYaMtm5gCg9zMEZ86SIGCtIqFc4dQL3Gmot35ViY7xF3doYkyKdeKMQWKxga2BtbuBbepfCzxOZJMMxhULDHLh5BIFudLMDoN9SLcqoY3hhvu45GYFklaScTBmvuLAaAUGp4Q5LEZbpIv3yYc8QyRjUggdN77jrRYjBGRXkKPLHGVeOSyoUUE6EjXlvWR4fjJMNKmKQI0qHhhZNpFJ2J5A9a9L4XiEmQ4ZeGksmbiK44bI17nIenbtsaDLXCyRTA8eyFuMrPfEFE5HQaf96MRZ2zieORZI1hjSePhlVJuSptzIuCNasNimiBXi8N23F8xZwTYjtv7Glqj5xnMLRyRscwbV1tuBbuNfagq42VEORBCwDZ434hkMe3oLkiqAQuGkUM2X+IbZsrHvV+SJCCjqLoFygsVOa5uNLilwlUDwsRGZI8iFCZAtzfXme9ArAJZiAztJJCyKqebNpf32p6xguiOrhY2ueFIFyqTrbTe1UpnyMxS0cccls0flKMOd/51fwzvIfLg2xSsrAth8Obvrvcc+9AvFoisUSN5EAUggZsjcwTz5V0LsLFMLZAGzcBRd9Nxbf21rVTwXE3zx4aSIDLkbEgRl16m535HemH4bldhnkwyOvOOQt5fYAC1B5/DSS51YwyBAGIL+ca6HQ7DTahkMrMHGHck/Kwswa3U16uH4bRBZsVI4bLZYowhX3NyatReA4dG4gw00kllBaeUsNPoBQeIY6ZnKYZC2dSkeY7ai4P6CqxWV9IxJiAD5eHGZCynbavpBOGh1ceHYa2l5yq5fYmkv8AEmCjN/8AaKyH8mEjMn7C1B4zCeB4p1scBiVY7NKAg9dTW1hvhnEsiq7YaAIdFkbOcvPbUfWrc3xphhomGxszfhZwuHH6kms+f42lb+HgoY1toZ5TIW9hYUGtD8KLYK2KbIDnyQRlhm6gk1bT4WwtsrjE4hTuOLw/N6AV5Gb4ox76jEx4ZTpbD4cJ+puazcR4piH0fxHFuOhxRUL7AgUH0VvCPDoDmeDAx22ONmDf9RqD8SeHQaLj8GjWsRgoy5b/AJRrXyx3TcnO3U/eH60DSryjc25Wyig+i4v4+wo+WPxDFFekYhDe5P8AKsyX/wAR3H8HwuNDybFYsuV9lArxDynYRoBzzmlm/VQOwzUHrJ/jvxOTVZsJhh5gOFhc+X3YmsqXxjETyquLxb4mCQqJlSJI/LfcAAaism+lruQOV8tPwUhD28pJRrBwHGax60G5hpggeRYmjgzeSSUqmXS2htf2WhXExAWacu3NuBv+lY+IaUsHfD4hSxUIzgMewFzr6UvXpKe/CoNvE4+cBirN95pI0ajzt1J5nqedVYZF0GgP/VTZUdmsEd9PwRmlp4fIdbLHm1u7hTl/lQBJiLMPmTlc75T0p0fiQWziNy6SK6vohVhqD0J1OtHH4UxJDzwqy5QbkNlYnTc1ci8BULeR0C2YKtzfNyNgLf8AagyXxGbNcSOSWOdznOa972ph8RlKiMurooslz+HpWgPCc7ZEmjcoLZZGVhoAbXFjexGmtAmFjEvDLYYhE1BkKBmA2He9BQONb5lH3i7N8uRbbUK4l8wzDMDzN29tK0JcKy5iGUxoc4vaYKoAJsQAedAySqx8uF4Iyl8kZby21IB1Bt+tAlXkkOThkqRchGF3UDS3a+9ej+HviYYbDPgMXI8b4WTJhwkZkOXW62G1j169qyXEeVXEpIcLw1fC/ZzmtzO/rqBtWTjD98/y2BXIqEMG0HMX+vOg9riPjWC3kgxkz8iQMMMvvc/pWZL8aTXPDwcCA/48hm/a1eYLtsEQDvvSxIWNs5QjsKDdm+J8c/8A6pMOCPlw0QTL7kE1m4jGTSazY3Eyg7h8QbN7XtVMx885I9akIvqepoDDRg38pbrkzfrXB+QVyP8AlobgcvS1cX+tAeu+UD1Py1BYjUvbXYCl8TlptS2flyoHM1zc6ADrQkL0HrSQ/f1oS/c9zf5qBzOB+X2pbPSi/wDZpZf2NA4v30oS3oO1Iz8qkuOooG5vU0zDzZJUksXHm8qHVrg1Wz+1Qj5WDXsVZXFBrHFLYs/DkRvkYeYv1Bvt6WvpvSI5swLcUrdjYZzoKqoS6vJbRdZABmyr1vUfZ3GmSX/gXSg9hJKgfMs0jSFsiqCUCqenL2psL2UmSBYMmUA4ghs7EnY7+3c1lGQo38NSHjbOrppIvpQLiCzqVhjzgqAwXOW5WN7g6cjQaz8VHTPg3SFixjZJA2ZgD31FuRPpS4fEFmZ4i2JwgmjvJIjCE5QNAb7nlpaqRxmQPC2GieN5F8pURlGB3sOdNw2MKEnghYyVeTIufzDmQdKC4cFEIssYcudeJiH4wjl7Da/eqreE6EvipmZvwlQvm7+vWreBkZ24aNFCpDSyKEK5Vvba+9tbCjnGRsyxsxGVC8Xn4i62vfYc7a2oKWEdsxw3DtcsI3kkGHRW5AEa23FW3mDOIyWTzKMojLrmtpdhyBvrVZzdCFMRXK0pWSYLlf0A/vSkHDqLOGyKcudkkKlGJAIsLje3rQR4himRlwvkWMFs6jzBb66kk63/AGrMkcF2YFDm0GRcgzdhT8crLIcMpUs8bSSEDLw4gNTcnmQeVU5QRkk4YijkTPEoObMoNr699aBge/UihzWP5QdzSi/L23oWf9TQOLdxSy9tOe1Lz626bVwbfXTrQGX+gFQZKUz8rCgL0Di2t7a9aEv0/elFu+tBmt1FA8v7E0tn70svzvalu/rQML0DP9DSy/ehJ70DCajP2oCee9dfvQMDX0uKNNWA6mxpQNtOtcG58+34aC1HKY2KXLIzLYXDB15XFRHI4FlllVbmwSQgCkM99s197k1KnTn9KD1c2+X8PmcDoaRYb2G+g6VFdQPDm+cHIx0JTSmxbnmWDISddK6uoLWFTKUkBObME0001rQgjDfdEu11L5mkJINdXUBNctlPDYZkQXiGoF9+tUsRMgJH2dDlvKt2Oh1rq6gxpIQ2FXEknjeJY0YWVv8ADiHIfp9Ky/E5As5hVMohARWzEkiurqCvfU+tSX1ta4vbeurqDr0Arq6ggtSy561NdQRegLV1dQQTQE11dQRUiurqCDXfrXV1BJ/lUg11dQcBf9qZl7murqD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48" name="AutoShape 8" descr="data:image/jpeg;base64,/9j/4AAQSkZJRgABAQAAAQABAAD/2wCEAAoHCBAPDBAJDwkJCQkKCQwICQwICR8JGAgMJSEnJyUhJCQpLjwzKSw4LSQkNDg0Kz0xNUNDKDE7QDs0Py40QzEBDAwMBgYGEAYGEDEdFh0xMTExMTExMTExMTExMTExMTExMTExMTExMTExMTExMTExMTExMTExMTExMTExMTExMf/AABEIAOUA3AMBIgACEQEDEQH/xAAbAAACAwEBAQAAAAAAAAAAAAACAwEEBQAGB//EAEEQAAIBAgQEBAMGBAMGBwAAAAECAwARBBIhMRNBUWEFInGBBjKRFCNCUqGxM8HR8FNichU0gpKy8QckRKLC0uL/xAAUAQEAAAAAAAAAAAAAAAAAAAAA/8QAFBEBAAAAAAAAAAAAAAAAAAAAAP/aAAwDAQACEQMRAD8AypW1IsN6QW5nU70c3zHp2pDnvQC5HTc9KQ9umu23zUxz3tfrSHf3NAPlubqCTzp626D6UhB7609R7negclvyre3SjFvyj1pYHK+tGv8AZoHpboPpRgjewtelp9eVGg5/qfw0B3HT2qRb8vKoK8tbmiVeX60DFA6C1GALXsLf9NAq9v0pqCgJVH5Re9GqjoOtQB7UQHagNAOai3aiy9hoelSifSjCe1AJA/KAaEjsLU0p9aEJQCBztXEdqakZ2sTenJhWP4Wt6UFYelFa/LlV0YM/lvbWpGFtyNzoNKCiE7a35UJXoB3rROFPS42o48Hre22w/NQUBB2/SrUWigDKB0tWgmF5WNS2E12oPn8/zW21pDn0puI+Ym9VnPf/APVAEh00qqTc87U6Q8r0sDW9AxPQHpenIvP+2painRr3oDQUajlvXItGFoCQjbcU5aBE56e1PRO2tBwHbWjC+ulEic7g0zJpfnQQqc70SAnSuC8udPRe21BCpfXWjVPW9MRL9z3pqJ27CgCNPY3q0mGJt5TrtT8PBmYCxOu1elwmAGUaanX/AE0HmRgW3sb26U7DeFO7ajKvMn+VetTw8HS2lWEwoUWAAoPPxeEqotYC1NGBt+GtwxdqEx9qDF+xjpY1DYLXa962Sg6a0lk1ty60GWcAeS370ceBPM69LfLWuicuVMydqDLTCc7VH2Xt+lauTtXZe1B8JxLan1qs7fWn4g6nXnVVuvSgHepUa9thUEct701V70HIPWrSLytS4xztblpVlDQSo5UYGtrdq5fS1MQdt6BkaaU5U3oYxpTQKDlT0FGF9+35q4dLetqNOlhQEqdqciUCjluKtRrztrQRHH2tV3DwXa1j9aKDDM2yliegrd8OwFvM62PT5stAPheC82e2g7V6GKK3IUvDRWF7Wq0BQcBUkVNQaACKW55U1jSWF6BYFSqX1tTQn1ogOVAISiIqa40ANS81Nak3oPgkx823Ok2vzsKdMPMedjegy6UEBee/epCVK+96aov/ADoJRfoO1WEW3PWlINbdaeg/pegJB0O9ORf0oFFGDsNqBqfSnptfc7VXj6bmnj9CaBoH660aL2PrQA9Dc2o0Pa1A5E13vWpgosxAtfW1jVGFedv616fwXBDLxW1B2AOunWg0cBhQq/KAa0I4+1TGltbWpyiggCmUJFFQdQmioTQQwoQKmpNANdXGuoJrjUE0tnoJdqrs2tE76b1l4jHoGsHW1hzoPj0g8x9aURy5A06QeYjvSz15iglR9aYg/wDl/lpQaiB9u9A5DfYXvTV96Qp/pvT0PPSgaD2ogOfLnQK30FFc339aByHuKcDpbc3qup0va9he35qahoLCW9D0qygvrzqmDbXfoaekhOm1Bq+HRF5FjUZmY27evpXu8FhQiBdCRqf9VeH8ExASdZCCQAw/03517zDTK6gg6EXH+agdaiAqAam9Bxoq6uoOrq6hNB1QamoNADGgLVLnlSmawvQE8ml9hVb7QPas7xPGlFNjY38n+qsX/aTgEk2ueX4WoNfxjHBIiVbznQWrysr3Ytd9e1TicQzte5I6A1SmmObYWAAHpQebmPmtYnXagI+gpk/zW53pfbrQDamAc+dCdDUqaAkH609en7mk302vamoaBinl/bUwHnY3pKjnamofqOVA1TysacDpvY0gG/LWiA9ff8NA0Ny3PSrEZ796pc+l6sRv6i1Bp4RrNpr1/wBNew8JxZKiO+YgKB/lWvGYabLyN+lel8BfNIACL+Y2P4aD1cLE6mm0qM9qIt3oGXqaWDU3oJvRUNdQdXGuqDQLfTWsvFz65QdK0MUfL19K87jpbG3O9BR8XlzMttgdaxZm5E2FXMXJmJ1vWXM3c6/8VBxe1jc6biks9ySLWvQOe9+16C/Y0GRMPMR0NKJpuIPmI13quD9KCSOXKuB5bdTQk9zUFuWxvQPB5X06Uam3euEYEEc1iGkxGJw7+bMGy5CPTRvegJ5a6m9qBwcbX+lMVtP5VWtaiQ/WgtJJ/Wmhhbc//aqyv3t2qSfW/W9BYBG9j7U9Tpa+/wD7qqJJ2sRTg/PmKC7G9tL6962/AsQVlBvrfrXnEk0vW34NhXe2JYth8MDnDONZrdL8u+1B72F2K3JGtPQ8715yHx+Nm4KI+WPKgkchQ3p271twzAqGBBBFBcL6USHnVUPfQHarKHSgIGpvUE1AblQSTUM9cTSWOtgLmgh9a8f4vMOM4B0vr/lbpXq8bIsKGR2CIBcn+leDxM2dnkObzszi/wCW9AiR+/pVKQn2p0jenrVVz21NADn9KDN2/SpdqXf+70GVO3mOtiD1quT+tHMfMdTv0pR97Gg7N3965Dre+g0/00stapQkmwDOzbKgLFuwFBphv/JWynMniauD8uRXjP1vkH0qqH72IF7H8tbXhsQSDxA4nDIy4TBYTHKmIUr94FIXUbElh9alMPLP4SkceDlxDwY5sSZEjzMi5DcdSNBoOY2oM/D4SV8wWIs8cTYkoGDHhi1yB2Bvbe1Vw/vbavQfCuFcSPiXWSCOSFhmBClmPMDmLX3tVPxLwB8Nh2xiTRYnDJLktACzYePWxNxa2gBPUjrQZqtzuAP+anIbkLfVjYAfibpXYXBPJh3lSOR5I3U20QMpvfc6jS+nSlz4d0BV47FWt5HD/t+9Bckw7xqrPGyAuyAvb5gNR2qc225JNgB5izHawqxHjA8RjkMaPLHkkMgDFZLAZ7ewNxrqa34/DosEBJHHJj8e5WKJtPmI3Uch33tQU8N4ckKfa8UFDbw4U/m5Fup7fXpWtEjSqZJ4y8ZK5YklKZl31I2FtgKrz4ZMOv27F4kPi2P3KRrxBh/8qDme5rLl8SkcWV5IIwdI0bXuSeZPOgu+KTJx2jjUJHFliUDt16mm4Lxd00LFgdN/w1jIp6E672696sxQu2YrGz5BdrEWSg9v4d4ijqCL3O9/zVrpJpe+9fPMNM6DMA6gHcnT0uNK28H8QqiiOSNyQNGjOb6ig9aH70LvXmZPiLXMmGxLpvmKlf0qY/Hw28E8eU6hxmoPRPPlW52FRJ4hCkRlaaJVWPORnF27W3vevPT+KFrhIMRI1rheGUC+5rJ/2fipCZvLHnN/PIIz7Cg7xXxhsQ5NykZ+VAxbL61kvKTyY27Vsf7IxRW3GkUD8CS6t6Us/DuJfVrXC2HEmzbcudBiO/KxPYUpzzse9bj/AAziL2CI46iQW/WmS/Cj3GUOy8P7w2DebsOnrQeXdvRfU0Gf0r0j/C84a4gLqc1sjC6+tCvwtMRcqqHo7aig8hN4ZiiSfseMOtrjCt/Slr4XiTe2FxZsL/7s39K+syxhiyiZrqFDFECmNr6EE6b6UuTTz8Q5R/EDycMIvW/Kg+XR+CSOjh8H4jHOmaZZkQZMtr2KmxGxN1JPak4PDsuUrI6MBfMhKlW6gjXSvpGJRcRDIkOKjBlw8kUbySG2Ygg3IFwBpr6189w5UPlDvIEdkVo28rKDa4JANjyvyoAxGMxBxj4lpJGnfLFJn8y4mAWADDYggak63r3a+JwiG6ukMeKwcs0K8MKEnygAC2oIIO2mteNkwgLGUlmBjlKpYMJGBFgddN/0qMNjkiZcRJhlxUhDIqSHLwY9jbv+goNnwrE8CKCMuZIpcB9oyPvC2cg2PS4P1NXcfhTNgXi+0wYaOTFRPIcVKYxmFxl0vcEkEctO1YLh0eIMR9kGEifB3v8A7uSTcje9ydO2mmtbOP8ALhG/hyCOSOVxiIzGjLtsLkHUa60FE+GYjCxyTjGYYQYeP75Y5uNlYgWG2hN9L9e9Z+GxAcSRvAkivH85JQwtyII19qnEeIubxrBhFdo1haRGMg4d72IIsSCCVNtLm1+VVGOXcqrG5a2YyNzsKC0IlZyqoWWOPX/Tbcn1Nex+GsUk0Tsqos8BXDM5jKs2HG1gf72vXl8O8rKqwlIyUVG+8yNl7g7i2tb+FfFQzq0weaCOTJISoYrGRa5INyAe1taDUm8Hw8kn2mRsTNITc8TEaZd7AAaDsKl/B8M2piOfnwDwz/T9Kc2KyMI+FKV2kdIywj59Dcbd6VNicgY8Nme90jeMLnb1vQV0whcZVwKYVV8gXEWb331PerseEgjZY/s93kjYkgFxIo352HYVk4rxfIFLxt5/PwlOQyeva/1rKm+JZyMqSJhgpZ24S5i/re4FuwoN9HIZ8sMkUatkjwzwBQq8iVPM7339atLi8q2TDWCZeIY0EYRj6fzNePw/irZzI7TTmTKZDxNZmG1zWqvxJBwxCvhszkOpYSShQzbE3HPpQegind2ACTAXa6pIFCryudTV1I2tYnO2ZiG5Zf51gy+OQRYVMTFDxpZpODwJJSrR23uddBy63FIf4tjWIO+DDYsyMGgjkLBFtoSSOZ5b0Hp1j7r3FqYI/Q3rxUfxRM8qugiihZ1vAIi+Vb66nUm19relbc3xVhU0tK5YXW8eTM3ca2oN1E9qYFryc3xoEayeHrJHlXK5xOQO3bTb9anDfFskguYcPAVNiDGXEnvfS2vag9YF7HtpQYidIV4ksiQoTkBc/M1r7egryeI8SWaQu0ycS1ozGSojUjS2oI9qoPiIUfIziSbyuVQmZ8x2Ou9tNL3oPSeIfECIoECrPnGk7+REbsDqT15CsiTxie+viKKQAMuHYEJ2Om/WvP4qZs1kjxMwQMIzJaEdTYEkgaGuw8wya4koSSSqWkAPrQW/FfFMVJh2xWHxXDmw0uR2wsSeTDtubkEgAgXN+Y0rIfxeabDxYObEyYhcNIzyOMQGfFyEmxa+9r2APrvTZ2S5iZ0mjXKnBOKEaO2/mAtp2PMCqCz4R514eHSKNN1iQKdeQIsTbU3Ov70GjjvE1EA4K4xyzSYMnERhAylTexFiADaxO99qbgfCl4KYq8kavw7KiiTy6gkG40B9zRYlMMkT4QnEHD545pAJOIWtvc7XsRz3HpURSWiIjkeKNMwkjxURjCxkkAgHe+xN96AZsHmaSOOVSB92rmMxiRjY3O9iLCs5/BrzGJ/EcMMS/wDDVAXDc9dbgd7VY8RfEa/eKjJIxOQm+YDa55C/vWWiMoC/ZsQ8kmYCSOQRhL7Hnf0J11oNVMI6hURJMaEVUZooyi5RoBc+hq/jcRZZMK00fEdVRUSQMVU2F7X2B+utedjk4b5M7xiNWj/jlRmOpvY2BvfbbpUnBvNeQzxgociEJnZl3BJ2PS9qBi+HMzcMzI4fZ8IBMPfUW/egfCOjXdi6eZ5OA2uUchewHTrR4fCi9hNOzllBR8OIw9uhNqt4uXQKYS5d1AOHJk8oJuGJ0ve2xFAMOFxRImWFHA1CTx5lXlrf5v7NXUxOJZ2Yys+JTMSsb/Z1jUaGwBsLVWGKyWUwcMqf8Y+XkdudtK5yigqnERXCmQvGZBlOtrnX60FmaN5GeQYnEID+GOQyBW5gEEf2arYcqrCQzYoyJ50L3kysPff1oSwC5EkMOl2VGN5F6nXalwsh2iiLgWzXLZl1OuvtQPxcbyM0hEf3kjPpIVLXJPTvVL7E173QAG7hJD5l5jWiixRMgwzM0ag2JRPlU7a31o5Jwq+Qq8hX5C+Urbmf1oGGK134Ssym5XijzKeZ5GlPjEQkko1xZ04mYJryI09qrxzuxIVUIObME8vmJ0vcA296bI4K3EcYObUPEHD35/2KCR4ijPusebTn5edMCM3nXEKQNc3DyjW+2tLQoFVgqmQOyE8PIVbob/vSXxmX7sxs3zC9x5W+m9BdgR1ZZOJHIqm5LjKPqNRTcRjkRs+dLuFKgAtl076Vntike2aF7DQguLac7WpM2IsbLhgsZzPGXJjzN1Ivr7UF9MXFN55EdBw9ZHUWy9DzHamxpGhzJIyHzeT7QUDqdvftWOPEEWw4buSdQkeTzdL9L0xPESWtwYk5hheQ5jvcn9ztQa6uimwjgDIy3Mj8TMu9hzpglzsXEMrMQvEKScMovM6j9RWWmLRZLcWDy5czFxbN0vbSraYrNG8qvGDEGMjCQSBNNN9wetBeLKbAxRKEC8NjMWKLe53uCTViPE2GURRlQSFPl2+leSxPjbuSEjjjKlhkcGU5TzGtva1SvibWHmKECxvII8x62tQMxeHGTK/iCKAzOETDlyrbAA8r32pb+IxADDPh1wxjjyCSWMs7J69xz1rSxeFlduHFh48HHIrCRZZMn2lhYk6AgWsNPSmSmQRRwDCwjghUf5HEi3uSA2hPPbegrYfxXDIWSPDAxyx2UPGZOJLbsNudhrexpiYpYFdQcXLh8REqOniGIDFG3uOdtdt7d6s4iWKBTk4eIwjysJJsPCIzJIRobD5Dci+wNtBvVCbFWQR8TDPJwvu42BVla/P250DsMjllkZgHEkYjDyGyxG5NxYkctzzNBicRe6ySYaSRTaMTgoI2vsNR2G9BEWmDRvhmxLNGrjOxwxjW3M3FxptrUqIkVr4NoZCLBo5M/K1rEG4PWgXiYS85jigWCGM5B58476na5/epiAXUyPaMqSvEVeeg7/3tRTxxZVkEmIuSsciSAXbS4II0Ox0tppWfKpRsiyO4X5Q9nGUi+p3B60GhPi7ktlxRINyHsuVr3N7gm1qUfE9eGiKh813Qm+U7gA/vSwkcjM8fEIRY3kWUlsugBF76gHQHbUVWICC4V0DaKz+Y5j3oLsviR8ymByt+GWsFKybWsdztqKVHi2VrAkmQ2kYkNm797dKrSBsvnJDk3jP8TLy3oIz5blGeTiLbhAsY1udTQWGz5srugHyM0By5G3253+lTG52MZUKyvnSQLla2pPb1oJMMW0zzsLZ8xjEIXXvvrpQpEhzXeR3jZTdJBGMvuOV/3oG8dlbiMZEF7ZdVHr0vqdedPw02dnjvIkcgY5kspyjUA6emtVSiKS2TEySEKQEYOG7XvcUSOkeUrEo5FXY3XkQQNLUD2REF3kLx+XMr2Y5eo571WLqxsiuQn+J5vLyIpjTl2ASGONQdycxy87jn+9c+FQ+bPwiC2iLmLKaBIexzDcfMDezL0ogGIz8W4OgCRhj71BgfNbR2GoYnKs3YdKshCI7vFGufLfUMPbpagoXcNcvYRm4V0zB/W1XhJdCwiAYqzg8UeVrd9PYURjQoDxUVnNlD+uwtsPWku6SLwwXVgbZoxm83oN/Wgr3lI4hKYkmNTmw8om4fYgfy0pryyZHjEiFZMoZEPyKNx/PvT8N4XimUrHgcfKb/ADDDGMLfTS9gfWrk/hmMRM8nhuKQKtgOEMWVse17Gg88HH5WNtWzjRaPD4gB7iQREKwuozZu3a+lW5kd9XwLhLWc8FsMcw63tSUwuG3fixEFgVO6WHrQKRzmUutgC18lru2/Q2qwZrkm8Q10DxGQgetUJIXVs62dbskbR2fP6gUQkYaMtm5gCg9zMEZ86SIGCtIqFc4dQL3Gmot35ViY7xF3doYkyKdeKMQWKxga2BtbuBbepfCzxOZJMMxhULDHLh5BIFudLMDoN9SLcqoY3hhvu45GYFklaScTBmvuLAaAUGp4Q5LEZbpIv3yYc8QyRjUggdN77jrRYjBGRXkKPLHGVeOSyoUUE6EjXlvWR4fjJMNKmKQI0qHhhZNpFJ2J5A9a9L4XiEmQ4ZeGksmbiK44bI17nIenbtsaDLXCyRTA8eyFuMrPfEFE5HQaf96MRZ2zieORZI1hjSePhlVJuSptzIuCNasNimiBXi8N23F8xZwTYjtv7Glqj5xnMLRyRscwbV1tuBbuNfagq42VEORBCwDZ434hkMe3oLkiqAQuGkUM2X+IbZsrHvV+SJCCjqLoFygsVOa5uNLilwlUDwsRGZI8iFCZAtzfXme9ArAJZiAztJJCyKqebNpf32p6xguiOrhY2ueFIFyqTrbTe1UpnyMxS0cccls0flKMOd/51fwzvIfLg2xSsrAth8Obvrvcc+9AvFoisUSN5EAUggZsjcwTz5V0LsLFMLZAGzcBRd9Nxbf21rVTwXE3zx4aSIDLkbEgRl16m535HemH4bldhnkwyOvOOQt5fYAC1B5/DSS51YwyBAGIL+ca6HQ7DTahkMrMHGHck/Kwswa3U16uH4bRBZsVI4bLZYowhX3NyatReA4dG4gw00kllBaeUsNPoBQeIY6ZnKYZC2dSkeY7ai4P6CqxWV9IxJiAD5eHGZCynbavpBOGh1ceHYa2l5yq5fYmkv8AEmCjN/8AaKyH8mEjMn7C1B4zCeB4p1scBiVY7NKAg9dTW1hvhnEsiq7YaAIdFkbOcvPbUfWrc3xphhomGxszfhZwuHH6kms+f42lb+HgoY1toZ5TIW9hYUGtD8KLYK2KbIDnyQRlhm6gk1bT4WwtsrjE4hTuOLw/N6AV5Gb4ox76jEx4ZTpbD4cJ+puazcR4piH0fxHFuOhxRUL7AgUH0VvCPDoDmeDAx22ONmDf9RqD8SeHQaLj8GjWsRgoy5b/AJRrXyx3TcnO3U/eH60DSryjc25Wyig+i4v4+wo+WPxDFFekYhDe5P8AKsyX/wAR3H8HwuNDybFYsuV9lArxDynYRoBzzmlm/VQOwzUHrJ/jvxOTVZsJhh5gOFhc+X3YmsqXxjETyquLxb4mCQqJlSJI/LfcAAaism+lruQOV8tPwUhD28pJRrBwHGax60G5hpggeRYmjgzeSSUqmXS2htf2WhXExAWacu3NuBv+lY+IaUsHfD4hSxUIzgMewFzr6UvXpKe/CoNvE4+cBirN95pI0ajzt1J5nqedVYZF0GgP/VTZUdmsEd9PwRmlp4fIdbLHm1u7hTl/lQBJiLMPmTlc75T0p0fiQWziNy6SK6vohVhqD0J1OtHH4UxJDzwqy5QbkNlYnTc1ci8BULeR0C2YKtzfNyNgLf8AagyXxGbNcSOSWOdznOa972ph8RlKiMurooslz+HpWgPCc7ZEmjcoLZZGVhoAbXFjexGmtAmFjEvDLYYhE1BkKBmA2He9BQONb5lH3i7N8uRbbUK4l8wzDMDzN29tK0JcKy5iGUxoc4vaYKoAJsQAedAySqx8uF4Iyl8kZby21IB1Bt+tAlXkkOThkqRchGF3UDS3a+9ej+HviYYbDPgMXI8b4WTJhwkZkOXW62G1j169qyXEeVXEpIcLw1fC/ZzmtzO/rqBtWTjD98/y2BXIqEMG0HMX+vOg9riPjWC3kgxkz8iQMMMvvc/pWZL8aTXPDwcCA/48hm/a1eYLtsEQDvvSxIWNs5QjsKDdm+J8c/8A6pMOCPlw0QTL7kE1m4jGTSazY3Eyg7h8QbN7XtVMx885I9akIvqepoDDRg38pbrkzfrXB+QVyP8AlobgcvS1cX+tAeu+UD1Py1BYjUvbXYCl8TlptS2flyoHM1zc6ADrQkL0HrSQ/f1oS/c9zf5qBzOB+X2pbPSi/wDZpZf2NA4v30oS3oO1Iz8qkuOooG5vU0zDzZJUksXHm8qHVrg1Wz+1Qj5WDXsVZXFBrHFLYs/DkRvkYeYv1Bvt6WvpvSI5swLcUrdjYZzoKqoS6vJbRdZABmyr1vUfZ3GmSX/gXSg9hJKgfMs0jSFsiqCUCqenL2psL2UmSBYMmUA4ghs7EnY7+3c1lGQo38NSHjbOrppIvpQLiCzqVhjzgqAwXOW5WN7g6cjQaz8VHTPg3SFixjZJA2ZgD31FuRPpS4fEFmZ4i2JwgmjvJIjCE5QNAb7nlpaqRxmQPC2GieN5F8pURlGB3sOdNw2MKEnghYyVeTIufzDmQdKC4cFEIssYcudeJiH4wjl7Da/eqreE6EvipmZvwlQvm7+vWreBkZ24aNFCpDSyKEK5Vvba+9tbCjnGRsyxsxGVC8Xn4i62vfYc7a2oKWEdsxw3DtcsI3kkGHRW5AEa23FW3mDOIyWTzKMojLrmtpdhyBvrVZzdCFMRXK0pWSYLlf0A/vSkHDqLOGyKcudkkKlGJAIsLje3rQR4himRlwvkWMFs6jzBb66kk63/AGrMkcF2YFDm0GRcgzdhT8crLIcMpUs8bSSEDLw4gNTcnmQeVU5QRkk4YijkTPEoObMoNr699aBge/UihzWP5QdzSi/L23oWf9TQOLdxSy9tOe1Lz626bVwbfXTrQGX+gFQZKUz8rCgL0Di2t7a9aEv0/elFu+tBmt1FA8v7E0tn70svzvalu/rQML0DP9DSy/ehJ70DCajP2oCee9dfvQMDX0uKNNWA6mxpQNtOtcG58+34aC1HKY2KXLIzLYXDB15XFRHI4FlllVbmwSQgCkM99s197k1KnTn9KD1c2+X8PmcDoaRYb2G+g6VFdQPDm+cHIx0JTSmxbnmWDISddK6uoLWFTKUkBObME0001rQgjDfdEu11L5mkJINdXUBNctlPDYZkQXiGoF9+tUsRMgJH2dDlvKt2Oh1rq6gxpIQ2FXEknjeJY0YWVv8ADiHIfp9Ky/E5As5hVMohARWzEkiurqCvfU+tSX1ta4vbeurqDr0Arq6ggtSy561NdQRegLV1dQQTQE11dQRUiurqCDXfrXV1BJ/lUg11dQcBf9qZl7murqD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50" name="AutoShape 10" descr="data:image/jpeg;base64,/9j/4AAQSkZJRgABAQAAAQABAAD/2wCEAAkGBxISEBUSEhIVFRUVFxUVFxUVFRUVFRUVFRUWFhUVFRUYHSggGBolGxUVITEhJSkrLi4uFx8zODMtNygtLisBCgoKBQUFDgUFDisZExkrKysrKysrKysrKysrKysrKysrKysrKysrKysrKysrKysrKysrKysrKysrKysrKysrK//AABEIALcBFAMBIgACEQEDEQH/xAAcAAACAQUBAAAAAAAAAAAAAAAAAQIDBAUGBwj/xAA7EAABAwIEAwYDBgYBBQAAAAABAAIRAyEEBRIxBkFREyJhcYGRB6GxMkKCwdHwFCNSYuHxciQzssLS/8QAFAEBAAAAAAAAAAAAAAAAAAAAAP/EABQRAQAAAAAAAAAAAAAAAAAAAAD/2gAMAwEAAhEDEQA/AOPyiVElCCWtS7TwUE2hBUa8dEnIayfJVhh0FCEdmr2ngiVksJl19kGv9mUzTK3hvDZ7IvNN3h3T9f3ssTjMsc2xaR4EQg1vQm0EK9r4UhWrmIKb3EpBNyggq6wouUEpQNCSaAlOVFCCWpGpRQgepPUopoJBycqATCCWpOVCUSglKNSjKJQT1piooIQVNakKioymCgymCq931/RCoYV3d9UkFlpThXDaSuf4W8QgsGMVanSMgc1kW4H6wshgcuvtflZBjqGEn846rJYbLCbAeizmCycmABfy/d1tOWZEbSCOaDXMt4dJ5Lo/DfA9JgZUqXdYhvIW59Sr7KskEbQtppiAEFr/AALIjSPZYnOOGKNdsaR7LYkIOQZz8P3BpMWE7LmWdZUaTiF6qeyQub/ELhEOYatMRG4A38UHAXtVIhZfMMJpJCxb2oKJSUiooGhJNAIQhAIQhAIQphiCCaqsoEqqMKUFqhVnUDKgWIIhCA1BCAQhCBoCUKQCC6obIUaIshBk6VCwMfosrhMBLgfKDCngsLa8/vxWw5ZhLtt4n6IKGFyLr/rndZ3LsgAgxefOyzeW4DUdtlseHy7wQYfAZSJFrBbFgcrAMlXFDCwr+kEDYwBShNCBITQgIUKtMEEFVEFBxL4kcGPpuNWk0uZcmPuhcoxFO69eYugHtLSJBtdecviRw8MJiTpEMeS5vhfYINEcFFVHhUygEJJoBOEpU2IEGpimSq9KnJC2bI8hdUIIEoMXlXD1WrcNMCFl8RwZiKY1aCW9Y2XVeFeHH04B2F9tz/hbx/ANLNLgCEHn/LOFK1QAspEjrYLbcF8MaumahbJ5AyR5rq+GwLGCGtA8griEHnzP+ETRfpPp4m9lrWIyVzSbfJd048ywvAeBJHLwXPq+Edb6fv1Qc7q4MgwrZ9KCt6xeDAsN+sBa9jMLBKDAvbdRhXlWkrd7EEApAIhNBWpGyFGnshB0vAYOBcR/vmtqyvATE+CzlPIRawnmshhsujkgqZRg7LOUqICpYKlAV2gQanCaECQmhAkimouPNBznjPjyrSquo4eGaCWl5Ac4uFjAcIAmRsfRaLW+IGPDpGJf7MI9i2FY8R4iariTMkn1JlaziKl0HVOGfi47WKeOaHNMDtmCHN8XsFnDygjoVnvifw+MdhG1KMOc2HMLSCHtdGxG4iCuDi69F/DZs5ThwST3Xi/TtHgAeAFgg80YugWOLXAggkEHcEK1cun/ABa4d7PFGqwQKlyB1Fv0XM6rYJCCmhXeCwesOcdgQI5kkE+wA+YVOowaiIgefh4oKKqUt1Tc2DCnTQZbK6Ouo1ouXEAeZML0ZwtwtSoUmSwF+kSfE722XDfh5kuIxGKpupUyWse0ufs1oF7k7nwC9MUWQAOgQNlMDZSQUmPBmDtYjmDvB6IGhNU6RkT1v6cvkgt8xoB7CCtGznAhoI/LwW/1RIWp5qJc8dCPOCAAY9CPRBz3McHadv8Aa1vHUeo/xdbtj4kxEeFitVzIAkwI/wBoNbxFOJkLHvasvimST19+Sxjhy8SgtXBRKqvbe6pFBVp7IUqTbIQevDTCk2mFTbWb1VRtUIKgCkFGUwUEkKLnACSYAuSdgFyTjr4shpNDAEHcOxG48RRB3/5n06oOk5zxBhcIJr1mMMSGzLz/AMWC59lpGO+LtIOijh3OH9VR4ZPk0A/VcSr5i6o9z3uLnOMlziS4nqSblUTiig7nl/xZpl5FaiQ0mxYQSB0IdAPO4jyWaxHxDy0sP/UG4Ijsqk7dNK86DEmypnEnqgzGZYoOeYMibTYxyssS91yodqU23KC/yrBuq1GU2CXOc1rRMd5xgCfMr0/lGBFDD0qIAHZsY3u7SGgOI8zJ9Vwj4dcOvxeJAa80+zHadoG6tJaRotI3P0K9Byg0D4s4YnBueB9n5SV51ri5XqH4i5jSp5diNYBlkAGNyQBuvNOJrsJsz2A/JBkeGXisBhJDX1Kn8pxjSC4AOaT+ER4yqgyMsAfUs6Wyxwgs1Ew1wPPumeisMRg6uGfqGlr2jwcWlzbg2IBgweitMVmNWoZe9zjAEuMmANIvztZA84rmpXe8tDS7SS0Wg6QDY7TE+qpYekXODRzMBFMuc+wJc6/ms5lVSgxoLh/NBLi7wGzG/wB1vc+CDsvwacxuDbTGme+50bzri/sV0UFebch4oq4Sv2zAJqGDTuGEOA1FoH9wd6/LvuTZl21BlRw0OcPsnkgyNSsQBESSAJ689vAFS0W5g9RurJ5BrMvs17o5SCwavOCW+TirwOkTKChiq5axwdYkENdsHONmjwdJHny6Cq2rJIAsIHruQPCCPn0WOzTF/wDT1NtUva0dSyXAxN4a0n8JVfBDR/JJJLZIc7eo0mS8/wB2owfG9pCC8c5YDOKP80f01GhpPRzXQw+uvT1+z0KymIcRcLDcTuDsOCT9mpSee8WlrRUaHFrhcENLj6INTzej3tIGojUTHIAw0T4xbyK0/Es1ONyBsJEgmJIB6/5W7V6JbVfhw41Klnhz+bHbPJEAlpa4QLmB1JV27INbWtc0DmHbHULgn+rmT1Qcqr4YjkfPdYbEsgkR0+gv9V2DD8Ote1o0j7DRvba5nneVrXEHDjcPiNMGH055XLSQ7baNTfdBzupSJ5KFSjEc5n9FtgwVIg63QbgwJ26edj6rBVmDtCB91oHrz9LA+qC1p0rIV21iEHact4j1G5C2HC5uDzXEcuzEjYrasrzAmCT6IOr4bHgq5dimtaXuIa1oLi4mAABJJJ2C07LsXbdaZ8aeI6jaNLBsJAraqlUj7zGEBrPIukn/AIhBiviX8S3Y0uw2FJZhQYc7Z2Ijr0p/28+fRc5NRUSUSgqh6NaoynKCtrRqVFNBcscs5wzUZ2wZUoNrNqFrC0uLHDUQAadQEaHTzNuq16mVluH2B+JosLtIfVpsLuTdT2tJ9JlB6W4R4epYGiadI1DrIee006xaACGgAQB9Vk8VVAB8BM+/6KoagmPAH5larxRnrKLKmpwEOHPoxj4PmJH+0HKvirxBUfUNAmGiO6fcG3NadwjTD8dQBv3i6/VjS8fMAq0zzMDXrvquM6iq3DtcU6zauoDs9VTl3u6QW77kbfsoNpzHLm1NUOvALibucQXatX9O7beIWr47Lg28EyXc9tLdRkcpkfNVsRmD2O1NdIFjyjVNiDsTpNvBWOLx7zLXAg8wbG/UeyChWxHJvdA2i3IbnmbKIqQSfFUZUnbk+P1QZzIHdpimOdtqBjkB0A5Bd6yrFktvtHmIXnbKMX2dZrjEfsLtXCmesfpDbwQOv3dX0+iDcsHjD2lS86RSbf7sufu7mSC09YInqsn/ABGl0cjf/wCvYwfInosL22l9RsQSym9rupY14kcj3aYPuFm64Ag82nV+H7Lj6BxPoEGFrVg41GxqLWYsOE2Gt7S38WjoDvylZDHVD2Qq/faNducth7R6EwOoCxeWUg6pj2gEdm/sRJnemcQCOgjEtb+AK5xuNb2LRH2uyIFpMvowAJ61AEGUczWJ5bqwzbLWvpPYfsva5hExZwjfluq+FxQLTHJz2jpDXuaPkFYZxmbWBBgcHiBoo4kN7z6LbEyA+m1zg3w7prgnqAtiOMb2eidobvcWiZ6xsQuXYnOA3C4mhq/7bnuZIFgahqN6Aj7Xp1KrZpxATD5DXwJO8TcjxEoNzbmoDKAbazGwOY7Nzr8gJYDPhHgtf4vxQD6VQO1EtqUzJEanaHgxytTcPVaZRzx57O4OlhaR4w2faCsBnWfVXv0h0BrpIgXIIIv6BBkszrw6bQbGxtHP99FidWp7tgRpjx3Uxi9bfPlPr+/JWYqQD11G/UoL+m+RaPnuhW1E735oQSwmJK2TLsdF5WkMq3WSw+OgQg6flWcyLEK54t4bZmWHbocG4ikCaZJhrgftU3eBgQeR8CVzbC5rDt1seXcUdmNRMAXJ6AIOcYrDPpPdTqNLHsJa5rrFpG4KpLJcRZq7FYmpXdbXEAmYa1oY35NnzJWNQCEk0DQkmgkwrfvhfwfTzB9Y1XlrKLWWb9oue4x6aWPHmR0XPwV3b4GYUswNas6zatXS3bvCm2CR6l4/Cgz/AB5xW3AsMfbFN4a3qSWafGwB91wniDiStinvc82cNtrgCx8gFlvipmPbY4ifsjTvYEd13zatSB5Ec3E+Q7tz5hwQPB1dAqHVDuzGnqSatKw8dIcfIKNfEPd95xkkbnkAP1VuTJk8z9Uz7XcPcAFBW7Puy12q0kwRHh4qg65new94E/NZKoGtGlswW3I+9dwM+ce0dFi4ugIUn7nzKITq725x8wJQQWf4bzzsKgBkNtcciNj8h7LApIO5ZHxL/EVn6yNTcJUAcLB7+0YWDffvhsT94+C6RiMRq7rHDVvtNr2jxh3sV5UwOaVabhpceX7+Q9l0HIePSwB1ZxJmTzPemR6AM9Ag6Bgs5YBju4IZ2cme84jCtpuB8AaRgzzPrrGK4sbFKTYGi5wi8NFSo0eYLGD8K0biHikvfim0rU65Zta2kl3uXula6Me7VJJPe1b84gfVB2GhxpTp095dqf6y4uke8LVc/wCL3VSbmLwPD9/RaS/HOIj1VF2IP79P0QZfFY8kvv8AaBB8ZYI/8T7qBxzi0STtJueixJfP7/fVSbVtCC6ZUI0+/wAj+qtMQ6Xk9SlqsokoLim+B5IFT8/qf1VBqqBBcseUKNMWQgsZTDknBJBUbVKdXEOIibKkhAIQhAISQgaFKm8AyWhw5gkifUGQio4FxIaGgkw0SQByAJMmPFBELrvAOauw+UhxcA01MS4a7BultISOrdRdcTc+a5FKuK2YVXMZTdUcWUwWsbPdaC7UQB4uugnm9Zz6z3uM6nOOoQWmTJgix3VF1QkGdwwD01Aj1v8AJUtRiJMdJtPXzTqulxPUk2Eb+HLyQJgk+hPsCY9dvVDzPObn5oBQLkDxQXeJc6IJ5NBF7bEbnby/MqycVe5iT2hvO0/h7v8A6iyskEkOQB9B9QkEAEFJCBoDkkIJFySEIGShJCByiUIQATShMIJtVQKiFVaguaWyajSNkILEoKCgIAoQUIBJNCBJJpIGkhNAkIQgEShJBIxA9Z/I/P5KIQpNG/73t+aALpMnn+e6imUkDBQkhAJJpIGhJNA01FNAIQhA0BCEDCcKKYKBhTlQTlBc03WQoUzZCC3IQmUIBCEIBJS0qJQJCEIBJCEAhCEAhCEAhCEAhCEAhCECQmkgEITQJNCEAmkmgSaEIBNJMIGEJgIhBJrkJtYhBTcgJvCigkUkk0EtZUE0kCSTQgSEIQCEJoEhCEAhNCBITQgSEIQCEIQCEIQCEIQNCSaAQhCATlATQCcpJoAFCkGoQN7CoaEIQGgoLUkICE9BQhAtBS0IQgRCegoQgNJRoKEIHoKNBSQgego7MoQgfZlHZlCEC0FGgpIQGgo7MoQgNBT7MoQgOzKOzKEIIkJhqEIJdmUdmUIQHZlAakhBMUypCkUIQVW0D0SQhB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49153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857232"/>
            <a:ext cx="2815192" cy="2395536"/>
          </a:xfrm>
          <a:prstGeom prst="rect">
            <a:avLst/>
          </a:prstGeom>
          <a:noFill/>
          <a:ln w="38100">
            <a:gradFill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  <a:miter lim="800000"/>
            <a:headEnd/>
            <a:tailEnd/>
          </a:ln>
          <a:effectLst/>
        </p:spPr>
      </p:pic>
      <p:pic>
        <p:nvPicPr>
          <p:cNvPr id="56321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43372" y="857232"/>
            <a:ext cx="4089977" cy="5124460"/>
          </a:xfrm>
          <a:prstGeom prst="rect">
            <a:avLst/>
          </a:prstGeom>
          <a:noFill/>
          <a:ln w="38100">
            <a:gradFill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  <a:miter lim="800000"/>
            <a:headEnd/>
            <a:tailEnd/>
          </a:ln>
          <a:effectLst/>
        </p:spPr>
      </p:pic>
    </p:spTree>
  </p:cSld>
  <p:clrMapOvr>
    <a:masterClrMapping/>
  </p:clrMapOvr>
  <p:transition advTm="19718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https://demiart.ru/forum/uploads12/post-913917-136809114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9maj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244" name="AutoShape 4" descr="data:image/jpeg;base64,/9j/4AAQSkZJRgABAQAAAQABAAD/2wCEAAoHCBAPDBAJDwkJCQkKCQwICQwICR8JGAgMJSEnJyUhJCQpLjwzKSw4LSQkNDg0Kz0xNUNDKDE7QDs0Py40QzEBDAwMBgYGEAYGEDEdFh0xMTExMTExMTExMTExMTExMTExMTExMTExMTExMTExMTExMTExMTExMTExMTExMTExMf/AABEIAOUA3AMBIgACEQEDEQH/xAAbAAACAwEBAQAAAAAAAAAAAAACAwEEBQAGB//EAEEQAAIBAgQEBAMGBAMGBwAAAAECAwARBBIhMRNBUWEFInGBBjKRFCNCUqGxM8HR8FNichU0gpKy8QckRKLC0uL/xAAUAQEAAAAAAAAAAAAAAAAAAAAA/8QAFBEBAAAAAAAAAAAAAAAAAAAAAP/aAAwDAQACEQMRAD8AypW1IsN6QW5nU70c3zHp2pDnvQC5HTc9KQ9umu23zUxz3tfrSHf3NAPlubqCTzp626D6UhB7609R7negclvyre3SjFvyj1pYHK+tGv8AZoHpboPpRgjewtelp9eVGg5/qfw0B3HT2qRb8vKoK8tbmiVeX60DFA6C1GALXsLf9NAq9v0pqCgJVH5Re9GqjoOtQB7UQHagNAOai3aiy9hoelSifSjCe1AJA/KAaEjsLU0p9aEJQCBztXEdqakZ2sTenJhWP4Wt6UFYelFa/LlV0YM/lvbWpGFtyNzoNKCiE7a35UJXoB3rROFPS42o48Hre22w/NQUBB2/SrUWigDKB0tWgmF5WNS2E12oPn8/zW21pDn0puI+Ym9VnPf/APVAEh00qqTc87U6Q8r0sDW9AxPQHpenIvP+2painRr3oDQUajlvXItGFoCQjbcU5aBE56e1PRO2tBwHbWjC+ulEic7g0zJpfnQQqc70SAnSuC8udPRe21BCpfXWjVPW9MRL9z3pqJ27CgCNPY3q0mGJt5TrtT8PBmYCxOu1elwmAGUaanX/AE0HmRgW3sb26U7DeFO7ajKvMn+VetTw8HS2lWEwoUWAAoPPxeEqotYC1NGBt+GtwxdqEx9qDF+xjpY1DYLXa962Sg6a0lk1ty60GWcAeS370ceBPM69LfLWuicuVMydqDLTCc7VH2Xt+lauTtXZe1B8JxLan1qs7fWn4g6nXnVVuvSgHepUa9thUEct701V70HIPWrSLytS4xztblpVlDQSo5UYGtrdq5fS1MQdt6BkaaU5U3oYxpTQKDlT0FGF9+35q4dLetqNOlhQEqdqciUCjluKtRrztrQRHH2tV3DwXa1j9aKDDM2yliegrd8OwFvM62PT5stAPheC82e2g7V6GKK3IUvDRWF7Wq0BQcBUkVNQaACKW55U1jSWF6BYFSqX1tTQn1ogOVAISiIqa40ANS81Nak3oPgkx823Ok2vzsKdMPMedjegy6UEBee/epCVK+96aov/ADoJRfoO1WEW3PWlINbdaeg/pegJB0O9ORf0oFFGDsNqBqfSnptfc7VXj6bmnj9CaBoH660aL2PrQA9Dc2o0Pa1A5E13vWpgosxAtfW1jVGFedv616fwXBDLxW1B2AOunWg0cBhQq/KAa0I4+1TGltbWpyiggCmUJFFQdQmioTQQwoQKmpNANdXGuoJrjUE0tnoJdqrs2tE76b1l4jHoGsHW1hzoPj0g8x9aURy5A06QeYjvSz15iglR9aYg/wDl/lpQaiB9u9A5DfYXvTV96Qp/pvT0PPSgaD2ogOfLnQK30FFc339aByHuKcDpbc3qup0va9he35qahoLCW9D0qygvrzqmDbXfoaekhOm1Bq+HRF5FjUZmY27evpXu8FhQiBdCRqf9VeH8ExASdZCCQAw/03517zDTK6gg6EXH+agdaiAqAam9Bxoq6uoOrq6hNB1QamoNADGgLVLnlSmawvQE8ml9hVb7QPas7xPGlFNjY38n+qsX/aTgEk2ueX4WoNfxjHBIiVbznQWrysr3Ytd9e1TicQzte5I6A1SmmObYWAAHpQebmPmtYnXagI+gpk/zW53pfbrQDamAc+dCdDUqaAkH609en7mk302vamoaBinl/bUwHnY3pKjnamofqOVA1TysacDpvY0gG/LWiA9ff8NA0Ny3PSrEZ796pc+l6sRv6i1Bp4RrNpr1/wBNew8JxZKiO+YgKB/lWvGYabLyN+lel8BfNIACL+Y2P4aD1cLE6mm0qM9qIt3oGXqaWDU3oJvRUNdQdXGuqDQLfTWsvFz65QdK0MUfL19K87jpbG3O9BR8XlzMttgdaxZm5E2FXMXJmJ1vWXM3c6/8VBxe1jc6biks9ySLWvQOe9+16C/Y0GRMPMR0NKJpuIPmI13quD9KCSOXKuB5bdTQk9zUFuWxvQPB5X06Uam3euEYEEc1iGkxGJw7+bMGy5CPTRvegJ5a6m9qBwcbX+lMVtP5VWtaiQ/WgtJJ/Wmhhbc//aqyv3t2qSfW/W9BYBG9j7U9Tpa+/wD7qqJJ2sRTg/PmKC7G9tL6962/AsQVlBvrfrXnEk0vW34NhXe2JYth8MDnDONZrdL8u+1B72F2K3JGtPQ8715yHx+Nm4KI+WPKgkchQ3p271twzAqGBBBFBcL6USHnVUPfQHarKHSgIGpvUE1AblQSTUM9cTSWOtgLmgh9a8f4vMOM4B0vr/lbpXq8bIsKGR2CIBcn+leDxM2dnkObzszi/wCW9AiR+/pVKQn2p0jenrVVz21NADn9KDN2/SpdqXf+70GVO3mOtiD1quT+tHMfMdTv0pR97Gg7N3965Dre+g0/00stapQkmwDOzbKgLFuwFBphv/JWynMniauD8uRXjP1vkH0qqH72IF7H8tbXhsQSDxA4nDIy4TBYTHKmIUr94FIXUbElh9alMPLP4SkceDlxDwY5sSZEjzMi5DcdSNBoOY2oM/D4SV8wWIs8cTYkoGDHhi1yB2Bvbe1Vw/vbavQfCuFcSPiXWSCOSFhmBClmPMDmLX3tVPxLwB8Nh2xiTRYnDJLktACzYePWxNxa2gBPUjrQZqtzuAP+anIbkLfVjYAfibpXYXBPJh3lSOR5I3U20QMpvfc6jS+nSlz4d0BV47FWt5HD/t+9Bckw7xqrPGyAuyAvb5gNR2qc225JNgB5izHawqxHjA8RjkMaPLHkkMgDFZLAZ7ewNxrqa34/DosEBJHHJj8e5WKJtPmI3Uch33tQU8N4ckKfa8UFDbw4U/m5Fup7fXpWtEjSqZJ4y8ZK5YklKZl31I2FtgKrz4ZMOv27F4kPi2P3KRrxBh/8qDme5rLl8SkcWV5IIwdI0bXuSeZPOgu+KTJx2jjUJHFliUDt16mm4Lxd00LFgdN/w1jIp6E672696sxQu2YrGz5BdrEWSg9v4d4ijqCL3O9/zVrpJpe+9fPMNM6DMA6gHcnT0uNK28H8QqiiOSNyQNGjOb6ig9aH70LvXmZPiLXMmGxLpvmKlf0qY/Hw28E8eU6hxmoPRPPlW52FRJ4hCkRlaaJVWPORnF27W3vevPT+KFrhIMRI1rheGUC+5rJ/2fipCZvLHnN/PIIz7Cg7xXxhsQ5NykZ+VAxbL61kvKTyY27Vsf7IxRW3GkUD8CS6t6Us/DuJfVrXC2HEmzbcudBiO/KxPYUpzzse9bj/AAziL2CI46iQW/WmS/Cj3GUOy8P7w2DebsOnrQeXdvRfU0Gf0r0j/C84a4gLqc1sjC6+tCvwtMRcqqHo7aig8hN4ZiiSfseMOtrjCt/Slr4XiTe2FxZsL/7s39K+syxhiyiZrqFDFECmNr6EE6b6UuTTz8Q5R/EDycMIvW/Kg+XR+CSOjh8H4jHOmaZZkQZMtr2KmxGxN1JPak4PDsuUrI6MBfMhKlW6gjXSvpGJRcRDIkOKjBlw8kUbySG2Ygg3IFwBpr6189w5UPlDvIEdkVo28rKDa4JANjyvyoAxGMxBxj4lpJGnfLFJn8y4mAWADDYggak63r3a+JwiG6ukMeKwcs0K8MKEnygAC2oIIO2mteNkwgLGUlmBjlKpYMJGBFgddN/0qMNjkiZcRJhlxUhDIqSHLwY9jbv+goNnwrE8CKCMuZIpcB9oyPvC2cg2PS4P1NXcfhTNgXi+0wYaOTFRPIcVKYxmFxl0vcEkEctO1YLh0eIMR9kGEifB3v8A7uSTcje9ydO2mmtbOP8ALhG/hyCOSOVxiIzGjLtsLkHUa60FE+GYjCxyTjGYYQYeP75Y5uNlYgWG2hN9L9e9Z+GxAcSRvAkivH85JQwtyII19qnEeIubxrBhFdo1haRGMg4d72IIsSCCVNtLm1+VVGOXcqrG5a2YyNzsKC0IlZyqoWWOPX/Tbcn1Nex+GsUk0Tsqos8BXDM5jKs2HG1gf72vXl8O8rKqwlIyUVG+8yNl7g7i2tb+FfFQzq0weaCOTJISoYrGRa5INyAe1taDUm8Hw8kn2mRsTNITc8TEaZd7AAaDsKl/B8M2piOfnwDwz/T9Kc2KyMI+FKV2kdIywj59Dcbd6VNicgY8Nme90jeMLnb1vQV0whcZVwKYVV8gXEWb331PerseEgjZY/s93kjYkgFxIo352HYVk4rxfIFLxt5/PwlOQyeva/1rKm+JZyMqSJhgpZ24S5i/re4FuwoN9HIZ8sMkUatkjwzwBQq8iVPM7339atLi8q2TDWCZeIY0EYRj6fzNePw/irZzI7TTmTKZDxNZmG1zWqvxJBwxCvhszkOpYSShQzbE3HPpQegind2ACTAXa6pIFCryudTV1I2tYnO2ZiG5Zf51gy+OQRYVMTFDxpZpODwJJSrR23uddBy63FIf4tjWIO+DDYsyMGgjkLBFtoSSOZ5b0Hp1j7r3FqYI/Q3rxUfxRM8qugiihZ1vAIi+Vb66nUm19relbc3xVhU0tK5YXW8eTM3ca2oN1E9qYFryc3xoEayeHrJHlXK5xOQO3bTb9anDfFskguYcPAVNiDGXEnvfS2vag9YF7HtpQYidIV4ksiQoTkBc/M1r7egryeI8SWaQu0ycS1ozGSojUjS2oI9qoPiIUfIziSbyuVQmZ8x2Ou9tNL3oPSeIfECIoECrPnGk7+REbsDqT15CsiTxie+viKKQAMuHYEJ2Om/WvP4qZs1kjxMwQMIzJaEdTYEkgaGuw8wya4koSSSqWkAPrQW/FfFMVJh2xWHxXDmw0uR2wsSeTDtubkEgAgXN+Y0rIfxeabDxYObEyYhcNIzyOMQGfFyEmxa+9r2APrvTZ2S5iZ0mjXKnBOKEaO2/mAtp2PMCqCz4R514eHSKNN1iQKdeQIsTbU3Ov70GjjvE1EA4K4xyzSYMnERhAylTexFiADaxO99qbgfCl4KYq8kavw7KiiTy6gkG40B9zRYlMMkT4QnEHD545pAJOIWtvc7XsRz3HpURSWiIjkeKNMwkjxURjCxkkAgHe+xN96AZsHmaSOOVSB92rmMxiRjY3O9iLCs5/BrzGJ/EcMMS/wDDVAXDc9dbgd7VY8RfEa/eKjJIxOQm+YDa55C/vWWiMoC/ZsQ8kmYCSOQRhL7Hnf0J11oNVMI6hURJMaEVUZooyi5RoBc+hq/jcRZZMK00fEdVRUSQMVU2F7X2B+utedjk4b5M7xiNWj/jlRmOpvY2BvfbbpUnBvNeQzxgociEJnZl3BJ2PS9qBi+HMzcMzI4fZ8IBMPfUW/egfCOjXdi6eZ5OA2uUchewHTrR4fCi9hNOzllBR8OIw9uhNqt4uXQKYS5d1AOHJk8oJuGJ0ve2xFAMOFxRImWFHA1CTx5lXlrf5v7NXUxOJZ2Yys+JTMSsb/Z1jUaGwBsLVWGKyWUwcMqf8Y+XkdudtK5yigqnERXCmQvGZBlOtrnX60FmaN5GeQYnEID+GOQyBW5gEEf2arYcqrCQzYoyJ50L3kysPff1oSwC5EkMOl2VGN5F6nXalwsh2iiLgWzXLZl1OuvtQPxcbyM0hEf3kjPpIVLXJPTvVL7E173QAG7hJD5l5jWiixRMgwzM0ag2JRPlU7a31o5Jwq+Qq8hX5C+Urbmf1oGGK134Ssym5XijzKeZ5GlPjEQkko1xZ04mYJryI09qrxzuxIVUIObME8vmJ0vcA296bI4K3EcYObUPEHD35/2KCR4ijPusebTn5edMCM3nXEKQNc3DyjW+2tLQoFVgqmQOyE8PIVbob/vSXxmX7sxs3zC9x5W+m9BdgR1ZZOJHIqm5LjKPqNRTcRjkRs+dLuFKgAtl076Vntike2aF7DQguLac7WpM2IsbLhgsZzPGXJjzN1Ivr7UF9MXFN55EdBw9ZHUWy9DzHamxpGhzJIyHzeT7QUDqdvftWOPEEWw4buSdQkeTzdL9L0xPESWtwYk5hheQ5jvcn9ztQa6uimwjgDIy3Mj8TMu9hzpglzsXEMrMQvEKScMovM6j9RWWmLRZLcWDy5czFxbN0vbSraYrNG8qvGDEGMjCQSBNNN9wetBeLKbAxRKEC8NjMWKLe53uCTViPE2GURRlQSFPl2+leSxPjbuSEjjjKlhkcGU5TzGtva1SvibWHmKECxvII8x62tQMxeHGTK/iCKAzOETDlyrbAA8r32pb+IxADDPh1wxjjyCSWMs7J69xz1rSxeFlduHFh48HHIrCRZZMn2lhYk6AgWsNPSmSmQRRwDCwjghUf5HEi3uSA2hPPbegrYfxXDIWSPDAxyx2UPGZOJLbsNudhrexpiYpYFdQcXLh8REqOniGIDFG3uOdtdt7d6s4iWKBTk4eIwjysJJsPCIzJIRobD5Dci+wNtBvVCbFWQR8TDPJwvu42BVla/P250DsMjllkZgHEkYjDyGyxG5NxYkctzzNBicRe6ySYaSRTaMTgoI2vsNR2G9BEWmDRvhmxLNGrjOxwxjW3M3FxptrUqIkVr4NoZCLBo5M/K1rEG4PWgXiYS85jigWCGM5B58476na5/epiAXUyPaMqSvEVeeg7/3tRTxxZVkEmIuSsciSAXbS4II0Ox0tppWfKpRsiyO4X5Q9nGUi+p3B60GhPi7ktlxRINyHsuVr3N7gm1qUfE9eGiKh813Qm+U7gA/vSwkcjM8fEIRY3kWUlsugBF76gHQHbUVWICC4V0DaKz+Y5j3oLsviR8ymByt+GWsFKybWsdztqKVHi2VrAkmQ2kYkNm797dKrSBsvnJDk3jP8TLy3oIz5blGeTiLbhAsY1udTQWGz5srugHyM0By5G3253+lTG52MZUKyvnSQLla2pPb1oJMMW0zzsLZ8xjEIXXvvrpQpEhzXeR3jZTdJBGMvuOV/3oG8dlbiMZEF7ZdVHr0vqdedPw02dnjvIkcgY5kspyjUA6emtVSiKS2TEySEKQEYOG7XvcUSOkeUrEo5FXY3XkQQNLUD2REF3kLx+XMr2Y5eo571WLqxsiuQn+J5vLyIpjTl2ASGONQdycxy87jn+9c+FQ+bPwiC2iLmLKaBIexzDcfMDezL0ogGIz8W4OgCRhj71BgfNbR2GoYnKs3YdKshCI7vFGufLfUMPbpagoXcNcvYRm4V0zB/W1XhJdCwiAYqzg8UeVrd9PYURjQoDxUVnNlD+uwtsPWku6SLwwXVgbZoxm83oN/Wgr3lI4hKYkmNTmw8om4fYgfy0pryyZHjEiFZMoZEPyKNx/PvT8N4XimUrHgcfKb/ADDDGMLfTS9gfWrk/hmMRM8nhuKQKtgOEMWVse17Gg88HH5WNtWzjRaPD4gB7iQREKwuozZu3a+lW5kd9XwLhLWc8FsMcw63tSUwuG3fixEFgVO6WHrQKRzmUutgC18lru2/Q2qwZrkm8Q10DxGQgetUJIXVs62dbskbR2fP6gUQkYaMtm5gCg9zMEZ86SIGCtIqFc4dQL3Gmot35ViY7xF3doYkyKdeKMQWKxga2BtbuBbepfCzxOZJMMxhULDHLh5BIFudLMDoN9SLcqoY3hhvu45GYFklaScTBmvuLAaAUGp4Q5LEZbpIv3yYc8QyRjUggdN77jrRYjBGRXkKPLHGVeOSyoUUE6EjXlvWR4fjJMNKmKQI0qHhhZNpFJ2J5A9a9L4XiEmQ4ZeGksmbiK44bI17nIenbtsaDLXCyRTA8eyFuMrPfEFE5HQaf96MRZ2zieORZI1hjSePhlVJuSptzIuCNasNimiBXi8N23F8xZwTYjtv7Glqj5xnMLRyRscwbV1tuBbuNfagq42VEORBCwDZ434hkMe3oLkiqAQuGkUM2X+IbZsrHvV+SJCCjqLoFygsVOa5uNLilwlUDwsRGZI8iFCZAtzfXme9ArAJZiAztJJCyKqebNpf32p6xguiOrhY2ueFIFyqTrbTe1UpnyMxS0cccls0flKMOd/51fwzvIfLg2xSsrAth8Obvrvcc+9AvFoisUSN5EAUggZsjcwTz5V0LsLFMLZAGzcBRd9Nxbf21rVTwXE3zx4aSIDLkbEgRl16m535HemH4bldhnkwyOvOOQt5fYAC1B5/DSS51YwyBAGIL+ca6HQ7DTahkMrMHGHck/Kwswa3U16uH4bRBZsVI4bLZYowhX3NyatReA4dG4gw00kllBaeUsNPoBQeIY6ZnKYZC2dSkeY7ai4P6CqxWV9IxJiAD5eHGZCynbavpBOGh1ceHYa2l5yq5fYmkv8AEmCjN/8AaKyH8mEjMn7C1B4zCeB4p1scBiVY7NKAg9dTW1hvhnEsiq7YaAIdFkbOcvPbUfWrc3xphhomGxszfhZwuHH6kms+f42lb+HgoY1toZ5TIW9hYUGtD8KLYK2KbIDnyQRlhm6gk1bT4WwtsrjE4hTuOLw/N6AV5Gb4ox76jEx4ZTpbD4cJ+puazcR4piH0fxHFuOhxRUL7AgUH0VvCPDoDmeDAx22ONmDf9RqD8SeHQaLj8GjWsRgoy5b/AJRrXyx3TcnO3U/eH60DSryjc25Wyig+i4v4+wo+WPxDFFekYhDe5P8AKsyX/wAR3H8HwuNDybFYsuV9lArxDynYRoBzzmlm/VQOwzUHrJ/jvxOTVZsJhh5gOFhc+X3YmsqXxjETyquLxb4mCQqJlSJI/LfcAAaism+lruQOV8tPwUhD28pJRrBwHGax60G5hpggeRYmjgzeSSUqmXS2htf2WhXExAWacu3NuBv+lY+IaUsHfD4hSxUIzgMewFzr6UvXpKe/CoNvE4+cBirN95pI0ajzt1J5nqedVYZF0GgP/VTZUdmsEd9PwRmlp4fIdbLHm1u7hTl/lQBJiLMPmTlc75T0p0fiQWziNy6SK6vohVhqD0J1OtHH4UxJDzwqy5QbkNlYnTc1ci8BULeR0C2YKtzfNyNgLf8AagyXxGbNcSOSWOdznOa972ph8RlKiMurooslz+HpWgPCc7ZEmjcoLZZGVhoAbXFjexGmtAmFjEvDLYYhE1BkKBmA2He9BQONb5lH3i7N8uRbbUK4l8wzDMDzN29tK0JcKy5iGUxoc4vaYKoAJsQAedAySqx8uF4Iyl8kZby21IB1Bt+tAlXkkOThkqRchGF3UDS3a+9ej+HviYYbDPgMXI8b4WTJhwkZkOXW62G1j169qyXEeVXEpIcLw1fC/ZzmtzO/rqBtWTjD98/y2BXIqEMG0HMX+vOg9riPjWC3kgxkz8iQMMMvvc/pWZL8aTXPDwcCA/48hm/a1eYLtsEQDvvSxIWNs5QjsKDdm+J8c/8A6pMOCPlw0QTL7kE1m4jGTSazY3Eyg7h8QbN7XtVMx885I9akIvqepoDDRg38pbrkzfrXB+QVyP8AlobgcvS1cX+tAeu+UD1Py1BYjUvbXYCl8TlptS2flyoHM1zc6ADrQkL0HrSQ/f1oS/c9zf5qBzOB+X2pbPSi/wDZpZf2NA4v30oS3oO1Iz8qkuOooG5vU0zDzZJUksXHm8qHVrg1Wz+1Qj5WDXsVZXFBrHFLYs/DkRvkYeYv1Bvt6WvpvSI5swLcUrdjYZzoKqoS6vJbRdZABmyr1vUfZ3GmSX/gXSg9hJKgfMs0jSFsiqCUCqenL2psL2UmSBYMmUA4ghs7EnY7+3c1lGQo38NSHjbOrppIvpQLiCzqVhjzgqAwXOW5WN7g6cjQaz8VHTPg3SFixjZJA2ZgD31FuRPpS4fEFmZ4i2JwgmjvJIjCE5QNAb7nlpaqRxmQPC2GieN5F8pURlGB3sOdNw2MKEnghYyVeTIufzDmQdKC4cFEIssYcudeJiH4wjl7Da/eqreE6EvipmZvwlQvm7+vWreBkZ24aNFCpDSyKEK5Vvba+9tbCjnGRsyxsxGVC8Xn4i62vfYc7a2oKWEdsxw3DtcsI3kkGHRW5AEa23FW3mDOIyWTzKMojLrmtpdhyBvrVZzdCFMRXK0pWSYLlf0A/vSkHDqLOGyKcudkkKlGJAIsLje3rQR4himRlwvkWMFs6jzBb66kk63/AGrMkcF2YFDm0GRcgzdhT8crLIcMpUs8bSSEDLw4gNTcnmQeVU5QRkk4YijkTPEoObMoNr699aBge/UihzWP5QdzSi/L23oWf9TQOLdxSy9tOe1Lz626bVwbfXTrQGX+gFQZKUz8rCgL0Di2t7a9aEv0/elFu+tBmt1FA8v7E0tn70svzvalu/rQML0DP9DSy/ehJ70DCajP2oCee9dfvQMDX0uKNNWA6mxpQNtOtcG58+34aC1HKY2KXLIzLYXDB15XFRHI4FlllVbmwSQgCkM99s197k1KnTn9KD1c2+X8PmcDoaRYb2G+g6VFdQPDm+cHIx0JTSmxbnmWDISddK6uoLWFTKUkBObME0001rQgjDfdEu11L5mkJINdXUBNctlPDYZkQXiGoF9+tUsRMgJH2dDlvKt2Oh1rq6gxpIQ2FXEknjeJY0YWVv8ADiHIfp9Ky/E5As5hVMohARWzEkiurqCvfU+tSX1ta4vbeurqDr0Arq6ggtSy561NdQRegLV1dQQTQE11dQRUiurqCDXfrXV1BJ/lUg11dQcBf9qZl7murqD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46" name="AutoShape 6" descr="data:image/jpeg;base64,/9j/4AAQSkZJRgABAQAAAQABAAD/2wCEAAoHCBAPDBAJDwkJCQkKCQwICQwICR8JGAgMJSEnJyUhJCQpLjwzKSw4LSQkNDg0Kz0xNUNDKDE7QDs0Py40QzEBDAwMBgYGEAYGEDEdFh0xMTExMTExMTExMTExMTExMTExMTExMTExMTExMTExMTExMTExMTExMTExMTExMTExMf/AABEIAOUA3AMBIgACEQEDEQH/xAAbAAACAwEBAQAAAAAAAAAAAAACAwEEBQAGB//EAEEQAAIBAgQEBAMGBAMGBwAAAAECAwARBBIhMRNBUWEFInGBBjKRFCNCUqGxM8HR8FNichU0gpKy8QckRKLC0uL/xAAUAQEAAAAAAAAAAAAAAAAAAAAA/8QAFBEBAAAAAAAAAAAAAAAAAAAAAP/aAAwDAQACEQMRAD8AypW1IsN6QW5nU70c3zHp2pDnvQC5HTc9KQ9umu23zUxz3tfrSHf3NAPlubqCTzp626D6UhB7609R7negclvyre3SjFvyj1pYHK+tGv8AZoHpboPpRgjewtelp9eVGg5/qfw0B3HT2qRb8vKoK8tbmiVeX60DFA6C1GALXsLf9NAq9v0pqCgJVH5Re9GqjoOtQB7UQHagNAOai3aiy9hoelSifSjCe1AJA/KAaEjsLU0p9aEJQCBztXEdqakZ2sTenJhWP4Wt6UFYelFa/LlV0YM/lvbWpGFtyNzoNKCiE7a35UJXoB3rROFPS42o48Hre22w/NQUBB2/SrUWigDKB0tWgmF5WNS2E12oPn8/zW21pDn0puI+Ym9VnPf/APVAEh00qqTc87U6Q8r0sDW9AxPQHpenIvP+2painRr3oDQUajlvXItGFoCQjbcU5aBE56e1PRO2tBwHbWjC+ulEic7g0zJpfnQQqc70SAnSuC8udPRe21BCpfXWjVPW9MRL9z3pqJ27CgCNPY3q0mGJt5TrtT8PBmYCxOu1elwmAGUaanX/AE0HmRgW3sb26U7DeFO7ajKvMn+VetTw8HS2lWEwoUWAAoPPxeEqotYC1NGBt+GtwxdqEx9qDF+xjpY1DYLXa962Sg6a0lk1ty60GWcAeS370ceBPM69LfLWuicuVMydqDLTCc7VH2Xt+lauTtXZe1B8JxLan1qs7fWn4g6nXnVVuvSgHepUa9thUEct701V70HIPWrSLytS4xztblpVlDQSo5UYGtrdq5fS1MQdt6BkaaU5U3oYxpTQKDlT0FGF9+35q4dLetqNOlhQEqdqciUCjluKtRrztrQRHH2tV3DwXa1j9aKDDM2yliegrd8OwFvM62PT5stAPheC82e2g7V6GKK3IUvDRWF7Wq0BQcBUkVNQaACKW55U1jSWF6BYFSqX1tTQn1ogOVAISiIqa40ANS81Nak3oPgkx823Ok2vzsKdMPMedjegy6UEBee/epCVK+96aov/ADoJRfoO1WEW3PWlINbdaeg/pegJB0O9ORf0oFFGDsNqBqfSnptfc7VXj6bmnj9CaBoH660aL2PrQA9Dc2o0Pa1A5E13vWpgosxAtfW1jVGFedv616fwXBDLxW1B2AOunWg0cBhQq/KAa0I4+1TGltbWpyiggCmUJFFQdQmioTQQwoQKmpNANdXGuoJrjUE0tnoJdqrs2tE76b1l4jHoGsHW1hzoPj0g8x9aURy5A06QeYjvSz15iglR9aYg/wDl/lpQaiB9u9A5DfYXvTV96Qp/pvT0PPSgaD2ogOfLnQK30FFc339aByHuKcDpbc3qup0va9he35qahoLCW9D0qygvrzqmDbXfoaekhOm1Bq+HRF5FjUZmY27evpXu8FhQiBdCRqf9VeH8ExASdZCCQAw/03517zDTK6gg6EXH+agdaiAqAam9Bxoq6uoOrq6hNB1QamoNADGgLVLnlSmawvQE8ml9hVb7QPas7xPGlFNjY38n+qsX/aTgEk2ueX4WoNfxjHBIiVbznQWrysr3Ytd9e1TicQzte5I6A1SmmObYWAAHpQebmPmtYnXagI+gpk/zW53pfbrQDamAc+dCdDUqaAkH609en7mk302vamoaBinl/bUwHnY3pKjnamofqOVA1TysacDpvY0gG/LWiA9ff8NA0Ny3PSrEZ796pc+l6sRv6i1Bp4RrNpr1/wBNew8JxZKiO+YgKB/lWvGYabLyN+lel8BfNIACL+Y2P4aD1cLE6mm0qM9qIt3oGXqaWDU3oJvRUNdQdXGuqDQLfTWsvFz65QdK0MUfL19K87jpbG3O9BR8XlzMttgdaxZm5E2FXMXJmJ1vWXM3c6/8VBxe1jc6biks9ySLWvQOe9+16C/Y0GRMPMR0NKJpuIPmI13quD9KCSOXKuB5bdTQk9zUFuWxvQPB5X06Uam3euEYEEc1iGkxGJw7+bMGy5CPTRvegJ5a6m9qBwcbX+lMVtP5VWtaiQ/WgtJJ/Wmhhbc//aqyv3t2qSfW/W9BYBG9j7U9Tpa+/wD7qqJJ2sRTg/PmKC7G9tL6962/AsQVlBvrfrXnEk0vW34NhXe2JYth8MDnDONZrdL8u+1B72F2K3JGtPQ8715yHx+Nm4KI+WPKgkchQ3p271twzAqGBBBFBcL6USHnVUPfQHarKHSgIGpvUE1AblQSTUM9cTSWOtgLmgh9a8f4vMOM4B0vr/lbpXq8bIsKGR2CIBcn+leDxM2dnkObzszi/wCW9AiR+/pVKQn2p0jenrVVz21NADn9KDN2/SpdqXf+70GVO3mOtiD1quT+tHMfMdTv0pR97Gg7N3965Dre+g0/00stapQkmwDOzbKgLFuwFBphv/JWynMniauD8uRXjP1vkH0qqH72IF7H8tbXhsQSDxA4nDIy4TBYTHKmIUr94FIXUbElh9alMPLP4SkceDlxDwY5sSZEjzMi5DcdSNBoOY2oM/D4SV8wWIs8cTYkoGDHhi1yB2Bvbe1Vw/vbavQfCuFcSPiXWSCOSFhmBClmPMDmLX3tVPxLwB8Nh2xiTRYnDJLktACzYePWxNxa2gBPUjrQZqtzuAP+anIbkLfVjYAfibpXYXBPJh3lSOR5I3U20QMpvfc6jS+nSlz4d0BV47FWt5HD/t+9Bckw7xqrPGyAuyAvb5gNR2qc225JNgB5izHawqxHjA8RjkMaPLHkkMgDFZLAZ7ewNxrqa34/DosEBJHHJj8e5WKJtPmI3Uch33tQU8N4ckKfa8UFDbw4U/m5Fup7fXpWtEjSqZJ4y8ZK5YklKZl31I2FtgKrz4ZMOv27F4kPi2P3KRrxBh/8qDme5rLl8SkcWV5IIwdI0bXuSeZPOgu+KTJx2jjUJHFliUDt16mm4Lxd00LFgdN/w1jIp6E672696sxQu2YrGz5BdrEWSg9v4d4ijqCL3O9/zVrpJpe+9fPMNM6DMA6gHcnT0uNK28H8QqiiOSNyQNGjOb6ig9aH70LvXmZPiLXMmGxLpvmKlf0qY/Hw28E8eU6hxmoPRPPlW52FRJ4hCkRlaaJVWPORnF27W3vevPT+KFrhIMRI1rheGUC+5rJ/2fipCZvLHnN/PIIz7Cg7xXxhsQ5NykZ+VAxbL61kvKTyY27Vsf7IxRW3GkUD8CS6t6Us/DuJfVrXC2HEmzbcudBiO/KxPYUpzzse9bj/AAziL2CI46iQW/WmS/Cj3GUOy8P7w2DebsOnrQeXdvRfU0Gf0r0j/C84a4gLqc1sjC6+tCvwtMRcqqHo7aig8hN4ZiiSfseMOtrjCt/Slr4XiTe2FxZsL/7s39K+syxhiyiZrqFDFECmNr6EE6b6UuTTz8Q5R/EDycMIvW/Kg+XR+CSOjh8H4jHOmaZZkQZMtr2KmxGxN1JPak4PDsuUrI6MBfMhKlW6gjXSvpGJRcRDIkOKjBlw8kUbySG2Ygg3IFwBpr6189w5UPlDvIEdkVo28rKDa4JANjyvyoAxGMxBxj4lpJGnfLFJn8y4mAWADDYggak63r3a+JwiG6ukMeKwcs0K8MKEnygAC2oIIO2mteNkwgLGUlmBjlKpYMJGBFgddN/0qMNjkiZcRJhlxUhDIqSHLwY9jbv+goNnwrE8CKCMuZIpcB9oyPvC2cg2PS4P1NXcfhTNgXi+0wYaOTFRPIcVKYxmFxl0vcEkEctO1YLh0eIMR9kGEifB3v8A7uSTcje9ydO2mmtbOP8ALhG/hyCOSOVxiIzGjLtsLkHUa60FE+GYjCxyTjGYYQYeP75Y5uNlYgWG2hN9L9e9Z+GxAcSRvAkivH85JQwtyII19qnEeIubxrBhFdo1haRGMg4d72IIsSCCVNtLm1+VVGOXcqrG5a2YyNzsKC0IlZyqoWWOPX/Tbcn1Nex+GsUk0Tsqos8BXDM5jKs2HG1gf72vXl8O8rKqwlIyUVG+8yNl7g7i2tb+FfFQzq0weaCOTJISoYrGRa5INyAe1taDUm8Hw8kn2mRsTNITc8TEaZd7AAaDsKl/B8M2piOfnwDwz/T9Kc2KyMI+FKV2kdIywj59Dcbd6VNicgY8Nme90jeMLnb1vQV0whcZVwKYVV8gXEWb331PerseEgjZY/s93kjYkgFxIo352HYVk4rxfIFLxt5/PwlOQyeva/1rKm+JZyMqSJhgpZ24S5i/re4FuwoN9HIZ8sMkUatkjwzwBQq8iVPM7339atLi8q2TDWCZeIY0EYRj6fzNePw/irZzI7TTmTKZDxNZmG1zWqvxJBwxCvhszkOpYSShQzbE3HPpQegind2ACTAXa6pIFCryudTV1I2tYnO2ZiG5Zf51gy+OQRYVMTFDxpZpODwJJSrR23uddBy63FIf4tjWIO+DDYsyMGgjkLBFtoSSOZ5b0Hp1j7r3FqYI/Q3rxUfxRM8qugiihZ1vAIi+Vb66nUm19relbc3xVhU0tK5YXW8eTM3ca2oN1E9qYFryc3xoEayeHrJHlXK5xOQO3bTb9anDfFskguYcPAVNiDGXEnvfS2vag9YF7HtpQYidIV4ksiQoTkBc/M1r7egryeI8SWaQu0ycS1ozGSojUjS2oI9qoPiIUfIziSbyuVQmZ8x2Ou9tNL3oPSeIfECIoECrPnGk7+REbsDqT15CsiTxie+viKKQAMuHYEJ2Om/WvP4qZs1kjxMwQMIzJaEdTYEkgaGuw8wya4koSSSqWkAPrQW/FfFMVJh2xWHxXDmw0uR2wsSeTDtubkEgAgXN+Y0rIfxeabDxYObEyYhcNIzyOMQGfFyEmxa+9r2APrvTZ2S5iZ0mjXKnBOKEaO2/mAtp2PMCqCz4R514eHSKNN1iQKdeQIsTbU3Ov70GjjvE1EA4K4xyzSYMnERhAylTexFiADaxO99qbgfCl4KYq8kavw7KiiTy6gkG40B9zRYlMMkT4QnEHD545pAJOIWtvc7XsRz3HpURSWiIjkeKNMwkjxURjCxkkAgHe+xN96AZsHmaSOOVSB92rmMxiRjY3O9iLCs5/BrzGJ/EcMMS/wDDVAXDc9dbgd7VY8RfEa/eKjJIxOQm+YDa55C/vWWiMoC/ZsQ8kmYCSOQRhL7Hnf0J11oNVMI6hURJMaEVUZooyi5RoBc+hq/jcRZZMK00fEdVRUSQMVU2F7X2B+utedjk4b5M7xiNWj/jlRmOpvY2BvfbbpUnBvNeQzxgociEJnZl3BJ2PS9qBi+HMzcMzI4fZ8IBMPfUW/egfCOjXdi6eZ5OA2uUchewHTrR4fCi9hNOzllBR8OIw9uhNqt4uXQKYS5d1AOHJk8oJuGJ0ve2xFAMOFxRImWFHA1CTx5lXlrf5v7NXUxOJZ2Yys+JTMSsb/Z1jUaGwBsLVWGKyWUwcMqf8Y+XkdudtK5yigqnERXCmQvGZBlOtrnX60FmaN5GeQYnEID+GOQyBW5gEEf2arYcqrCQzYoyJ50L3kysPff1oSwC5EkMOl2VGN5F6nXalwsh2iiLgWzXLZl1OuvtQPxcbyM0hEf3kjPpIVLXJPTvVL7E173QAG7hJD5l5jWiixRMgwzM0ag2JRPlU7a31o5Jwq+Qq8hX5C+Urbmf1oGGK134Ssym5XijzKeZ5GlPjEQkko1xZ04mYJryI09qrxzuxIVUIObME8vmJ0vcA296bI4K3EcYObUPEHD35/2KCR4ijPusebTn5edMCM3nXEKQNc3DyjW+2tLQoFVgqmQOyE8PIVbob/vSXxmX7sxs3zC9x5W+m9BdgR1ZZOJHIqm5LjKPqNRTcRjkRs+dLuFKgAtl076Vntike2aF7DQguLac7WpM2IsbLhgsZzPGXJjzN1Ivr7UF9MXFN55EdBw9ZHUWy9DzHamxpGhzJIyHzeT7QUDqdvftWOPEEWw4buSdQkeTzdL9L0xPESWtwYk5hheQ5jvcn9ztQa6uimwjgDIy3Mj8TMu9hzpglzsXEMrMQvEKScMovM6j9RWWmLRZLcWDy5czFxbN0vbSraYrNG8qvGDEGMjCQSBNNN9wetBeLKbAxRKEC8NjMWKLe53uCTViPE2GURRlQSFPl2+leSxPjbuSEjjjKlhkcGU5TzGtva1SvibWHmKECxvII8x62tQMxeHGTK/iCKAzOETDlyrbAA8r32pb+IxADDPh1wxjjyCSWMs7J69xz1rSxeFlduHFh48HHIrCRZZMn2lhYk6AgWsNPSmSmQRRwDCwjghUf5HEi3uSA2hPPbegrYfxXDIWSPDAxyx2UPGZOJLbsNudhrexpiYpYFdQcXLh8REqOniGIDFG3uOdtdt7d6s4iWKBTk4eIwjysJJsPCIzJIRobD5Dci+wNtBvVCbFWQR8TDPJwvu42BVla/P250DsMjllkZgHEkYjDyGyxG5NxYkctzzNBicRe6ySYaSRTaMTgoI2vsNR2G9BEWmDRvhmxLNGrjOxwxjW3M3FxptrUqIkVr4NoZCLBo5M/K1rEG4PWgXiYS85jigWCGM5B58476na5/epiAXUyPaMqSvEVeeg7/3tRTxxZVkEmIuSsciSAXbS4II0Ox0tppWfKpRsiyO4X5Q9nGUi+p3B60GhPi7ktlxRINyHsuVr3N7gm1qUfE9eGiKh813Qm+U7gA/vSwkcjM8fEIRY3kWUlsugBF76gHQHbUVWICC4V0DaKz+Y5j3oLsviR8ymByt+GWsFKybWsdztqKVHi2VrAkmQ2kYkNm797dKrSBsvnJDk3jP8TLy3oIz5blGeTiLbhAsY1udTQWGz5srugHyM0By5G3253+lTG52MZUKyvnSQLla2pPb1oJMMW0zzsLZ8xjEIXXvvrpQpEhzXeR3jZTdJBGMvuOV/3oG8dlbiMZEF7ZdVHr0vqdedPw02dnjvIkcgY5kspyjUA6emtVSiKS2TEySEKQEYOG7XvcUSOkeUrEo5FXY3XkQQNLUD2REF3kLx+XMr2Y5eo571WLqxsiuQn+J5vLyIpjTl2ASGONQdycxy87jn+9c+FQ+bPwiC2iLmLKaBIexzDcfMDezL0ogGIz8W4OgCRhj71BgfNbR2GoYnKs3YdKshCI7vFGufLfUMPbpagoXcNcvYRm4V0zB/W1XhJdCwiAYqzg8UeVrd9PYURjQoDxUVnNlD+uwtsPWku6SLwwXVgbZoxm83oN/Wgr3lI4hKYkmNTmw8om4fYgfy0pryyZHjEiFZMoZEPyKNx/PvT8N4XimUrHgcfKb/ADDDGMLfTS9gfWrk/hmMRM8nhuKQKtgOEMWVse17Gg88HH5WNtWzjRaPD4gB7iQREKwuozZu3a+lW5kd9XwLhLWc8FsMcw63tSUwuG3fixEFgVO6WHrQKRzmUutgC18lru2/Q2qwZrkm8Q10DxGQgetUJIXVs62dbskbR2fP6gUQkYaMtm5gCg9zMEZ86SIGCtIqFc4dQL3Gmot35ViY7xF3doYkyKdeKMQWKxga2BtbuBbepfCzxOZJMMxhULDHLh5BIFudLMDoN9SLcqoY3hhvu45GYFklaScTBmvuLAaAUGp4Q5LEZbpIv3yYc8QyRjUggdN77jrRYjBGRXkKPLHGVeOSyoUUE6EjXlvWR4fjJMNKmKQI0qHhhZNpFJ2J5A9a9L4XiEmQ4ZeGksmbiK44bI17nIenbtsaDLXCyRTA8eyFuMrPfEFE5HQaf96MRZ2zieORZI1hjSePhlVJuSptzIuCNasNimiBXi8N23F8xZwTYjtv7Glqj5xnMLRyRscwbV1tuBbuNfagq42VEORBCwDZ434hkMe3oLkiqAQuGkUM2X+IbZsrHvV+SJCCjqLoFygsVOa5uNLilwlUDwsRGZI8iFCZAtzfXme9ArAJZiAztJJCyKqebNpf32p6xguiOrhY2ueFIFyqTrbTe1UpnyMxS0cccls0flKMOd/51fwzvIfLg2xSsrAth8Obvrvcc+9AvFoisUSN5EAUggZsjcwTz5V0LsLFMLZAGzcBRd9Nxbf21rVTwXE3zx4aSIDLkbEgRl16m535HemH4bldhnkwyOvOOQt5fYAC1B5/DSS51YwyBAGIL+ca6HQ7DTahkMrMHGHck/Kwswa3U16uH4bRBZsVI4bLZYowhX3NyatReA4dG4gw00kllBaeUsNPoBQeIY6ZnKYZC2dSkeY7ai4P6CqxWV9IxJiAD5eHGZCynbavpBOGh1ceHYa2l5yq5fYmkv8AEmCjN/8AaKyH8mEjMn7C1B4zCeB4p1scBiVY7NKAg9dTW1hvhnEsiq7YaAIdFkbOcvPbUfWrc3xphhomGxszfhZwuHH6kms+f42lb+HgoY1toZ5TIW9hYUGtD8KLYK2KbIDnyQRlhm6gk1bT4WwtsrjE4hTuOLw/N6AV5Gb4ox76jEx4ZTpbD4cJ+puazcR4piH0fxHFuOhxRUL7AgUH0VvCPDoDmeDAx22ONmDf9RqD8SeHQaLj8GjWsRgoy5b/AJRrXyx3TcnO3U/eH60DSryjc25Wyig+i4v4+wo+WPxDFFekYhDe5P8AKsyX/wAR3H8HwuNDybFYsuV9lArxDynYRoBzzmlm/VQOwzUHrJ/jvxOTVZsJhh5gOFhc+X3YmsqXxjETyquLxb4mCQqJlSJI/LfcAAaism+lruQOV8tPwUhD28pJRrBwHGax60G5hpggeRYmjgzeSSUqmXS2htf2WhXExAWacu3NuBv+lY+IaUsHfD4hSxUIzgMewFzr6UvXpKe/CoNvE4+cBirN95pI0ajzt1J5nqedVYZF0GgP/VTZUdmsEd9PwRmlp4fIdbLHm1u7hTl/lQBJiLMPmTlc75T0p0fiQWziNy6SK6vohVhqD0J1OtHH4UxJDzwqy5QbkNlYnTc1ci8BULeR0C2YKtzfNyNgLf8AagyXxGbNcSOSWOdznOa972ph8RlKiMurooslz+HpWgPCc7ZEmjcoLZZGVhoAbXFjexGmtAmFjEvDLYYhE1BkKBmA2He9BQONb5lH3i7N8uRbbUK4l8wzDMDzN29tK0JcKy5iGUxoc4vaYKoAJsQAedAySqx8uF4Iyl8kZby21IB1Bt+tAlXkkOThkqRchGF3UDS3a+9ej+HviYYbDPgMXI8b4WTJhwkZkOXW62G1j169qyXEeVXEpIcLw1fC/ZzmtzO/rqBtWTjD98/y2BXIqEMG0HMX+vOg9riPjWC3kgxkz8iQMMMvvc/pWZL8aTXPDwcCA/48hm/a1eYLtsEQDvvSxIWNs5QjsKDdm+J8c/8A6pMOCPlw0QTL7kE1m4jGTSazY3Eyg7h8QbN7XtVMx885I9akIvqepoDDRg38pbrkzfrXB+QVyP8AlobgcvS1cX+tAeu+UD1Py1BYjUvbXYCl8TlptS2flyoHM1zc6ADrQkL0HrSQ/f1oS/c9zf5qBzOB+X2pbPSi/wDZpZf2NA4v30oS3oO1Iz8qkuOooG5vU0zDzZJUksXHm8qHVrg1Wz+1Qj5WDXsVZXFBrHFLYs/DkRvkYeYv1Bvt6WvpvSI5swLcUrdjYZzoKqoS6vJbRdZABmyr1vUfZ3GmSX/gXSg9hJKgfMs0jSFsiqCUCqenL2psL2UmSBYMmUA4ghs7EnY7+3c1lGQo38NSHjbOrppIvpQLiCzqVhjzgqAwXOW5WN7g6cjQaz8VHTPg3SFixjZJA2ZgD31FuRPpS4fEFmZ4i2JwgmjvJIjCE5QNAb7nlpaqRxmQPC2GieN5F8pURlGB3sOdNw2MKEnghYyVeTIufzDmQdKC4cFEIssYcudeJiH4wjl7Da/eqreE6EvipmZvwlQvm7+vWreBkZ24aNFCpDSyKEK5Vvba+9tbCjnGRsyxsxGVC8Xn4i62vfYc7a2oKWEdsxw3DtcsI3kkGHRW5AEa23FW3mDOIyWTzKMojLrmtpdhyBvrVZzdCFMRXK0pWSYLlf0A/vSkHDqLOGyKcudkkKlGJAIsLje3rQR4himRlwvkWMFs6jzBb66kk63/AGrMkcF2YFDm0GRcgzdhT8crLIcMpUs8bSSEDLw4gNTcnmQeVU5QRkk4YijkTPEoObMoNr699aBge/UihzWP5QdzSi/L23oWf9TQOLdxSy9tOe1Lz626bVwbfXTrQGX+gFQZKUz8rCgL0Di2t7a9aEv0/elFu+tBmt1FA8v7E0tn70svzvalu/rQML0DP9DSy/ehJ70DCajP2oCee9dfvQMDX0uKNNWA6mxpQNtOtcG58+34aC1HKY2KXLIzLYXDB15XFRHI4FlllVbmwSQgCkM99s197k1KnTn9KD1c2+X8PmcDoaRYb2G+g6VFdQPDm+cHIx0JTSmxbnmWDISddK6uoLWFTKUkBObME0001rQgjDfdEu11L5mkJINdXUBNctlPDYZkQXiGoF9+tUsRMgJH2dDlvKt2Oh1rq6gxpIQ2FXEknjeJY0YWVv8ADiHIfp9Ky/E5As5hVMohARWzEkiurqCvfU+tSX1ta4vbeurqDr0Arq6ggtSy561NdQRegLV1dQQTQE11dQRUiurqCDXfrXV1BJ/lUg11dQcBf9qZl7murqD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48" name="AutoShape 8" descr="data:image/jpeg;base64,/9j/4AAQSkZJRgABAQAAAQABAAD/2wCEAAoHCBAPDBAJDwkJCQkKCQwICQwICR8JGAgMJSEnJyUhJCQpLjwzKSw4LSQkNDg0Kz0xNUNDKDE7QDs0Py40QzEBDAwMBgYGEAYGEDEdFh0xMTExMTExMTExMTExMTExMTExMTExMTExMTExMTExMTExMTExMTExMTExMTExMTExMf/AABEIAOUA3AMBIgACEQEDEQH/xAAbAAACAwEBAQAAAAAAAAAAAAACAwEEBQAGB//EAEEQAAIBAgQEBAMGBAMGBwAAAAECAwARBBIhMRNBUWEFInGBBjKRFCNCUqGxM8HR8FNichU0gpKy8QckRKLC0uL/xAAUAQEAAAAAAAAAAAAAAAAAAAAA/8QAFBEBAAAAAAAAAAAAAAAAAAAAAP/aAAwDAQACEQMRAD8AypW1IsN6QW5nU70c3zHp2pDnvQC5HTc9KQ9umu23zUxz3tfrSHf3NAPlubqCTzp626D6UhB7609R7negclvyre3SjFvyj1pYHK+tGv8AZoHpboPpRgjewtelp9eVGg5/qfw0B3HT2qRb8vKoK8tbmiVeX60DFA6C1GALXsLf9NAq9v0pqCgJVH5Re9GqjoOtQB7UQHagNAOai3aiy9hoelSifSjCe1AJA/KAaEjsLU0p9aEJQCBztXEdqakZ2sTenJhWP4Wt6UFYelFa/LlV0YM/lvbWpGFtyNzoNKCiE7a35UJXoB3rROFPS42o48Hre22w/NQUBB2/SrUWigDKB0tWgmF5WNS2E12oPn8/zW21pDn0puI+Ym9VnPf/APVAEh00qqTc87U6Q8r0sDW9AxPQHpenIvP+2painRr3oDQUajlvXItGFoCQjbcU5aBE56e1PRO2tBwHbWjC+ulEic7g0zJpfnQQqc70SAnSuC8udPRe21BCpfXWjVPW9MRL9z3pqJ27CgCNPY3q0mGJt5TrtT8PBmYCxOu1elwmAGUaanX/AE0HmRgW3sb26U7DeFO7ajKvMn+VetTw8HS2lWEwoUWAAoPPxeEqotYC1NGBt+GtwxdqEx9qDF+xjpY1DYLXa962Sg6a0lk1ty60GWcAeS370ceBPM69LfLWuicuVMydqDLTCc7VH2Xt+lauTtXZe1B8JxLan1qs7fWn4g6nXnVVuvSgHepUa9thUEct701V70HIPWrSLytS4xztblpVlDQSo5UYGtrdq5fS1MQdt6BkaaU5U3oYxpTQKDlT0FGF9+35q4dLetqNOlhQEqdqciUCjluKtRrztrQRHH2tV3DwXa1j9aKDDM2yliegrd8OwFvM62PT5stAPheC82e2g7V6GKK3IUvDRWF7Wq0BQcBUkVNQaACKW55U1jSWF6BYFSqX1tTQn1ogOVAISiIqa40ANS81Nak3oPgkx823Ok2vzsKdMPMedjegy6UEBee/epCVK+96aov/ADoJRfoO1WEW3PWlINbdaeg/pegJB0O9ORf0oFFGDsNqBqfSnptfc7VXj6bmnj9CaBoH660aL2PrQA9Dc2o0Pa1A5E13vWpgosxAtfW1jVGFedv616fwXBDLxW1B2AOunWg0cBhQq/KAa0I4+1TGltbWpyiggCmUJFFQdQmioTQQwoQKmpNANdXGuoJrjUE0tnoJdqrs2tE76b1l4jHoGsHW1hzoPj0g8x9aURy5A06QeYjvSz15iglR9aYg/wDl/lpQaiB9u9A5DfYXvTV96Qp/pvT0PPSgaD2ogOfLnQK30FFc339aByHuKcDpbc3qup0va9he35qahoLCW9D0qygvrzqmDbXfoaekhOm1Bq+HRF5FjUZmY27evpXu8FhQiBdCRqf9VeH8ExASdZCCQAw/03517zDTK6gg6EXH+agdaiAqAam9Bxoq6uoOrq6hNB1QamoNADGgLVLnlSmawvQE8ml9hVb7QPas7xPGlFNjY38n+qsX/aTgEk2ueX4WoNfxjHBIiVbznQWrysr3Ytd9e1TicQzte5I6A1SmmObYWAAHpQebmPmtYnXagI+gpk/zW53pfbrQDamAc+dCdDUqaAkH609en7mk302vamoaBinl/bUwHnY3pKjnamofqOVA1TysacDpvY0gG/LWiA9ff8NA0Ny3PSrEZ796pc+l6sRv6i1Bp4RrNpr1/wBNew8JxZKiO+YgKB/lWvGYabLyN+lel8BfNIACL+Y2P4aD1cLE6mm0qM9qIt3oGXqaWDU3oJvRUNdQdXGuqDQLfTWsvFz65QdK0MUfL19K87jpbG3O9BR8XlzMttgdaxZm5E2FXMXJmJ1vWXM3c6/8VBxe1jc6biks9ySLWvQOe9+16C/Y0GRMPMR0NKJpuIPmI13quD9KCSOXKuB5bdTQk9zUFuWxvQPB5X06Uam3euEYEEc1iGkxGJw7+bMGy5CPTRvegJ5a6m9qBwcbX+lMVtP5VWtaiQ/WgtJJ/Wmhhbc//aqyv3t2qSfW/W9BYBG9j7U9Tpa+/wD7qqJJ2sRTg/PmKC7G9tL6962/AsQVlBvrfrXnEk0vW34NhXe2JYth8MDnDONZrdL8u+1B72F2K3JGtPQ8715yHx+Nm4KI+WPKgkchQ3p271twzAqGBBBFBcL6USHnVUPfQHarKHSgIGpvUE1AblQSTUM9cTSWOtgLmgh9a8f4vMOM4B0vr/lbpXq8bIsKGR2CIBcn+leDxM2dnkObzszi/wCW9AiR+/pVKQn2p0jenrVVz21NADn9KDN2/SpdqXf+70GVO3mOtiD1quT+tHMfMdTv0pR97Gg7N3965Dre+g0/00stapQkmwDOzbKgLFuwFBphv/JWynMniauD8uRXjP1vkH0qqH72IF7H8tbXhsQSDxA4nDIy4TBYTHKmIUr94FIXUbElh9alMPLP4SkceDlxDwY5sSZEjzMi5DcdSNBoOY2oM/D4SV8wWIs8cTYkoGDHhi1yB2Bvbe1Vw/vbavQfCuFcSPiXWSCOSFhmBClmPMDmLX3tVPxLwB8Nh2xiTRYnDJLktACzYePWxNxa2gBPUjrQZqtzuAP+anIbkLfVjYAfibpXYXBPJh3lSOR5I3U20QMpvfc6jS+nSlz4d0BV47FWt5HD/t+9Bckw7xqrPGyAuyAvb5gNR2qc225JNgB5izHawqxHjA8RjkMaPLHkkMgDFZLAZ7ewNxrqa34/DosEBJHHJj8e5WKJtPmI3Uch33tQU8N4ckKfa8UFDbw4U/m5Fup7fXpWtEjSqZJ4y8ZK5YklKZl31I2FtgKrz4ZMOv27F4kPi2P3KRrxBh/8qDme5rLl8SkcWV5IIwdI0bXuSeZPOgu+KTJx2jjUJHFliUDt16mm4Lxd00LFgdN/w1jIp6E672696sxQu2YrGz5BdrEWSg9v4d4ijqCL3O9/zVrpJpe+9fPMNM6DMA6gHcnT0uNK28H8QqiiOSNyQNGjOb6ig9aH70LvXmZPiLXMmGxLpvmKlf0qY/Hw28E8eU6hxmoPRPPlW52FRJ4hCkRlaaJVWPORnF27W3vevPT+KFrhIMRI1rheGUC+5rJ/2fipCZvLHnN/PIIz7Cg7xXxhsQ5NykZ+VAxbL61kvKTyY27Vsf7IxRW3GkUD8CS6t6Us/DuJfVrXC2HEmzbcudBiO/KxPYUpzzse9bj/AAziL2CI46iQW/WmS/Cj3GUOy8P7w2DebsOnrQeXdvRfU0Gf0r0j/C84a4gLqc1sjC6+tCvwtMRcqqHo7aig8hN4ZiiSfseMOtrjCt/Slr4XiTe2FxZsL/7s39K+syxhiyiZrqFDFECmNr6EE6b6UuTTz8Q5R/EDycMIvW/Kg+XR+CSOjh8H4jHOmaZZkQZMtr2KmxGxN1JPak4PDsuUrI6MBfMhKlW6gjXSvpGJRcRDIkOKjBlw8kUbySG2Ygg3IFwBpr6189w5UPlDvIEdkVo28rKDa4JANjyvyoAxGMxBxj4lpJGnfLFJn8y4mAWADDYggak63r3a+JwiG6ukMeKwcs0K8MKEnygAC2oIIO2mteNkwgLGUlmBjlKpYMJGBFgddN/0qMNjkiZcRJhlxUhDIqSHLwY9jbv+goNnwrE8CKCMuZIpcB9oyPvC2cg2PS4P1NXcfhTNgXi+0wYaOTFRPIcVKYxmFxl0vcEkEctO1YLh0eIMR9kGEifB3v8A7uSTcje9ydO2mmtbOP8ALhG/hyCOSOVxiIzGjLtsLkHUa60FE+GYjCxyTjGYYQYeP75Y5uNlYgWG2hN9L9e9Z+GxAcSRvAkivH85JQwtyII19qnEeIubxrBhFdo1haRGMg4d72IIsSCCVNtLm1+VVGOXcqrG5a2YyNzsKC0IlZyqoWWOPX/Tbcn1Nex+GsUk0Tsqos8BXDM5jKs2HG1gf72vXl8O8rKqwlIyUVG+8yNl7g7i2tb+FfFQzq0weaCOTJISoYrGRa5INyAe1taDUm8Hw8kn2mRsTNITc8TEaZd7AAaDsKl/B8M2piOfnwDwz/T9Kc2KyMI+FKV2kdIywj59Dcbd6VNicgY8Nme90jeMLnb1vQV0whcZVwKYVV8gXEWb331PerseEgjZY/s93kjYkgFxIo352HYVk4rxfIFLxt5/PwlOQyeva/1rKm+JZyMqSJhgpZ24S5i/re4FuwoN9HIZ8sMkUatkjwzwBQq8iVPM7339atLi8q2TDWCZeIY0EYRj6fzNePw/irZzI7TTmTKZDxNZmG1zWqvxJBwxCvhszkOpYSShQzbE3HPpQegind2ACTAXa6pIFCryudTV1I2tYnO2ZiG5Zf51gy+OQRYVMTFDxpZpODwJJSrR23uddBy63FIf4tjWIO+DDYsyMGgjkLBFtoSSOZ5b0Hp1j7r3FqYI/Q3rxUfxRM8qugiihZ1vAIi+Vb66nUm19relbc3xVhU0tK5YXW8eTM3ca2oN1E9qYFryc3xoEayeHrJHlXK5xOQO3bTb9anDfFskguYcPAVNiDGXEnvfS2vag9YF7HtpQYidIV4ksiQoTkBc/M1r7egryeI8SWaQu0ycS1ozGSojUjS2oI9qoPiIUfIziSbyuVQmZ8x2Ou9tNL3oPSeIfECIoECrPnGk7+REbsDqT15CsiTxie+viKKQAMuHYEJ2Om/WvP4qZs1kjxMwQMIzJaEdTYEkgaGuw8wya4koSSSqWkAPrQW/FfFMVJh2xWHxXDmw0uR2wsSeTDtubkEgAgXN+Y0rIfxeabDxYObEyYhcNIzyOMQGfFyEmxa+9r2APrvTZ2S5iZ0mjXKnBOKEaO2/mAtp2PMCqCz4R514eHSKNN1iQKdeQIsTbU3Ov70GjjvE1EA4K4xyzSYMnERhAylTexFiADaxO99qbgfCl4KYq8kavw7KiiTy6gkG40B9zRYlMMkT4QnEHD545pAJOIWtvc7XsRz3HpURSWiIjkeKNMwkjxURjCxkkAgHe+xN96AZsHmaSOOVSB92rmMxiRjY3O9iLCs5/BrzGJ/EcMMS/wDDVAXDc9dbgd7VY8RfEa/eKjJIxOQm+YDa55C/vWWiMoC/ZsQ8kmYCSOQRhL7Hnf0J11oNVMI6hURJMaEVUZooyi5RoBc+hq/jcRZZMK00fEdVRUSQMVU2F7X2B+utedjk4b5M7xiNWj/jlRmOpvY2BvfbbpUnBvNeQzxgociEJnZl3BJ2PS9qBi+HMzcMzI4fZ8IBMPfUW/egfCOjXdi6eZ5OA2uUchewHTrR4fCi9hNOzllBR8OIw9uhNqt4uXQKYS5d1AOHJk8oJuGJ0ve2xFAMOFxRImWFHA1CTx5lXlrf5v7NXUxOJZ2Yys+JTMSsb/Z1jUaGwBsLVWGKyWUwcMqf8Y+XkdudtK5yigqnERXCmQvGZBlOtrnX60FmaN5GeQYnEID+GOQyBW5gEEf2arYcqrCQzYoyJ50L3kysPff1oSwC5EkMOl2VGN5F6nXalwsh2iiLgWzXLZl1OuvtQPxcbyM0hEf3kjPpIVLXJPTvVL7E173QAG7hJD5l5jWiixRMgwzM0ag2JRPlU7a31o5Jwq+Qq8hX5C+Urbmf1oGGK134Ssym5XijzKeZ5GlPjEQkko1xZ04mYJryI09qrxzuxIVUIObME8vmJ0vcA296bI4K3EcYObUPEHD35/2KCR4ijPusebTn5edMCM3nXEKQNc3DyjW+2tLQoFVgqmQOyE8PIVbob/vSXxmX7sxs3zC9x5W+m9BdgR1ZZOJHIqm5LjKPqNRTcRjkRs+dLuFKgAtl076Vntike2aF7DQguLac7WpM2IsbLhgsZzPGXJjzN1Ivr7UF9MXFN55EdBw9ZHUWy9DzHamxpGhzJIyHzeT7QUDqdvftWOPEEWw4buSdQkeTzdL9L0xPESWtwYk5hheQ5jvcn9ztQa6uimwjgDIy3Mj8TMu9hzpglzsXEMrMQvEKScMovM6j9RWWmLRZLcWDy5czFxbN0vbSraYrNG8qvGDEGMjCQSBNNN9wetBeLKbAxRKEC8NjMWKLe53uCTViPE2GURRlQSFPl2+leSxPjbuSEjjjKlhkcGU5TzGtva1SvibWHmKECxvII8x62tQMxeHGTK/iCKAzOETDlyrbAA8r32pb+IxADDPh1wxjjyCSWMs7J69xz1rSxeFlduHFh48HHIrCRZZMn2lhYk6AgWsNPSmSmQRRwDCwjghUf5HEi3uSA2hPPbegrYfxXDIWSPDAxyx2UPGZOJLbsNudhrexpiYpYFdQcXLh8REqOniGIDFG3uOdtdt7d6s4iWKBTk4eIwjysJJsPCIzJIRobD5Dci+wNtBvVCbFWQR8TDPJwvu42BVla/P250DsMjllkZgHEkYjDyGyxG5NxYkctzzNBicRe6ySYaSRTaMTgoI2vsNR2G9BEWmDRvhmxLNGrjOxwxjW3M3FxptrUqIkVr4NoZCLBo5M/K1rEG4PWgXiYS85jigWCGM5B58476na5/epiAXUyPaMqSvEVeeg7/3tRTxxZVkEmIuSsciSAXbS4II0Ox0tppWfKpRsiyO4X5Q9nGUi+p3B60GhPi7ktlxRINyHsuVr3N7gm1qUfE9eGiKh813Qm+U7gA/vSwkcjM8fEIRY3kWUlsugBF76gHQHbUVWICC4V0DaKz+Y5j3oLsviR8ymByt+GWsFKybWsdztqKVHi2VrAkmQ2kYkNm797dKrSBsvnJDk3jP8TLy3oIz5blGeTiLbhAsY1udTQWGz5srugHyM0By5G3253+lTG52MZUKyvnSQLla2pPb1oJMMW0zzsLZ8xjEIXXvvrpQpEhzXeR3jZTdJBGMvuOV/3oG8dlbiMZEF7ZdVHr0vqdedPw02dnjvIkcgY5kspyjUA6emtVSiKS2TEySEKQEYOG7XvcUSOkeUrEo5FXY3XkQQNLUD2REF3kLx+XMr2Y5eo571WLqxsiuQn+J5vLyIpjTl2ASGONQdycxy87jn+9c+FQ+bPwiC2iLmLKaBIexzDcfMDezL0ogGIz8W4OgCRhj71BgfNbR2GoYnKs3YdKshCI7vFGufLfUMPbpagoXcNcvYRm4V0zB/W1XhJdCwiAYqzg8UeVrd9PYURjQoDxUVnNlD+uwtsPWku6SLwwXVgbZoxm83oN/Wgr3lI4hKYkmNTmw8om4fYgfy0pryyZHjEiFZMoZEPyKNx/PvT8N4XimUrHgcfKb/ADDDGMLfTS9gfWrk/hmMRM8nhuKQKtgOEMWVse17Gg88HH5WNtWzjRaPD4gB7iQREKwuozZu3a+lW5kd9XwLhLWc8FsMcw63tSUwuG3fixEFgVO6WHrQKRzmUutgC18lru2/Q2qwZrkm8Q10DxGQgetUJIXVs62dbskbR2fP6gUQkYaMtm5gCg9zMEZ86SIGCtIqFc4dQL3Gmot35ViY7xF3doYkyKdeKMQWKxga2BtbuBbepfCzxOZJMMxhULDHLh5BIFudLMDoN9SLcqoY3hhvu45GYFklaScTBmvuLAaAUGp4Q5LEZbpIv3yYc8QyRjUggdN77jrRYjBGRXkKPLHGVeOSyoUUE6EjXlvWR4fjJMNKmKQI0qHhhZNpFJ2J5A9a9L4XiEmQ4ZeGksmbiK44bI17nIenbtsaDLXCyRTA8eyFuMrPfEFE5HQaf96MRZ2zieORZI1hjSePhlVJuSptzIuCNasNimiBXi8N23F8xZwTYjtv7Glqj5xnMLRyRscwbV1tuBbuNfagq42VEORBCwDZ434hkMe3oLkiqAQuGkUM2X+IbZsrHvV+SJCCjqLoFygsVOa5uNLilwlUDwsRGZI8iFCZAtzfXme9ArAJZiAztJJCyKqebNpf32p6xguiOrhY2ueFIFyqTrbTe1UpnyMxS0cccls0flKMOd/51fwzvIfLg2xSsrAth8Obvrvcc+9AvFoisUSN5EAUggZsjcwTz5V0LsLFMLZAGzcBRd9Nxbf21rVTwXE3zx4aSIDLkbEgRl16m535HemH4bldhnkwyOvOOQt5fYAC1B5/DSS51YwyBAGIL+ca6HQ7DTahkMrMHGHck/Kwswa3U16uH4bRBZsVI4bLZYowhX3NyatReA4dG4gw00kllBaeUsNPoBQeIY6ZnKYZC2dSkeY7ai4P6CqxWV9IxJiAD5eHGZCynbavpBOGh1ceHYa2l5yq5fYmkv8AEmCjN/8AaKyH8mEjMn7C1B4zCeB4p1scBiVY7NKAg9dTW1hvhnEsiq7YaAIdFkbOcvPbUfWrc3xphhomGxszfhZwuHH6kms+f42lb+HgoY1toZ5TIW9hYUGtD8KLYK2KbIDnyQRlhm6gk1bT4WwtsrjE4hTuOLw/N6AV5Gb4ox76jEx4ZTpbD4cJ+puazcR4piH0fxHFuOhxRUL7AgUH0VvCPDoDmeDAx22ONmDf9RqD8SeHQaLj8GjWsRgoy5b/AJRrXyx3TcnO3U/eH60DSryjc25Wyig+i4v4+wo+WPxDFFekYhDe5P8AKsyX/wAR3H8HwuNDybFYsuV9lArxDynYRoBzzmlm/VQOwzUHrJ/jvxOTVZsJhh5gOFhc+X3YmsqXxjETyquLxb4mCQqJlSJI/LfcAAaism+lruQOV8tPwUhD28pJRrBwHGax60G5hpggeRYmjgzeSSUqmXS2htf2WhXExAWacu3NuBv+lY+IaUsHfD4hSxUIzgMewFzr6UvXpKe/CoNvE4+cBirN95pI0ajzt1J5nqedVYZF0GgP/VTZUdmsEd9PwRmlp4fIdbLHm1u7hTl/lQBJiLMPmTlc75T0p0fiQWziNy6SK6vohVhqD0J1OtHH4UxJDzwqy5QbkNlYnTc1ci8BULeR0C2YKtzfNyNgLf8AagyXxGbNcSOSWOdznOa972ph8RlKiMurooslz+HpWgPCc7ZEmjcoLZZGVhoAbXFjexGmtAmFjEvDLYYhE1BkKBmA2He9BQONb5lH3i7N8uRbbUK4l8wzDMDzN29tK0JcKy5iGUxoc4vaYKoAJsQAedAySqx8uF4Iyl8kZby21IB1Bt+tAlXkkOThkqRchGF3UDS3a+9ej+HviYYbDPgMXI8b4WTJhwkZkOXW62G1j169qyXEeVXEpIcLw1fC/ZzmtzO/rqBtWTjD98/y2BXIqEMG0HMX+vOg9riPjWC3kgxkz8iQMMMvvc/pWZL8aTXPDwcCA/48hm/a1eYLtsEQDvvSxIWNs5QjsKDdm+J8c/8A6pMOCPlw0QTL7kE1m4jGTSazY3Eyg7h8QbN7XtVMx885I9akIvqepoDDRg38pbrkzfrXB+QVyP8AlobgcvS1cX+tAeu+UD1Py1BYjUvbXYCl8TlptS2flyoHM1zc6ADrQkL0HrSQ/f1oS/c9zf5qBzOB+X2pbPSi/wDZpZf2NA4v30oS3oO1Iz8qkuOooG5vU0zDzZJUksXHm8qHVrg1Wz+1Qj5WDXsVZXFBrHFLYs/DkRvkYeYv1Bvt6WvpvSI5swLcUrdjYZzoKqoS6vJbRdZABmyr1vUfZ3GmSX/gXSg9hJKgfMs0jSFsiqCUCqenL2psL2UmSBYMmUA4ghs7EnY7+3c1lGQo38NSHjbOrppIvpQLiCzqVhjzgqAwXOW5WN7g6cjQaz8VHTPg3SFixjZJA2ZgD31FuRPpS4fEFmZ4i2JwgmjvJIjCE5QNAb7nlpaqRxmQPC2GieN5F8pURlGB3sOdNw2MKEnghYyVeTIufzDmQdKC4cFEIssYcudeJiH4wjl7Da/eqreE6EvipmZvwlQvm7+vWreBkZ24aNFCpDSyKEK5Vvba+9tbCjnGRsyxsxGVC8Xn4i62vfYc7a2oKWEdsxw3DtcsI3kkGHRW5AEa23FW3mDOIyWTzKMojLrmtpdhyBvrVZzdCFMRXK0pWSYLlf0A/vSkHDqLOGyKcudkkKlGJAIsLje3rQR4himRlwvkWMFs6jzBb66kk63/AGrMkcF2YFDm0GRcgzdhT8crLIcMpUs8bSSEDLw4gNTcnmQeVU5QRkk4YijkTPEoObMoNr699aBge/UihzWP5QdzSi/L23oWf9TQOLdxSy9tOe1Lz626bVwbfXTrQGX+gFQZKUz8rCgL0Di2t7a9aEv0/elFu+tBmt1FA8v7E0tn70svzvalu/rQML0DP9DSy/ehJ70DCajP2oCee9dfvQMDX0uKNNWA6mxpQNtOtcG58+34aC1HKY2KXLIzLYXDB15XFRHI4FlllVbmwSQgCkM99s197k1KnTn9KD1c2+X8PmcDoaRYb2G+g6VFdQPDm+cHIx0JTSmxbnmWDISddK6uoLWFTKUkBObME0001rQgjDfdEu11L5mkJINdXUBNctlPDYZkQXiGoF9+tUsRMgJH2dDlvKt2Oh1rq6gxpIQ2FXEknjeJY0YWVv8ADiHIfp9Ky/E5As5hVMohARWzEkiurqCvfU+tSX1ta4vbeurqDr0Arq6ggtSy561NdQRegLV1dQQTQE11dQRUiurqCDXfrXV1BJ/lUg11dQcBf9qZl7murqD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50" name="AutoShape 10" descr="data:image/jpeg;base64,/9j/4AAQSkZJRgABAQAAAQABAAD/2wCEAAkGBxISEBUSEhIVFRUVFxUVFxUVFRUVFRUVFRUWFhUVFRUYHSggGBolGxUVITEhJSkrLi4uFx8zODMtNygtLisBCgoKBQUFDgUFDisZExkrKysrKysrKysrKysrKysrKysrKysrKysrKysrKysrKysrKysrKysrKysrKysrKysrK//AABEIALcBFAMBIgACEQEDEQH/xAAcAAACAQUBAAAAAAAAAAAAAAAAAQIDBAUGBwj/xAA7EAABAwIEAwYDBgYBBQAAAAABAAIRAyEEBRIxBkFREyJhcYGRB6GxMkKCwdHwFCNSYuHxciQzssLS/8QAFAEBAAAAAAAAAAAAAAAAAAAAAP/EABQRAQAAAAAAAAAAAAAAAAAAAAD/2gAMAwEAAhEDEQA/AOPyiVElCCWtS7TwUE2hBUa8dEnIayfJVhh0FCEdmr2ngiVksJl19kGv9mUzTK3hvDZ7IvNN3h3T9f3ssTjMsc2xaR4EQg1vQm0EK9r4UhWrmIKb3EpBNyggq6wouUEpQNCSaAlOVFCCWpGpRQgepPUopoJBycqATCCWpOVCUSglKNSjKJQT1piooIQVNakKioymCgymCq931/RCoYV3d9UkFlpThXDaSuf4W8QgsGMVanSMgc1kW4H6wshgcuvtflZBjqGEn846rJYbLCbAeizmCycmABfy/d1tOWZEbSCOaDXMt4dJ5Lo/DfA9JgZUqXdYhvIW59Sr7KskEbQtppiAEFr/AALIjSPZYnOOGKNdsaR7LYkIOQZz8P3BpMWE7LmWdZUaTiF6qeyQub/ELhEOYatMRG4A38UHAXtVIhZfMMJpJCxb2oKJSUiooGhJNAIQhAIQhAIQphiCCaqsoEqqMKUFqhVnUDKgWIIhCA1BCAQhCBoCUKQCC6obIUaIshBk6VCwMfosrhMBLgfKDCngsLa8/vxWw5ZhLtt4n6IKGFyLr/rndZ3LsgAgxefOyzeW4DUdtlseHy7wQYfAZSJFrBbFgcrAMlXFDCwr+kEDYwBShNCBITQgIUKtMEEFVEFBxL4kcGPpuNWk0uZcmPuhcoxFO69eYugHtLSJBtdecviRw8MJiTpEMeS5vhfYINEcFFVHhUygEJJoBOEpU2IEGpimSq9KnJC2bI8hdUIIEoMXlXD1WrcNMCFl8RwZiKY1aCW9Y2XVeFeHH04B2F9tz/hbx/ANLNLgCEHn/LOFK1QAspEjrYLbcF8MaumahbJ5AyR5rq+GwLGCGtA8griEHnzP+ETRfpPp4m9lrWIyVzSbfJd048ywvAeBJHLwXPq+Edb6fv1Qc7q4MgwrZ9KCt6xeDAsN+sBa9jMLBKDAvbdRhXlWkrd7EEApAIhNBWpGyFGnshB0vAYOBcR/vmtqyvATE+CzlPIRawnmshhsujkgqZRg7LOUqICpYKlAV2gQanCaECQmhAkimouPNBznjPjyrSquo4eGaCWl5Ac4uFjAcIAmRsfRaLW+IGPDpGJf7MI9i2FY8R4iariTMkn1JlaziKl0HVOGfi47WKeOaHNMDtmCHN8XsFnDygjoVnvifw+MdhG1KMOc2HMLSCHtdGxG4iCuDi69F/DZs5ThwST3Xi/TtHgAeAFgg80YugWOLXAggkEHcEK1cun/ABa4d7PFGqwQKlyB1Fv0XM6rYJCCmhXeCwesOcdgQI5kkE+wA+YVOowaiIgefh4oKKqUt1Tc2DCnTQZbK6Ouo1ouXEAeZML0ZwtwtSoUmSwF+kSfE722XDfh5kuIxGKpupUyWse0ufs1oF7k7nwC9MUWQAOgQNlMDZSQUmPBmDtYjmDvB6IGhNU6RkT1v6cvkgt8xoB7CCtGznAhoI/LwW/1RIWp5qJc8dCPOCAAY9CPRBz3McHadv8Aa1vHUeo/xdbtj4kxEeFitVzIAkwI/wBoNbxFOJkLHvasvimST19+Sxjhy8SgtXBRKqvbe6pFBVp7IUqTbIQevDTCk2mFTbWb1VRtUIKgCkFGUwUEkKLnACSYAuSdgFyTjr4shpNDAEHcOxG48RRB3/5n06oOk5zxBhcIJr1mMMSGzLz/AMWC59lpGO+LtIOijh3OH9VR4ZPk0A/VcSr5i6o9z3uLnOMlziS4nqSblUTiig7nl/xZpl5FaiQ0mxYQSB0IdAPO4jyWaxHxDy0sP/UG4Ijsqk7dNK86DEmypnEnqgzGZYoOeYMibTYxyssS91yodqU23KC/yrBuq1GU2CXOc1rRMd5xgCfMr0/lGBFDD0qIAHZsY3u7SGgOI8zJ9Vwj4dcOvxeJAa80+zHadoG6tJaRotI3P0K9Byg0D4s4YnBueB9n5SV51ri5XqH4i5jSp5diNYBlkAGNyQBuvNOJrsJsz2A/JBkeGXisBhJDX1Kn8pxjSC4AOaT+ER4yqgyMsAfUs6Wyxwgs1Ew1wPPumeisMRg6uGfqGlr2jwcWlzbg2IBgweitMVmNWoZe9zjAEuMmANIvztZA84rmpXe8tDS7SS0Wg6QDY7TE+qpYekXODRzMBFMuc+wJc6/ms5lVSgxoLh/NBLi7wGzG/wB1vc+CDsvwacxuDbTGme+50bzri/sV0UFebch4oq4Sv2zAJqGDTuGEOA1FoH9wd6/LvuTZl21BlRw0OcPsnkgyNSsQBESSAJ689vAFS0W5g9RurJ5BrMvs17o5SCwavOCW+TirwOkTKChiq5axwdYkENdsHONmjwdJHny6Cq2rJIAsIHruQPCCPn0WOzTF/wDT1NtUva0dSyXAxN4a0n8JVfBDR/JJJLZIc7eo0mS8/wB2owfG9pCC8c5YDOKP80f01GhpPRzXQw+uvT1+z0KymIcRcLDcTuDsOCT9mpSee8WlrRUaHFrhcENLj6INTzej3tIGojUTHIAw0T4xbyK0/Es1ONyBsJEgmJIB6/5W7V6JbVfhw41Klnhz+bHbPJEAlpa4QLmB1JV27INbWtc0DmHbHULgn+rmT1Qcqr4YjkfPdYbEsgkR0+gv9V2DD8Ote1o0j7DRvba5nneVrXEHDjcPiNMGH055XLSQ7baNTfdBzupSJ5KFSjEc5n9FtgwVIg63QbgwJ26edj6rBVmDtCB91oHrz9LA+qC1p0rIV21iEHact4j1G5C2HC5uDzXEcuzEjYrasrzAmCT6IOr4bHgq5dimtaXuIa1oLi4mAABJJJ2C07LsXbdaZ8aeI6jaNLBsJAraqlUj7zGEBrPIukn/AIhBiviX8S3Y0uw2FJZhQYc7Z2Ijr0p/28+fRc5NRUSUSgqh6NaoynKCtrRqVFNBcscs5wzUZ2wZUoNrNqFrC0uLHDUQAadQEaHTzNuq16mVluH2B+JosLtIfVpsLuTdT2tJ9JlB6W4R4epYGiadI1DrIee006xaACGgAQB9Vk8VVAB8BM+/6KoagmPAH5larxRnrKLKmpwEOHPoxj4PmJH+0HKvirxBUfUNAmGiO6fcG3NadwjTD8dQBv3i6/VjS8fMAq0zzMDXrvquM6iq3DtcU6zauoDs9VTl3u6QW77kbfsoNpzHLm1NUOvALibucQXatX9O7beIWr47Lg28EyXc9tLdRkcpkfNVsRmD2O1NdIFjyjVNiDsTpNvBWOLx7zLXAg8wbG/UeyChWxHJvdA2i3IbnmbKIqQSfFUZUnbk+P1QZzIHdpimOdtqBjkB0A5Bd6yrFktvtHmIXnbKMX2dZrjEfsLtXCmesfpDbwQOv3dX0+iDcsHjD2lS86RSbf7sufu7mSC09YInqsn/ABGl0cjf/wCvYwfInosL22l9RsQSym9rupY14kcj3aYPuFm64Ag82nV+H7Lj6BxPoEGFrVg41GxqLWYsOE2Gt7S38WjoDvylZDHVD2Qq/faNducth7R6EwOoCxeWUg6pj2gEdm/sRJnemcQCOgjEtb+AK5xuNb2LRH2uyIFpMvowAJ61AEGUczWJ5bqwzbLWvpPYfsva5hExZwjfluq+FxQLTHJz2jpDXuaPkFYZxmbWBBgcHiBoo4kN7z6LbEyA+m1zg3w7prgnqAtiOMb2eidobvcWiZ6xsQuXYnOA3C4mhq/7bnuZIFgahqN6Aj7Xp1KrZpxATD5DXwJO8TcjxEoNzbmoDKAbazGwOY7Nzr8gJYDPhHgtf4vxQD6VQO1EtqUzJEanaHgxytTcPVaZRzx57O4OlhaR4w2faCsBnWfVXv0h0BrpIgXIIIv6BBkszrw6bQbGxtHP99FidWp7tgRpjx3Uxi9bfPlPr+/JWYqQD11G/UoL+m+RaPnuhW1E735oQSwmJK2TLsdF5WkMq3WSw+OgQg6flWcyLEK54t4bZmWHbocG4ikCaZJhrgftU3eBgQeR8CVzbC5rDt1seXcUdmNRMAXJ6AIOcYrDPpPdTqNLHsJa5rrFpG4KpLJcRZq7FYmpXdbXEAmYa1oY35NnzJWNQCEk0DQkmgkwrfvhfwfTzB9Y1XlrKLWWb9oue4x6aWPHmR0XPwV3b4GYUswNas6zatXS3bvCm2CR6l4/Cgz/AB5xW3AsMfbFN4a3qSWafGwB91wniDiStinvc82cNtrgCx8gFlvipmPbY4ifsjTvYEd13zatSB5Ec3E+Q7tz5hwQPB1dAqHVDuzGnqSatKw8dIcfIKNfEPd95xkkbnkAP1VuTJk8z9Uz7XcPcAFBW7Puy12q0kwRHh4qg65new94E/NZKoGtGlswW3I+9dwM+ce0dFi4ugIUn7nzKITq725x8wJQQWf4bzzsKgBkNtcciNj8h7LApIO5ZHxL/EVn6yNTcJUAcLB7+0YWDffvhsT94+C6RiMRq7rHDVvtNr2jxh3sV5UwOaVabhpceX7+Q9l0HIePSwB1ZxJmTzPemR6AM9Ag6Bgs5YBju4IZ2cme84jCtpuB8AaRgzzPrrGK4sbFKTYGi5wi8NFSo0eYLGD8K0biHikvfim0rU65Zta2kl3uXula6Me7VJJPe1b84gfVB2GhxpTp095dqf6y4uke8LVc/wCL3VSbmLwPD9/RaS/HOIj1VF2IP79P0QZfFY8kvv8AaBB8ZYI/8T7qBxzi0STtJueixJfP7/fVSbVtCC6ZUI0+/wAj+qtMQ6Xk9SlqsokoLim+B5IFT8/qf1VBqqBBcseUKNMWQgsZTDknBJBUbVKdXEOIibKkhAIQhAISQgaFKm8AyWhw5gkifUGQio4FxIaGgkw0SQByAJMmPFBELrvAOauw+UhxcA01MS4a7BultISOrdRdcTc+a5FKuK2YVXMZTdUcWUwWsbPdaC7UQB4uugnm9Zz6z3uM6nOOoQWmTJgix3VF1QkGdwwD01Aj1v8AJUtRiJMdJtPXzTqulxPUk2Eb+HLyQJgk+hPsCY9dvVDzPObn5oBQLkDxQXeJc6IJ5NBF7bEbnby/MqycVe5iT2hvO0/h7v8A6iyskEkOQB9B9QkEAEFJCBoDkkIJFySEIGShJCByiUIQATShMIJtVQKiFVaguaWyajSNkILEoKCgIAoQUIBJNCBJJpIGkhNAkIQgEShJBIxA9Z/I/P5KIQpNG/73t+aALpMnn+e6imUkDBQkhAJJpIGhJNA01FNAIQhA0BCEDCcKKYKBhTlQTlBc03WQoUzZCC3IQmUIBCEIBJS0qJQJCEIBJCEAhCEAhCEAhCEAhCEAhCECQmkgEITQJNCEAmkmgSaEIBNJMIGEJgIhBJrkJtYhBTcgJvCigkUkk0EtZUE0kCSTQgSEIQCEJoEhCEAhNCBITQgSEIQCEIQCEIQCEIQNCSaAQhCATlATQCcpJoAFCkGoQN7CoaEIQGgoLUkICE9BQhAtBS0IQgRCegoQgNJRoKEIHoKNBSQgego7MoQgfZlHZlCEC0FGgpIQGgo7MoQgNBT7MoQgOzKOzKEIIkJhqEIJdmUdmUIQHZlAakhBMUypCkUIQVW0D0SQhB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9" name="Picture 2" descr="https://veteran-gazeta.ru/upload/iblock/9db/v2o36tddv3fajiltac425nhnrdmqm1x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785794"/>
            <a:ext cx="4000528" cy="2448588"/>
          </a:xfrm>
          <a:prstGeom prst="rect">
            <a:avLst/>
          </a:prstGeom>
          <a:noFill/>
          <a:ln w="38100">
            <a:gradFill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  <a:miter lim="800000"/>
            <a:headEnd/>
            <a:tailEnd/>
          </a:ln>
          <a:effectLst/>
        </p:spPr>
      </p:pic>
      <p:pic>
        <p:nvPicPr>
          <p:cNvPr id="46081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868" y="3071810"/>
            <a:ext cx="4748212" cy="3053110"/>
          </a:xfrm>
          <a:prstGeom prst="rect">
            <a:avLst/>
          </a:prstGeom>
          <a:noFill/>
          <a:ln w="38100">
            <a:gradFill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  <a:miter lim="800000"/>
            <a:headEnd/>
            <a:tailEnd/>
          </a:ln>
          <a:effectLst/>
        </p:spPr>
      </p:pic>
    </p:spTree>
  </p:cSld>
  <p:clrMapOvr>
    <a:masterClrMapping/>
  </p:clrMapOvr>
  <p:transition advTm="19718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9maj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244" name="AutoShape 4" descr="data:image/jpeg;base64,/9j/4AAQSkZJRgABAQAAAQABAAD/2wCEAAoHCBAPDBAJDwkJCQkKCQwICQwICR8JGAgMJSEnJyUhJCQpLjwzKSw4LSQkNDg0Kz0xNUNDKDE7QDs0Py40QzEBDAwMBgYGEAYGEDEdFh0xMTExMTExMTExMTExMTExMTExMTExMTExMTExMTExMTExMTExMTExMTExMTExMTExMf/AABEIAOUA3AMBIgACEQEDEQH/xAAbAAACAwEBAQAAAAAAAAAAAAACAwEEBQAGB//EAEEQAAIBAgQEBAMGBAMGBwAAAAECAwARBBIhMRNBUWEFInGBBjKRFCNCUqGxM8HR8FNichU0gpKy8QckRKLC0uL/xAAUAQEAAAAAAAAAAAAAAAAAAAAA/8QAFBEBAAAAAAAAAAAAAAAAAAAAAP/aAAwDAQACEQMRAD8AypW1IsN6QW5nU70c3zHp2pDnvQC5HTc9KQ9umu23zUxz3tfrSHf3NAPlubqCTzp626D6UhB7609R7negclvyre3SjFvyj1pYHK+tGv8AZoHpboPpRgjewtelp9eVGg5/qfw0B3HT2qRb8vKoK8tbmiVeX60DFA6C1GALXsLf9NAq9v0pqCgJVH5Re9GqjoOtQB7UQHagNAOai3aiy9hoelSifSjCe1AJA/KAaEjsLU0p9aEJQCBztXEdqakZ2sTenJhWP4Wt6UFYelFa/LlV0YM/lvbWpGFtyNzoNKCiE7a35UJXoB3rROFPS42o48Hre22w/NQUBB2/SrUWigDKB0tWgmF5WNS2E12oPn8/zW21pDn0puI+Ym9VnPf/APVAEh00qqTc87U6Q8r0sDW9AxPQHpenIvP+2painRr3oDQUajlvXItGFoCQjbcU5aBE56e1PRO2tBwHbWjC+ulEic7g0zJpfnQQqc70SAnSuC8udPRe21BCpfXWjVPW9MRL9z3pqJ27CgCNPY3q0mGJt5TrtT8PBmYCxOu1elwmAGUaanX/AE0HmRgW3sb26U7DeFO7ajKvMn+VetTw8HS2lWEwoUWAAoPPxeEqotYC1NGBt+GtwxdqEx9qDF+xjpY1DYLXa962Sg6a0lk1ty60GWcAeS370ceBPM69LfLWuicuVMydqDLTCc7VH2Xt+lauTtXZe1B8JxLan1qs7fWn4g6nXnVVuvSgHepUa9thUEct701V70HIPWrSLytS4xztblpVlDQSo5UYGtrdq5fS1MQdt6BkaaU5U3oYxpTQKDlT0FGF9+35q4dLetqNOlhQEqdqciUCjluKtRrztrQRHH2tV3DwXa1j9aKDDM2yliegrd8OwFvM62PT5stAPheC82e2g7V6GKK3IUvDRWF7Wq0BQcBUkVNQaACKW55U1jSWF6BYFSqX1tTQn1ogOVAISiIqa40ANS81Nak3oPgkx823Ok2vzsKdMPMedjegy6UEBee/epCVK+96aov/ADoJRfoO1WEW3PWlINbdaeg/pegJB0O9ORf0oFFGDsNqBqfSnptfc7VXj6bmnj9CaBoH660aL2PrQA9Dc2o0Pa1A5E13vWpgosxAtfW1jVGFedv616fwXBDLxW1B2AOunWg0cBhQq/KAa0I4+1TGltbWpyiggCmUJFFQdQmioTQQwoQKmpNANdXGuoJrjUE0tnoJdqrs2tE76b1l4jHoGsHW1hzoPj0g8x9aURy5A06QeYjvSz15iglR9aYg/wDl/lpQaiB9u9A5DfYXvTV96Qp/pvT0PPSgaD2ogOfLnQK30FFc339aByHuKcDpbc3qup0va9he35qahoLCW9D0qygvrzqmDbXfoaekhOm1Bq+HRF5FjUZmY27evpXu8FhQiBdCRqf9VeH8ExASdZCCQAw/03517zDTK6gg6EXH+agdaiAqAam9Bxoq6uoOrq6hNB1QamoNADGgLVLnlSmawvQE8ml9hVb7QPas7xPGlFNjY38n+qsX/aTgEk2ueX4WoNfxjHBIiVbznQWrysr3Ytd9e1TicQzte5I6A1SmmObYWAAHpQebmPmtYnXagI+gpk/zW53pfbrQDamAc+dCdDUqaAkH609en7mk302vamoaBinl/bUwHnY3pKjnamofqOVA1TysacDpvY0gG/LWiA9ff8NA0Ny3PSrEZ796pc+l6sRv6i1Bp4RrNpr1/wBNew8JxZKiO+YgKB/lWvGYabLyN+lel8BfNIACL+Y2P4aD1cLE6mm0qM9qIt3oGXqaWDU3oJvRUNdQdXGuqDQLfTWsvFz65QdK0MUfL19K87jpbG3O9BR8XlzMttgdaxZm5E2FXMXJmJ1vWXM3c6/8VBxe1jc6biks9ySLWvQOe9+16C/Y0GRMPMR0NKJpuIPmI13quD9KCSOXKuB5bdTQk9zUFuWxvQPB5X06Uam3euEYEEc1iGkxGJw7+bMGy5CPTRvegJ5a6m9qBwcbX+lMVtP5VWtaiQ/WgtJJ/Wmhhbc//aqyv3t2qSfW/W9BYBG9j7U9Tpa+/wD7qqJJ2sRTg/PmKC7G9tL6962/AsQVlBvrfrXnEk0vW34NhXe2JYth8MDnDONZrdL8u+1B72F2K3JGtPQ8715yHx+Nm4KI+WPKgkchQ3p271twzAqGBBBFBcL6USHnVUPfQHarKHSgIGpvUE1AblQSTUM9cTSWOtgLmgh9a8f4vMOM4B0vr/lbpXq8bIsKGR2CIBcn+leDxM2dnkObzszi/wCW9AiR+/pVKQn2p0jenrVVz21NADn9KDN2/SpdqXf+70GVO3mOtiD1quT+tHMfMdTv0pR97Gg7N3965Dre+g0/00stapQkmwDOzbKgLFuwFBphv/JWynMniauD8uRXjP1vkH0qqH72IF7H8tbXhsQSDxA4nDIy4TBYTHKmIUr94FIXUbElh9alMPLP4SkceDlxDwY5sSZEjzMi5DcdSNBoOY2oM/D4SV8wWIs8cTYkoGDHhi1yB2Bvbe1Vw/vbavQfCuFcSPiXWSCOSFhmBClmPMDmLX3tVPxLwB8Nh2xiTRYnDJLktACzYePWxNxa2gBPUjrQZqtzuAP+anIbkLfVjYAfibpXYXBPJh3lSOR5I3U20QMpvfc6jS+nSlz4d0BV47FWt5HD/t+9Bckw7xqrPGyAuyAvb5gNR2qc225JNgB5izHawqxHjA8RjkMaPLHkkMgDFZLAZ7ewNxrqa34/DosEBJHHJj8e5WKJtPmI3Uch33tQU8N4ckKfa8UFDbw4U/m5Fup7fXpWtEjSqZJ4y8ZK5YklKZl31I2FtgKrz4ZMOv27F4kPi2P3KRrxBh/8qDme5rLl8SkcWV5IIwdI0bXuSeZPOgu+KTJx2jjUJHFliUDt16mm4Lxd00LFgdN/w1jIp6E672696sxQu2YrGz5BdrEWSg9v4d4ijqCL3O9/zVrpJpe+9fPMNM6DMA6gHcnT0uNK28H8QqiiOSNyQNGjOb6ig9aH70LvXmZPiLXMmGxLpvmKlf0qY/Hw28E8eU6hxmoPRPPlW52FRJ4hCkRlaaJVWPORnF27W3vevPT+KFrhIMRI1rheGUC+5rJ/2fipCZvLHnN/PIIz7Cg7xXxhsQ5NykZ+VAxbL61kvKTyY27Vsf7IxRW3GkUD8CS6t6Us/DuJfVrXC2HEmzbcudBiO/KxPYUpzzse9bj/AAziL2CI46iQW/WmS/Cj3GUOy8P7w2DebsOnrQeXdvRfU0Gf0r0j/C84a4gLqc1sjC6+tCvwtMRcqqHo7aig8hN4ZiiSfseMOtrjCt/Slr4XiTe2FxZsL/7s39K+syxhiyiZrqFDFECmNr6EE6b6UuTTz8Q5R/EDycMIvW/Kg+XR+CSOjh8H4jHOmaZZkQZMtr2KmxGxN1JPak4PDsuUrI6MBfMhKlW6gjXSvpGJRcRDIkOKjBlw8kUbySG2Ygg3IFwBpr6189w5UPlDvIEdkVo28rKDa4JANjyvyoAxGMxBxj4lpJGnfLFJn8y4mAWADDYggak63r3a+JwiG6ukMeKwcs0K8MKEnygAC2oIIO2mteNkwgLGUlmBjlKpYMJGBFgddN/0qMNjkiZcRJhlxUhDIqSHLwY9jbv+goNnwrE8CKCMuZIpcB9oyPvC2cg2PS4P1NXcfhTNgXi+0wYaOTFRPIcVKYxmFxl0vcEkEctO1YLh0eIMR9kGEifB3v8A7uSTcje9ydO2mmtbOP8ALhG/hyCOSOVxiIzGjLtsLkHUa60FE+GYjCxyTjGYYQYeP75Y5uNlYgWG2hN9L9e9Z+GxAcSRvAkivH85JQwtyII19qnEeIubxrBhFdo1haRGMg4d72IIsSCCVNtLm1+VVGOXcqrG5a2YyNzsKC0IlZyqoWWOPX/Tbcn1Nex+GsUk0Tsqos8BXDM5jKs2HG1gf72vXl8O8rKqwlIyUVG+8yNl7g7i2tb+FfFQzq0weaCOTJISoYrGRa5INyAe1taDUm8Hw8kn2mRsTNITc8TEaZd7AAaDsKl/B8M2piOfnwDwz/T9Kc2KyMI+FKV2kdIywj59Dcbd6VNicgY8Nme90jeMLnb1vQV0whcZVwKYVV8gXEWb331PerseEgjZY/s93kjYkgFxIo352HYVk4rxfIFLxt5/PwlOQyeva/1rKm+JZyMqSJhgpZ24S5i/re4FuwoN9HIZ8sMkUatkjwzwBQq8iVPM7339atLi8q2TDWCZeIY0EYRj6fzNePw/irZzI7TTmTKZDxNZmG1zWqvxJBwxCvhszkOpYSShQzbE3HPpQegind2ACTAXa6pIFCryudTV1I2tYnO2ZiG5Zf51gy+OQRYVMTFDxpZpODwJJSrR23uddBy63FIf4tjWIO+DDYsyMGgjkLBFtoSSOZ5b0Hp1j7r3FqYI/Q3rxUfxRM8qugiihZ1vAIi+Vb66nUm19relbc3xVhU0tK5YXW8eTM3ca2oN1E9qYFryc3xoEayeHrJHlXK5xOQO3bTb9anDfFskguYcPAVNiDGXEnvfS2vag9YF7HtpQYidIV4ksiQoTkBc/M1r7egryeI8SWaQu0ycS1ozGSojUjS2oI9qoPiIUfIziSbyuVQmZ8x2Ou9tNL3oPSeIfECIoECrPnGk7+REbsDqT15CsiTxie+viKKQAMuHYEJ2Om/WvP4qZs1kjxMwQMIzJaEdTYEkgaGuw8wya4koSSSqWkAPrQW/FfFMVJh2xWHxXDmw0uR2wsSeTDtubkEgAgXN+Y0rIfxeabDxYObEyYhcNIzyOMQGfFyEmxa+9r2APrvTZ2S5iZ0mjXKnBOKEaO2/mAtp2PMCqCz4R514eHSKNN1iQKdeQIsTbU3Ov70GjjvE1EA4K4xyzSYMnERhAylTexFiADaxO99qbgfCl4KYq8kavw7KiiTy6gkG40B9zRYlMMkT4QnEHD545pAJOIWtvc7XsRz3HpURSWiIjkeKNMwkjxURjCxkkAgHe+xN96AZsHmaSOOVSB92rmMxiRjY3O9iLCs5/BrzGJ/EcMMS/wDDVAXDc9dbgd7VY8RfEa/eKjJIxOQm+YDa55C/vWWiMoC/ZsQ8kmYCSOQRhL7Hnf0J11oNVMI6hURJMaEVUZooyi5RoBc+hq/jcRZZMK00fEdVRUSQMVU2F7X2B+utedjk4b5M7xiNWj/jlRmOpvY2BvfbbpUnBvNeQzxgociEJnZl3BJ2PS9qBi+HMzcMzI4fZ8IBMPfUW/egfCOjXdi6eZ5OA2uUchewHTrR4fCi9hNOzllBR8OIw9uhNqt4uXQKYS5d1AOHJk8oJuGJ0ve2xFAMOFxRImWFHA1CTx5lXlrf5v7NXUxOJZ2Yys+JTMSsb/Z1jUaGwBsLVWGKyWUwcMqf8Y+XkdudtK5yigqnERXCmQvGZBlOtrnX60FmaN5GeQYnEID+GOQyBW5gEEf2arYcqrCQzYoyJ50L3kysPff1oSwC5EkMOl2VGN5F6nXalwsh2iiLgWzXLZl1OuvtQPxcbyM0hEf3kjPpIVLXJPTvVL7E173QAG7hJD5l5jWiixRMgwzM0ag2JRPlU7a31o5Jwq+Qq8hX5C+Urbmf1oGGK134Ssym5XijzKeZ5GlPjEQkko1xZ04mYJryI09qrxzuxIVUIObME8vmJ0vcA296bI4K3EcYObUPEHD35/2KCR4ijPusebTn5edMCM3nXEKQNc3DyjW+2tLQoFVgqmQOyE8PIVbob/vSXxmX7sxs3zC9x5W+m9BdgR1ZZOJHIqm5LjKPqNRTcRjkRs+dLuFKgAtl076Vntike2aF7DQguLac7WpM2IsbLhgsZzPGXJjzN1Ivr7UF9MXFN55EdBw9ZHUWy9DzHamxpGhzJIyHzeT7QUDqdvftWOPEEWw4buSdQkeTzdL9L0xPESWtwYk5hheQ5jvcn9ztQa6uimwjgDIy3Mj8TMu9hzpglzsXEMrMQvEKScMovM6j9RWWmLRZLcWDy5czFxbN0vbSraYrNG8qvGDEGMjCQSBNNN9wetBeLKbAxRKEC8NjMWKLe53uCTViPE2GURRlQSFPl2+leSxPjbuSEjjjKlhkcGU5TzGtva1SvibWHmKECxvII8x62tQMxeHGTK/iCKAzOETDlyrbAA8r32pb+IxADDPh1wxjjyCSWMs7J69xz1rSxeFlduHFh48HHIrCRZZMn2lhYk6AgWsNPSmSmQRRwDCwjghUf5HEi3uSA2hPPbegrYfxXDIWSPDAxyx2UPGZOJLbsNudhrexpiYpYFdQcXLh8REqOniGIDFG3uOdtdt7d6s4iWKBTk4eIwjysJJsPCIzJIRobD5Dci+wNtBvVCbFWQR8TDPJwvu42BVla/P250DsMjllkZgHEkYjDyGyxG5NxYkctzzNBicRe6ySYaSRTaMTgoI2vsNR2G9BEWmDRvhmxLNGrjOxwxjW3M3FxptrUqIkVr4NoZCLBo5M/K1rEG4PWgXiYS85jigWCGM5B58476na5/epiAXUyPaMqSvEVeeg7/3tRTxxZVkEmIuSsciSAXbS4II0Ox0tppWfKpRsiyO4X5Q9nGUi+p3B60GhPi7ktlxRINyHsuVr3N7gm1qUfE9eGiKh813Qm+U7gA/vSwkcjM8fEIRY3kWUlsugBF76gHQHbUVWICC4V0DaKz+Y5j3oLsviR8ymByt+GWsFKybWsdztqKVHi2VrAkmQ2kYkNm797dKrSBsvnJDk3jP8TLy3oIz5blGeTiLbhAsY1udTQWGz5srugHyM0By5G3253+lTG52MZUKyvnSQLla2pPb1oJMMW0zzsLZ8xjEIXXvvrpQpEhzXeR3jZTdJBGMvuOV/3oG8dlbiMZEF7ZdVHr0vqdedPw02dnjvIkcgY5kspyjUA6emtVSiKS2TEySEKQEYOG7XvcUSOkeUrEo5FXY3XkQQNLUD2REF3kLx+XMr2Y5eo571WLqxsiuQn+J5vLyIpjTl2ASGONQdycxy87jn+9c+FQ+bPwiC2iLmLKaBIexzDcfMDezL0ogGIz8W4OgCRhj71BgfNbR2GoYnKs3YdKshCI7vFGufLfUMPbpagoXcNcvYRm4V0zB/W1XhJdCwiAYqzg8UeVrd9PYURjQoDxUVnNlD+uwtsPWku6SLwwXVgbZoxm83oN/Wgr3lI4hKYkmNTmw8om4fYgfy0pryyZHjEiFZMoZEPyKNx/PvT8N4XimUrHgcfKb/ADDDGMLfTS9gfWrk/hmMRM8nhuKQKtgOEMWVse17Gg88HH5WNtWzjRaPD4gB7iQREKwuozZu3a+lW5kd9XwLhLWc8FsMcw63tSUwuG3fixEFgVO6WHrQKRzmUutgC18lru2/Q2qwZrkm8Q10DxGQgetUJIXVs62dbskbR2fP6gUQkYaMtm5gCg9zMEZ86SIGCtIqFc4dQL3Gmot35ViY7xF3doYkyKdeKMQWKxga2BtbuBbepfCzxOZJMMxhULDHLh5BIFudLMDoN9SLcqoY3hhvu45GYFklaScTBmvuLAaAUGp4Q5LEZbpIv3yYc8QyRjUggdN77jrRYjBGRXkKPLHGVeOSyoUUE6EjXlvWR4fjJMNKmKQI0qHhhZNpFJ2J5A9a9L4XiEmQ4ZeGksmbiK44bI17nIenbtsaDLXCyRTA8eyFuMrPfEFE5HQaf96MRZ2zieORZI1hjSePhlVJuSptzIuCNasNimiBXi8N23F8xZwTYjtv7Glqj5xnMLRyRscwbV1tuBbuNfagq42VEORBCwDZ434hkMe3oLkiqAQuGkUM2X+IbZsrHvV+SJCCjqLoFygsVOa5uNLilwlUDwsRGZI8iFCZAtzfXme9ArAJZiAztJJCyKqebNpf32p6xguiOrhY2ueFIFyqTrbTe1UpnyMxS0cccls0flKMOd/51fwzvIfLg2xSsrAth8Obvrvcc+9AvFoisUSN5EAUggZsjcwTz5V0LsLFMLZAGzcBRd9Nxbf21rVTwXE3zx4aSIDLkbEgRl16m535HemH4bldhnkwyOvOOQt5fYAC1B5/DSS51YwyBAGIL+ca6HQ7DTahkMrMHGHck/Kwswa3U16uH4bRBZsVI4bLZYowhX3NyatReA4dG4gw00kllBaeUsNPoBQeIY6ZnKYZC2dSkeY7ai4P6CqxWV9IxJiAD5eHGZCynbavpBOGh1ceHYa2l5yq5fYmkv8AEmCjN/8AaKyH8mEjMn7C1B4zCeB4p1scBiVY7NKAg9dTW1hvhnEsiq7YaAIdFkbOcvPbUfWrc3xphhomGxszfhZwuHH6kms+f42lb+HgoY1toZ5TIW9hYUGtD8KLYK2KbIDnyQRlhm6gk1bT4WwtsrjE4hTuOLw/N6AV5Gb4ox76jEx4ZTpbD4cJ+puazcR4piH0fxHFuOhxRUL7AgUH0VvCPDoDmeDAx22ONmDf9RqD8SeHQaLj8GjWsRgoy5b/AJRrXyx3TcnO3U/eH60DSryjc25Wyig+i4v4+wo+WPxDFFekYhDe5P8AKsyX/wAR3H8HwuNDybFYsuV9lArxDynYRoBzzmlm/VQOwzUHrJ/jvxOTVZsJhh5gOFhc+X3YmsqXxjETyquLxb4mCQqJlSJI/LfcAAaism+lruQOV8tPwUhD28pJRrBwHGax60G5hpggeRYmjgzeSSUqmXS2htf2WhXExAWacu3NuBv+lY+IaUsHfD4hSxUIzgMewFzr6UvXpKe/CoNvE4+cBirN95pI0ajzt1J5nqedVYZF0GgP/VTZUdmsEd9PwRmlp4fIdbLHm1u7hTl/lQBJiLMPmTlc75T0p0fiQWziNy6SK6vohVhqD0J1OtHH4UxJDzwqy5QbkNlYnTc1ci8BULeR0C2YKtzfNyNgLf8AagyXxGbNcSOSWOdznOa972ph8RlKiMurooslz+HpWgPCc7ZEmjcoLZZGVhoAbXFjexGmtAmFjEvDLYYhE1BkKBmA2He9BQONb5lH3i7N8uRbbUK4l8wzDMDzN29tK0JcKy5iGUxoc4vaYKoAJsQAedAySqx8uF4Iyl8kZby21IB1Bt+tAlXkkOThkqRchGF3UDS3a+9ej+HviYYbDPgMXI8b4WTJhwkZkOXW62G1j169qyXEeVXEpIcLw1fC/ZzmtzO/rqBtWTjD98/y2BXIqEMG0HMX+vOg9riPjWC3kgxkz8iQMMMvvc/pWZL8aTXPDwcCA/48hm/a1eYLtsEQDvvSxIWNs5QjsKDdm+J8c/8A6pMOCPlw0QTL7kE1m4jGTSazY3Eyg7h8QbN7XtVMx885I9akIvqepoDDRg38pbrkzfrXB+QVyP8AlobgcvS1cX+tAeu+UD1Py1BYjUvbXYCl8TlptS2flyoHM1zc6ADrQkL0HrSQ/f1oS/c9zf5qBzOB+X2pbPSi/wDZpZf2NA4v30oS3oO1Iz8qkuOooG5vU0zDzZJUksXHm8qHVrg1Wz+1Qj5WDXsVZXFBrHFLYs/DkRvkYeYv1Bvt6WvpvSI5swLcUrdjYZzoKqoS6vJbRdZABmyr1vUfZ3GmSX/gXSg9hJKgfMs0jSFsiqCUCqenL2psL2UmSBYMmUA4ghs7EnY7+3c1lGQo38NSHjbOrppIvpQLiCzqVhjzgqAwXOW5WN7g6cjQaz8VHTPg3SFixjZJA2ZgD31FuRPpS4fEFmZ4i2JwgmjvJIjCE5QNAb7nlpaqRxmQPC2GieN5F8pURlGB3sOdNw2MKEnghYyVeTIufzDmQdKC4cFEIssYcudeJiH4wjl7Da/eqreE6EvipmZvwlQvm7+vWreBkZ24aNFCpDSyKEK5Vvba+9tbCjnGRsyxsxGVC8Xn4i62vfYc7a2oKWEdsxw3DtcsI3kkGHRW5AEa23FW3mDOIyWTzKMojLrmtpdhyBvrVZzdCFMRXK0pWSYLlf0A/vSkHDqLOGyKcudkkKlGJAIsLje3rQR4himRlwvkWMFs6jzBb66kk63/AGrMkcF2YFDm0GRcgzdhT8crLIcMpUs8bSSEDLw4gNTcnmQeVU5QRkk4YijkTPEoObMoNr699aBge/UihzWP5QdzSi/L23oWf9TQOLdxSy9tOe1Lz626bVwbfXTrQGX+gFQZKUz8rCgL0Di2t7a9aEv0/elFu+tBmt1FA8v7E0tn70svzvalu/rQML0DP9DSy/ehJ70DCajP2oCee9dfvQMDX0uKNNWA6mxpQNtOtcG58+34aC1HKY2KXLIzLYXDB15XFRHI4FlllVbmwSQgCkM99s197k1KnTn9KD1c2+X8PmcDoaRYb2G+g6VFdQPDm+cHIx0JTSmxbnmWDISddK6uoLWFTKUkBObME0001rQgjDfdEu11L5mkJINdXUBNctlPDYZkQXiGoF9+tUsRMgJH2dDlvKt2Oh1rq6gxpIQ2FXEknjeJY0YWVv8ADiHIfp9Ky/E5As5hVMohARWzEkiurqCvfU+tSX1ta4vbeurqDr0Arq6ggtSy561NdQRegLV1dQQTQE11dQRUiurqCDXfrXV1BJ/lUg11dQcBf9qZl7murqD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46" name="AutoShape 6" descr="data:image/jpeg;base64,/9j/4AAQSkZJRgABAQAAAQABAAD/2wCEAAoHCBAPDBAJDwkJCQkKCQwICQwICR8JGAgMJSEnJyUhJCQpLjwzKSw4LSQkNDg0Kz0xNUNDKDE7QDs0Py40QzEBDAwMBgYGEAYGEDEdFh0xMTExMTExMTExMTExMTExMTExMTExMTExMTExMTExMTExMTExMTExMTExMTExMTExMf/AABEIAOUA3AMBIgACEQEDEQH/xAAbAAACAwEBAQAAAAAAAAAAAAACAwEEBQAGB//EAEEQAAIBAgQEBAMGBAMGBwAAAAECAwARBBIhMRNBUWEFInGBBjKRFCNCUqGxM8HR8FNichU0gpKy8QckRKLC0uL/xAAUAQEAAAAAAAAAAAAAAAAAAAAA/8QAFBEBAAAAAAAAAAAAAAAAAAAAAP/aAAwDAQACEQMRAD8AypW1IsN6QW5nU70c3zHp2pDnvQC5HTc9KQ9umu23zUxz3tfrSHf3NAPlubqCTzp626D6UhB7609R7negclvyre3SjFvyj1pYHK+tGv8AZoHpboPpRgjewtelp9eVGg5/qfw0B3HT2qRb8vKoK8tbmiVeX60DFA6C1GALXsLf9NAq9v0pqCgJVH5Re9GqjoOtQB7UQHagNAOai3aiy9hoelSifSjCe1AJA/KAaEjsLU0p9aEJQCBztXEdqakZ2sTenJhWP4Wt6UFYelFa/LlV0YM/lvbWpGFtyNzoNKCiE7a35UJXoB3rROFPS42o48Hre22w/NQUBB2/SrUWigDKB0tWgmF5WNS2E12oPn8/zW21pDn0puI+Ym9VnPf/APVAEh00qqTc87U6Q8r0sDW9AxPQHpenIvP+2painRr3oDQUajlvXItGFoCQjbcU5aBE56e1PRO2tBwHbWjC+ulEic7g0zJpfnQQqc70SAnSuC8udPRe21BCpfXWjVPW9MRL9z3pqJ27CgCNPY3q0mGJt5TrtT8PBmYCxOu1elwmAGUaanX/AE0HmRgW3sb26U7DeFO7ajKvMn+VetTw8HS2lWEwoUWAAoPPxeEqotYC1NGBt+GtwxdqEx9qDF+xjpY1DYLXa962Sg6a0lk1ty60GWcAeS370ceBPM69LfLWuicuVMydqDLTCc7VH2Xt+lauTtXZe1B8JxLan1qs7fWn4g6nXnVVuvSgHepUa9thUEct701V70HIPWrSLytS4xztblpVlDQSo5UYGtrdq5fS1MQdt6BkaaU5U3oYxpTQKDlT0FGF9+35q4dLetqNOlhQEqdqciUCjluKtRrztrQRHH2tV3DwXa1j9aKDDM2yliegrd8OwFvM62PT5stAPheC82e2g7V6GKK3IUvDRWF7Wq0BQcBUkVNQaACKW55U1jSWF6BYFSqX1tTQn1ogOVAISiIqa40ANS81Nak3oPgkx823Ok2vzsKdMPMedjegy6UEBee/epCVK+96aov/ADoJRfoO1WEW3PWlINbdaeg/pegJB0O9ORf0oFFGDsNqBqfSnptfc7VXj6bmnj9CaBoH660aL2PrQA9Dc2o0Pa1A5E13vWpgosxAtfW1jVGFedv616fwXBDLxW1B2AOunWg0cBhQq/KAa0I4+1TGltbWpyiggCmUJFFQdQmioTQQwoQKmpNANdXGuoJrjUE0tnoJdqrs2tE76b1l4jHoGsHW1hzoPj0g8x9aURy5A06QeYjvSz15iglR9aYg/wDl/lpQaiB9u9A5DfYXvTV96Qp/pvT0PPSgaD2ogOfLnQK30FFc339aByHuKcDpbc3qup0va9he35qahoLCW9D0qygvrzqmDbXfoaekhOm1Bq+HRF5FjUZmY27evpXu8FhQiBdCRqf9VeH8ExASdZCCQAw/03517zDTK6gg6EXH+agdaiAqAam9Bxoq6uoOrq6hNB1QamoNADGgLVLnlSmawvQE8ml9hVb7QPas7xPGlFNjY38n+qsX/aTgEk2ueX4WoNfxjHBIiVbznQWrysr3Ytd9e1TicQzte5I6A1SmmObYWAAHpQebmPmtYnXagI+gpk/zW53pfbrQDamAc+dCdDUqaAkH609en7mk302vamoaBinl/bUwHnY3pKjnamofqOVA1TysacDpvY0gG/LWiA9ff8NA0Ny3PSrEZ796pc+l6sRv6i1Bp4RrNpr1/wBNew8JxZKiO+YgKB/lWvGYabLyN+lel8BfNIACL+Y2P4aD1cLE6mm0qM9qIt3oGXqaWDU3oJvRUNdQdXGuqDQLfTWsvFz65QdK0MUfL19K87jpbG3O9BR8XlzMttgdaxZm5E2FXMXJmJ1vWXM3c6/8VBxe1jc6biks9ySLWvQOe9+16C/Y0GRMPMR0NKJpuIPmI13quD9KCSOXKuB5bdTQk9zUFuWxvQPB5X06Uam3euEYEEc1iGkxGJw7+bMGy5CPTRvegJ5a6m9qBwcbX+lMVtP5VWtaiQ/WgtJJ/Wmhhbc//aqyv3t2qSfW/W9BYBG9j7U9Tpa+/wD7qqJJ2sRTg/PmKC7G9tL6962/AsQVlBvrfrXnEk0vW34NhXe2JYth8MDnDONZrdL8u+1B72F2K3JGtPQ8715yHx+Nm4KI+WPKgkchQ3p271twzAqGBBBFBcL6USHnVUPfQHarKHSgIGpvUE1AblQSTUM9cTSWOtgLmgh9a8f4vMOM4B0vr/lbpXq8bIsKGR2CIBcn+leDxM2dnkObzszi/wCW9AiR+/pVKQn2p0jenrVVz21NADn9KDN2/SpdqXf+70GVO3mOtiD1quT+tHMfMdTv0pR97Gg7N3965Dre+g0/00stapQkmwDOzbKgLFuwFBphv/JWynMniauD8uRXjP1vkH0qqH72IF7H8tbXhsQSDxA4nDIy4TBYTHKmIUr94FIXUbElh9alMPLP4SkceDlxDwY5sSZEjzMi5DcdSNBoOY2oM/D4SV8wWIs8cTYkoGDHhi1yB2Bvbe1Vw/vbavQfCuFcSPiXWSCOSFhmBClmPMDmLX3tVPxLwB8Nh2xiTRYnDJLktACzYePWxNxa2gBPUjrQZqtzuAP+anIbkLfVjYAfibpXYXBPJh3lSOR5I3U20QMpvfc6jS+nSlz4d0BV47FWt5HD/t+9Bckw7xqrPGyAuyAvb5gNR2qc225JNgB5izHawqxHjA8RjkMaPLHkkMgDFZLAZ7ewNxrqa34/DosEBJHHJj8e5WKJtPmI3Uch33tQU8N4ckKfa8UFDbw4U/m5Fup7fXpWtEjSqZJ4y8ZK5YklKZl31I2FtgKrz4ZMOv27F4kPi2P3KRrxBh/8qDme5rLl8SkcWV5IIwdI0bXuSeZPOgu+KTJx2jjUJHFliUDt16mm4Lxd00LFgdN/w1jIp6E672696sxQu2YrGz5BdrEWSg9v4d4ijqCL3O9/zVrpJpe+9fPMNM6DMA6gHcnT0uNK28H8QqiiOSNyQNGjOb6ig9aH70LvXmZPiLXMmGxLpvmKlf0qY/Hw28E8eU6hxmoPRPPlW52FRJ4hCkRlaaJVWPORnF27W3vevPT+KFrhIMRI1rheGUC+5rJ/2fipCZvLHnN/PIIz7Cg7xXxhsQ5NykZ+VAxbL61kvKTyY27Vsf7IxRW3GkUD8CS6t6Us/DuJfVrXC2HEmzbcudBiO/KxPYUpzzse9bj/AAziL2CI46iQW/WmS/Cj3GUOy8P7w2DebsOnrQeXdvRfU0Gf0r0j/C84a4gLqc1sjC6+tCvwtMRcqqHo7aig8hN4ZiiSfseMOtrjCt/Slr4XiTe2FxZsL/7s39K+syxhiyiZrqFDFECmNr6EE6b6UuTTz8Q5R/EDycMIvW/Kg+XR+CSOjh8H4jHOmaZZkQZMtr2KmxGxN1JPak4PDsuUrI6MBfMhKlW6gjXSvpGJRcRDIkOKjBlw8kUbySG2Ygg3IFwBpr6189w5UPlDvIEdkVo28rKDa4JANjyvyoAxGMxBxj4lpJGnfLFJn8y4mAWADDYggak63r3a+JwiG6ukMeKwcs0K8MKEnygAC2oIIO2mteNkwgLGUlmBjlKpYMJGBFgddN/0qMNjkiZcRJhlxUhDIqSHLwY9jbv+goNnwrE8CKCMuZIpcB9oyPvC2cg2PS4P1NXcfhTNgXi+0wYaOTFRPIcVKYxmFxl0vcEkEctO1YLh0eIMR9kGEifB3v8A7uSTcje9ydO2mmtbOP8ALhG/hyCOSOVxiIzGjLtsLkHUa60FE+GYjCxyTjGYYQYeP75Y5uNlYgWG2hN9L9e9Z+GxAcSRvAkivH85JQwtyII19qnEeIubxrBhFdo1haRGMg4d72IIsSCCVNtLm1+VVGOXcqrG5a2YyNzsKC0IlZyqoWWOPX/Tbcn1Nex+GsUk0Tsqos8BXDM5jKs2HG1gf72vXl8O8rKqwlIyUVG+8yNl7g7i2tb+FfFQzq0weaCOTJISoYrGRa5INyAe1taDUm8Hw8kn2mRsTNITc8TEaZd7AAaDsKl/B8M2piOfnwDwz/T9Kc2KyMI+FKV2kdIywj59Dcbd6VNicgY8Nme90jeMLnb1vQV0whcZVwKYVV8gXEWb331PerseEgjZY/s93kjYkgFxIo352HYVk4rxfIFLxt5/PwlOQyeva/1rKm+JZyMqSJhgpZ24S5i/re4FuwoN9HIZ8sMkUatkjwzwBQq8iVPM7339atLi8q2TDWCZeIY0EYRj6fzNePw/irZzI7TTmTKZDxNZmG1zWqvxJBwxCvhszkOpYSShQzbE3HPpQegind2ACTAXa6pIFCryudTV1I2tYnO2ZiG5Zf51gy+OQRYVMTFDxpZpODwJJSrR23uddBy63FIf4tjWIO+DDYsyMGgjkLBFtoSSOZ5b0Hp1j7r3FqYI/Q3rxUfxRM8qugiihZ1vAIi+Vb66nUm19relbc3xVhU0tK5YXW8eTM3ca2oN1E9qYFryc3xoEayeHrJHlXK5xOQO3bTb9anDfFskguYcPAVNiDGXEnvfS2vag9YF7HtpQYidIV4ksiQoTkBc/M1r7egryeI8SWaQu0ycS1ozGSojUjS2oI9qoPiIUfIziSbyuVQmZ8x2Ou9tNL3oPSeIfECIoECrPnGk7+REbsDqT15CsiTxie+viKKQAMuHYEJ2Om/WvP4qZs1kjxMwQMIzJaEdTYEkgaGuw8wya4koSSSqWkAPrQW/FfFMVJh2xWHxXDmw0uR2wsSeTDtubkEgAgXN+Y0rIfxeabDxYObEyYhcNIzyOMQGfFyEmxa+9r2APrvTZ2S5iZ0mjXKnBOKEaO2/mAtp2PMCqCz4R514eHSKNN1iQKdeQIsTbU3Ov70GjjvE1EA4K4xyzSYMnERhAylTexFiADaxO99qbgfCl4KYq8kavw7KiiTy6gkG40B9zRYlMMkT4QnEHD545pAJOIWtvc7XsRz3HpURSWiIjkeKNMwkjxURjCxkkAgHe+xN96AZsHmaSOOVSB92rmMxiRjY3O9iLCs5/BrzGJ/EcMMS/wDDVAXDc9dbgd7VY8RfEa/eKjJIxOQm+YDa55C/vWWiMoC/ZsQ8kmYCSOQRhL7Hnf0J11oNVMI6hURJMaEVUZooyi5RoBc+hq/jcRZZMK00fEdVRUSQMVU2F7X2B+utedjk4b5M7xiNWj/jlRmOpvY2BvfbbpUnBvNeQzxgociEJnZl3BJ2PS9qBi+HMzcMzI4fZ8IBMPfUW/egfCOjXdi6eZ5OA2uUchewHTrR4fCi9hNOzllBR8OIw9uhNqt4uXQKYS5d1AOHJk8oJuGJ0ve2xFAMOFxRImWFHA1CTx5lXlrf5v7NXUxOJZ2Yys+JTMSsb/Z1jUaGwBsLVWGKyWUwcMqf8Y+XkdudtK5yigqnERXCmQvGZBlOtrnX60FmaN5GeQYnEID+GOQyBW5gEEf2arYcqrCQzYoyJ50L3kysPff1oSwC5EkMOl2VGN5F6nXalwsh2iiLgWzXLZl1OuvtQPxcbyM0hEf3kjPpIVLXJPTvVL7E173QAG7hJD5l5jWiixRMgwzM0ag2JRPlU7a31o5Jwq+Qq8hX5C+Urbmf1oGGK134Ssym5XijzKeZ5GlPjEQkko1xZ04mYJryI09qrxzuxIVUIObME8vmJ0vcA296bI4K3EcYObUPEHD35/2KCR4ijPusebTn5edMCM3nXEKQNc3DyjW+2tLQoFVgqmQOyE8PIVbob/vSXxmX7sxs3zC9x5W+m9BdgR1ZZOJHIqm5LjKPqNRTcRjkRs+dLuFKgAtl076Vntike2aF7DQguLac7WpM2IsbLhgsZzPGXJjzN1Ivr7UF9MXFN55EdBw9ZHUWy9DzHamxpGhzJIyHzeT7QUDqdvftWOPEEWw4buSdQkeTzdL9L0xPESWtwYk5hheQ5jvcn9ztQa6uimwjgDIy3Mj8TMu9hzpglzsXEMrMQvEKScMovM6j9RWWmLRZLcWDy5czFxbN0vbSraYrNG8qvGDEGMjCQSBNNN9wetBeLKbAxRKEC8NjMWKLe53uCTViPE2GURRlQSFPl2+leSxPjbuSEjjjKlhkcGU5TzGtva1SvibWHmKECxvII8x62tQMxeHGTK/iCKAzOETDlyrbAA8r32pb+IxADDPh1wxjjyCSWMs7J69xz1rSxeFlduHFh48HHIrCRZZMn2lhYk6AgWsNPSmSmQRRwDCwjghUf5HEi3uSA2hPPbegrYfxXDIWSPDAxyx2UPGZOJLbsNudhrexpiYpYFdQcXLh8REqOniGIDFG3uOdtdt7d6s4iWKBTk4eIwjysJJsPCIzJIRobD5Dci+wNtBvVCbFWQR8TDPJwvu42BVla/P250DsMjllkZgHEkYjDyGyxG5NxYkctzzNBicRe6ySYaSRTaMTgoI2vsNR2G9BEWmDRvhmxLNGrjOxwxjW3M3FxptrUqIkVr4NoZCLBo5M/K1rEG4PWgXiYS85jigWCGM5B58476na5/epiAXUyPaMqSvEVeeg7/3tRTxxZVkEmIuSsciSAXbS4II0Ox0tppWfKpRsiyO4X5Q9nGUi+p3B60GhPi7ktlxRINyHsuVr3N7gm1qUfE9eGiKh813Qm+U7gA/vSwkcjM8fEIRY3kWUlsugBF76gHQHbUVWICC4V0DaKz+Y5j3oLsviR8ymByt+GWsFKybWsdztqKVHi2VrAkmQ2kYkNm797dKrSBsvnJDk3jP8TLy3oIz5blGeTiLbhAsY1udTQWGz5srugHyM0By5G3253+lTG52MZUKyvnSQLla2pPb1oJMMW0zzsLZ8xjEIXXvvrpQpEhzXeR3jZTdJBGMvuOV/3oG8dlbiMZEF7ZdVHr0vqdedPw02dnjvIkcgY5kspyjUA6emtVSiKS2TEySEKQEYOG7XvcUSOkeUrEo5FXY3XkQQNLUD2REF3kLx+XMr2Y5eo571WLqxsiuQn+J5vLyIpjTl2ASGONQdycxy87jn+9c+FQ+bPwiC2iLmLKaBIexzDcfMDezL0ogGIz8W4OgCRhj71BgfNbR2GoYnKs3YdKshCI7vFGufLfUMPbpagoXcNcvYRm4V0zB/W1XhJdCwiAYqzg8UeVrd9PYURjQoDxUVnNlD+uwtsPWku6SLwwXVgbZoxm83oN/Wgr3lI4hKYkmNTmw8om4fYgfy0pryyZHjEiFZMoZEPyKNx/PvT8N4XimUrHgcfKb/ADDDGMLfTS9gfWrk/hmMRM8nhuKQKtgOEMWVse17Gg88HH5WNtWzjRaPD4gB7iQREKwuozZu3a+lW5kd9XwLhLWc8FsMcw63tSUwuG3fixEFgVO6WHrQKRzmUutgC18lru2/Q2qwZrkm8Q10DxGQgetUJIXVs62dbskbR2fP6gUQkYaMtm5gCg9zMEZ86SIGCtIqFc4dQL3Gmot35ViY7xF3doYkyKdeKMQWKxga2BtbuBbepfCzxOZJMMxhULDHLh5BIFudLMDoN9SLcqoY3hhvu45GYFklaScTBmvuLAaAUGp4Q5LEZbpIv3yYc8QyRjUggdN77jrRYjBGRXkKPLHGVeOSyoUUE6EjXlvWR4fjJMNKmKQI0qHhhZNpFJ2J5A9a9L4XiEmQ4ZeGksmbiK44bI17nIenbtsaDLXCyRTA8eyFuMrPfEFE5HQaf96MRZ2zieORZI1hjSePhlVJuSptzIuCNasNimiBXi8N23F8xZwTYjtv7Glqj5xnMLRyRscwbV1tuBbuNfagq42VEORBCwDZ434hkMe3oLkiqAQuGkUM2X+IbZsrHvV+SJCCjqLoFygsVOa5uNLilwlUDwsRGZI8iFCZAtzfXme9ArAJZiAztJJCyKqebNpf32p6xguiOrhY2ueFIFyqTrbTe1UpnyMxS0cccls0flKMOd/51fwzvIfLg2xSsrAth8Obvrvcc+9AvFoisUSN5EAUggZsjcwTz5V0LsLFMLZAGzcBRd9Nxbf21rVTwXE3zx4aSIDLkbEgRl16m535HemH4bldhnkwyOvOOQt5fYAC1B5/DSS51YwyBAGIL+ca6HQ7DTahkMrMHGHck/Kwswa3U16uH4bRBZsVI4bLZYowhX3NyatReA4dG4gw00kllBaeUsNPoBQeIY6ZnKYZC2dSkeY7ai4P6CqxWV9IxJiAD5eHGZCynbavpBOGh1ceHYa2l5yq5fYmkv8AEmCjN/8AaKyH8mEjMn7C1B4zCeB4p1scBiVY7NKAg9dTW1hvhnEsiq7YaAIdFkbOcvPbUfWrc3xphhomGxszfhZwuHH6kms+f42lb+HgoY1toZ5TIW9hYUGtD8KLYK2KbIDnyQRlhm6gk1bT4WwtsrjE4hTuOLw/N6AV5Gb4ox76jEx4ZTpbD4cJ+puazcR4piH0fxHFuOhxRUL7AgUH0VvCPDoDmeDAx22ONmDf9RqD8SeHQaLj8GjWsRgoy5b/AJRrXyx3TcnO3U/eH60DSryjc25Wyig+i4v4+wo+WPxDFFekYhDe5P8AKsyX/wAR3H8HwuNDybFYsuV9lArxDynYRoBzzmlm/VQOwzUHrJ/jvxOTVZsJhh5gOFhc+X3YmsqXxjETyquLxb4mCQqJlSJI/LfcAAaism+lruQOV8tPwUhD28pJRrBwHGax60G5hpggeRYmjgzeSSUqmXS2htf2WhXExAWacu3NuBv+lY+IaUsHfD4hSxUIzgMewFzr6UvXpKe/CoNvE4+cBirN95pI0ajzt1J5nqedVYZF0GgP/VTZUdmsEd9PwRmlp4fIdbLHm1u7hTl/lQBJiLMPmTlc75T0p0fiQWziNy6SK6vohVhqD0J1OtHH4UxJDzwqy5QbkNlYnTc1ci8BULeR0C2YKtzfNyNgLf8AagyXxGbNcSOSWOdznOa972ph8RlKiMurooslz+HpWgPCc7ZEmjcoLZZGVhoAbXFjexGmtAmFjEvDLYYhE1BkKBmA2He9BQONb5lH3i7N8uRbbUK4l8wzDMDzN29tK0JcKy5iGUxoc4vaYKoAJsQAedAySqx8uF4Iyl8kZby21IB1Bt+tAlXkkOThkqRchGF3UDS3a+9ej+HviYYbDPgMXI8b4WTJhwkZkOXW62G1j169qyXEeVXEpIcLw1fC/ZzmtzO/rqBtWTjD98/y2BXIqEMG0HMX+vOg9riPjWC3kgxkz8iQMMMvvc/pWZL8aTXPDwcCA/48hm/a1eYLtsEQDvvSxIWNs5QjsKDdm+J8c/8A6pMOCPlw0QTL7kE1m4jGTSazY3Eyg7h8QbN7XtVMx885I9akIvqepoDDRg38pbrkzfrXB+QVyP8AlobgcvS1cX+tAeu+UD1Py1BYjUvbXYCl8TlptS2flyoHM1zc6ADrQkL0HrSQ/f1oS/c9zf5qBzOB+X2pbPSi/wDZpZf2NA4v30oS3oO1Iz8qkuOooG5vU0zDzZJUksXHm8qHVrg1Wz+1Qj5WDXsVZXFBrHFLYs/DkRvkYeYv1Bvt6WvpvSI5swLcUrdjYZzoKqoS6vJbRdZABmyr1vUfZ3GmSX/gXSg9hJKgfMs0jSFsiqCUCqenL2psL2UmSBYMmUA4ghs7EnY7+3c1lGQo38NSHjbOrppIvpQLiCzqVhjzgqAwXOW5WN7g6cjQaz8VHTPg3SFixjZJA2ZgD31FuRPpS4fEFmZ4i2JwgmjvJIjCE5QNAb7nlpaqRxmQPC2GieN5F8pURlGB3sOdNw2MKEnghYyVeTIufzDmQdKC4cFEIssYcudeJiH4wjl7Da/eqreE6EvipmZvwlQvm7+vWreBkZ24aNFCpDSyKEK5Vvba+9tbCjnGRsyxsxGVC8Xn4i62vfYc7a2oKWEdsxw3DtcsI3kkGHRW5AEa23FW3mDOIyWTzKMojLrmtpdhyBvrVZzdCFMRXK0pWSYLlf0A/vSkHDqLOGyKcudkkKlGJAIsLje3rQR4himRlwvkWMFs6jzBb66kk63/AGrMkcF2YFDm0GRcgzdhT8crLIcMpUs8bSSEDLw4gNTcnmQeVU5QRkk4YijkTPEoObMoNr699aBge/UihzWP5QdzSi/L23oWf9TQOLdxSy9tOe1Lz626bVwbfXTrQGX+gFQZKUz8rCgL0Di2t7a9aEv0/elFu+tBmt1FA8v7E0tn70svzvalu/rQML0DP9DSy/ehJ70DCajP2oCee9dfvQMDX0uKNNWA6mxpQNtOtcG58+34aC1HKY2KXLIzLYXDB15XFRHI4FlllVbmwSQgCkM99s197k1KnTn9KD1c2+X8PmcDoaRYb2G+g6VFdQPDm+cHIx0JTSmxbnmWDISddK6uoLWFTKUkBObME0001rQgjDfdEu11L5mkJINdXUBNctlPDYZkQXiGoF9+tUsRMgJH2dDlvKt2Oh1rq6gxpIQ2FXEknjeJY0YWVv8ADiHIfp9Ky/E5As5hVMohARWzEkiurqCvfU+tSX1ta4vbeurqDr0Arq6ggtSy561NdQRegLV1dQQTQE11dQRUiurqCDXfrXV1BJ/lUg11dQcBf9qZl7murqD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48" name="AutoShape 8" descr="data:image/jpeg;base64,/9j/4AAQSkZJRgABAQAAAQABAAD/2wCEAAoHCBAPDBAJDwkJCQkKCQwICQwICR8JGAgMJSEnJyUhJCQpLjwzKSw4LSQkNDg0Kz0xNUNDKDE7QDs0Py40QzEBDAwMBgYGEAYGEDEdFh0xMTExMTExMTExMTExMTExMTExMTExMTExMTExMTExMTExMTExMTExMTExMTExMTExMf/AABEIAOUA3AMBIgACEQEDEQH/xAAbAAACAwEBAQAAAAAAAAAAAAACAwEEBQAGB//EAEEQAAIBAgQEBAMGBAMGBwAAAAECAwARBBIhMRNBUWEFInGBBjKRFCNCUqGxM8HR8FNichU0gpKy8QckRKLC0uL/xAAUAQEAAAAAAAAAAAAAAAAAAAAA/8QAFBEBAAAAAAAAAAAAAAAAAAAAAP/aAAwDAQACEQMRAD8AypW1IsN6QW5nU70c3zHp2pDnvQC5HTc9KQ9umu23zUxz3tfrSHf3NAPlubqCTzp626D6UhB7609R7negclvyre3SjFvyj1pYHK+tGv8AZoHpboPpRgjewtelp9eVGg5/qfw0B3HT2qRb8vKoK8tbmiVeX60DFA6C1GALXsLf9NAq9v0pqCgJVH5Re9GqjoOtQB7UQHagNAOai3aiy9hoelSifSjCe1AJA/KAaEjsLU0p9aEJQCBztXEdqakZ2sTenJhWP4Wt6UFYelFa/LlV0YM/lvbWpGFtyNzoNKCiE7a35UJXoB3rROFPS42o48Hre22w/NQUBB2/SrUWigDKB0tWgmF5WNS2E12oPn8/zW21pDn0puI+Ym9VnPf/APVAEh00qqTc87U6Q8r0sDW9AxPQHpenIvP+2painRr3oDQUajlvXItGFoCQjbcU5aBE56e1PRO2tBwHbWjC+ulEic7g0zJpfnQQqc70SAnSuC8udPRe21BCpfXWjVPW9MRL9z3pqJ27CgCNPY3q0mGJt5TrtT8PBmYCxOu1elwmAGUaanX/AE0HmRgW3sb26U7DeFO7ajKvMn+VetTw8HS2lWEwoUWAAoPPxeEqotYC1NGBt+GtwxdqEx9qDF+xjpY1DYLXa962Sg6a0lk1ty60GWcAeS370ceBPM69LfLWuicuVMydqDLTCc7VH2Xt+lauTtXZe1B8JxLan1qs7fWn4g6nXnVVuvSgHepUa9thUEct701V70HIPWrSLytS4xztblpVlDQSo5UYGtrdq5fS1MQdt6BkaaU5U3oYxpTQKDlT0FGF9+35q4dLetqNOlhQEqdqciUCjluKtRrztrQRHH2tV3DwXa1j9aKDDM2yliegrd8OwFvM62PT5stAPheC82e2g7V6GKK3IUvDRWF7Wq0BQcBUkVNQaACKW55U1jSWF6BYFSqX1tTQn1ogOVAISiIqa40ANS81Nak3oPgkx823Ok2vzsKdMPMedjegy6UEBee/epCVK+96aov/ADoJRfoO1WEW3PWlINbdaeg/pegJB0O9ORf0oFFGDsNqBqfSnptfc7VXj6bmnj9CaBoH660aL2PrQA9Dc2o0Pa1A5E13vWpgosxAtfW1jVGFedv616fwXBDLxW1B2AOunWg0cBhQq/KAa0I4+1TGltbWpyiggCmUJFFQdQmioTQQwoQKmpNANdXGuoJrjUE0tnoJdqrs2tE76b1l4jHoGsHW1hzoPj0g8x9aURy5A06QeYjvSz15iglR9aYg/wDl/lpQaiB9u9A5DfYXvTV96Qp/pvT0PPSgaD2ogOfLnQK30FFc339aByHuKcDpbc3qup0va9he35qahoLCW9D0qygvrzqmDbXfoaekhOm1Bq+HRF5FjUZmY27evpXu8FhQiBdCRqf9VeH8ExASdZCCQAw/03517zDTK6gg6EXH+agdaiAqAam9Bxoq6uoOrq6hNB1QamoNADGgLVLnlSmawvQE8ml9hVb7QPas7xPGlFNjY38n+qsX/aTgEk2ueX4WoNfxjHBIiVbznQWrysr3Ytd9e1TicQzte5I6A1SmmObYWAAHpQebmPmtYnXagI+gpk/zW53pfbrQDamAc+dCdDUqaAkH609en7mk302vamoaBinl/bUwHnY3pKjnamofqOVA1TysacDpvY0gG/LWiA9ff8NA0Ny3PSrEZ796pc+l6sRv6i1Bp4RrNpr1/wBNew8JxZKiO+YgKB/lWvGYabLyN+lel8BfNIACL+Y2P4aD1cLE6mm0qM9qIt3oGXqaWDU3oJvRUNdQdXGuqDQLfTWsvFz65QdK0MUfL19K87jpbG3O9BR8XlzMttgdaxZm5E2FXMXJmJ1vWXM3c6/8VBxe1jc6biks9ySLWvQOe9+16C/Y0GRMPMR0NKJpuIPmI13quD9KCSOXKuB5bdTQk9zUFuWxvQPB5X06Uam3euEYEEc1iGkxGJw7+bMGy5CPTRvegJ5a6m9qBwcbX+lMVtP5VWtaiQ/WgtJJ/Wmhhbc//aqyv3t2qSfW/W9BYBG9j7U9Tpa+/wD7qqJJ2sRTg/PmKC7G9tL6962/AsQVlBvrfrXnEk0vW34NhXe2JYth8MDnDONZrdL8u+1B72F2K3JGtPQ8715yHx+Nm4KI+WPKgkchQ3p271twzAqGBBBFBcL6USHnVUPfQHarKHSgIGpvUE1AblQSTUM9cTSWOtgLmgh9a8f4vMOM4B0vr/lbpXq8bIsKGR2CIBcn+leDxM2dnkObzszi/wCW9AiR+/pVKQn2p0jenrVVz21NADn9KDN2/SpdqXf+70GVO3mOtiD1quT+tHMfMdTv0pR97Gg7N3965Dre+g0/00stapQkmwDOzbKgLFuwFBphv/JWynMniauD8uRXjP1vkH0qqH72IF7H8tbXhsQSDxA4nDIy4TBYTHKmIUr94FIXUbElh9alMPLP4SkceDlxDwY5sSZEjzMi5DcdSNBoOY2oM/D4SV8wWIs8cTYkoGDHhi1yB2Bvbe1Vw/vbavQfCuFcSPiXWSCOSFhmBClmPMDmLX3tVPxLwB8Nh2xiTRYnDJLktACzYePWxNxa2gBPUjrQZqtzuAP+anIbkLfVjYAfibpXYXBPJh3lSOR5I3U20QMpvfc6jS+nSlz4d0BV47FWt5HD/t+9Bckw7xqrPGyAuyAvb5gNR2qc225JNgB5izHawqxHjA8RjkMaPLHkkMgDFZLAZ7ewNxrqa34/DosEBJHHJj8e5WKJtPmI3Uch33tQU8N4ckKfa8UFDbw4U/m5Fup7fXpWtEjSqZJ4y8ZK5YklKZl31I2FtgKrz4ZMOv27F4kPi2P3KRrxBh/8qDme5rLl8SkcWV5IIwdI0bXuSeZPOgu+KTJx2jjUJHFliUDt16mm4Lxd00LFgdN/w1jIp6E672696sxQu2YrGz5BdrEWSg9v4d4ijqCL3O9/zVrpJpe+9fPMNM6DMA6gHcnT0uNK28H8QqiiOSNyQNGjOb6ig9aH70LvXmZPiLXMmGxLpvmKlf0qY/Hw28E8eU6hxmoPRPPlW52FRJ4hCkRlaaJVWPORnF27W3vevPT+KFrhIMRI1rheGUC+5rJ/2fipCZvLHnN/PIIz7Cg7xXxhsQ5NykZ+VAxbL61kvKTyY27Vsf7IxRW3GkUD8CS6t6Us/DuJfVrXC2HEmzbcudBiO/KxPYUpzzse9bj/AAziL2CI46iQW/WmS/Cj3GUOy8P7w2DebsOnrQeXdvRfU0Gf0r0j/C84a4gLqc1sjC6+tCvwtMRcqqHo7aig8hN4ZiiSfseMOtrjCt/Slr4XiTe2FxZsL/7s39K+syxhiyiZrqFDFECmNr6EE6b6UuTTz8Q5R/EDycMIvW/Kg+XR+CSOjh8H4jHOmaZZkQZMtr2KmxGxN1JPak4PDsuUrI6MBfMhKlW6gjXSvpGJRcRDIkOKjBlw8kUbySG2Ygg3IFwBpr6189w5UPlDvIEdkVo28rKDa4JANjyvyoAxGMxBxj4lpJGnfLFJn8y4mAWADDYggak63r3a+JwiG6ukMeKwcs0K8MKEnygAC2oIIO2mteNkwgLGUlmBjlKpYMJGBFgddN/0qMNjkiZcRJhlxUhDIqSHLwY9jbv+goNnwrE8CKCMuZIpcB9oyPvC2cg2PS4P1NXcfhTNgXi+0wYaOTFRPIcVKYxmFxl0vcEkEctO1YLh0eIMR9kGEifB3v8A7uSTcje9ydO2mmtbOP8ALhG/hyCOSOVxiIzGjLtsLkHUa60FE+GYjCxyTjGYYQYeP75Y5uNlYgWG2hN9L9e9Z+GxAcSRvAkivH85JQwtyII19qnEeIubxrBhFdo1haRGMg4d72IIsSCCVNtLm1+VVGOXcqrG5a2YyNzsKC0IlZyqoWWOPX/Tbcn1Nex+GsUk0Tsqos8BXDM5jKs2HG1gf72vXl8O8rKqwlIyUVG+8yNl7g7i2tb+FfFQzq0weaCOTJISoYrGRa5INyAe1taDUm8Hw8kn2mRsTNITc8TEaZd7AAaDsKl/B8M2piOfnwDwz/T9Kc2KyMI+FKV2kdIywj59Dcbd6VNicgY8Nme90jeMLnb1vQV0whcZVwKYVV8gXEWb331PerseEgjZY/s93kjYkgFxIo352HYVk4rxfIFLxt5/PwlOQyeva/1rKm+JZyMqSJhgpZ24S5i/re4FuwoN9HIZ8sMkUatkjwzwBQq8iVPM7339atLi8q2TDWCZeIY0EYRj6fzNePw/irZzI7TTmTKZDxNZmG1zWqvxJBwxCvhszkOpYSShQzbE3HPpQegind2ACTAXa6pIFCryudTV1I2tYnO2ZiG5Zf51gy+OQRYVMTFDxpZpODwJJSrR23uddBy63FIf4tjWIO+DDYsyMGgjkLBFtoSSOZ5b0Hp1j7r3FqYI/Q3rxUfxRM8qugiihZ1vAIi+Vb66nUm19relbc3xVhU0tK5YXW8eTM3ca2oN1E9qYFryc3xoEayeHrJHlXK5xOQO3bTb9anDfFskguYcPAVNiDGXEnvfS2vag9YF7HtpQYidIV4ksiQoTkBc/M1r7egryeI8SWaQu0ycS1ozGSojUjS2oI9qoPiIUfIziSbyuVQmZ8x2Ou9tNL3oPSeIfECIoECrPnGk7+REbsDqT15CsiTxie+viKKQAMuHYEJ2Om/WvP4qZs1kjxMwQMIzJaEdTYEkgaGuw8wya4koSSSqWkAPrQW/FfFMVJh2xWHxXDmw0uR2wsSeTDtubkEgAgXN+Y0rIfxeabDxYObEyYhcNIzyOMQGfFyEmxa+9r2APrvTZ2S5iZ0mjXKnBOKEaO2/mAtp2PMCqCz4R514eHSKNN1iQKdeQIsTbU3Ov70GjjvE1EA4K4xyzSYMnERhAylTexFiADaxO99qbgfCl4KYq8kavw7KiiTy6gkG40B9zRYlMMkT4QnEHD545pAJOIWtvc7XsRz3HpURSWiIjkeKNMwkjxURjCxkkAgHe+xN96AZsHmaSOOVSB92rmMxiRjY3O9iLCs5/BrzGJ/EcMMS/wDDVAXDc9dbgd7VY8RfEa/eKjJIxOQm+YDa55C/vWWiMoC/ZsQ8kmYCSOQRhL7Hnf0J11oNVMI6hURJMaEVUZooyi5RoBc+hq/jcRZZMK00fEdVRUSQMVU2F7X2B+utedjk4b5M7xiNWj/jlRmOpvY2BvfbbpUnBvNeQzxgociEJnZl3BJ2PS9qBi+HMzcMzI4fZ8IBMPfUW/egfCOjXdi6eZ5OA2uUchewHTrR4fCi9hNOzllBR8OIw9uhNqt4uXQKYS5d1AOHJk8oJuGJ0ve2xFAMOFxRImWFHA1CTx5lXlrf5v7NXUxOJZ2Yys+JTMSsb/Z1jUaGwBsLVWGKyWUwcMqf8Y+XkdudtK5yigqnERXCmQvGZBlOtrnX60FmaN5GeQYnEID+GOQyBW5gEEf2arYcqrCQzYoyJ50L3kysPff1oSwC5EkMOl2VGN5F6nXalwsh2iiLgWzXLZl1OuvtQPxcbyM0hEf3kjPpIVLXJPTvVL7E173QAG7hJD5l5jWiixRMgwzM0ag2JRPlU7a31o5Jwq+Qq8hX5C+Urbmf1oGGK134Ssym5XijzKeZ5GlPjEQkko1xZ04mYJryI09qrxzuxIVUIObME8vmJ0vcA296bI4K3EcYObUPEHD35/2KCR4ijPusebTn5edMCM3nXEKQNc3DyjW+2tLQoFVgqmQOyE8PIVbob/vSXxmX7sxs3zC9x5W+m9BdgR1ZZOJHIqm5LjKPqNRTcRjkRs+dLuFKgAtl076Vntike2aF7DQguLac7WpM2IsbLhgsZzPGXJjzN1Ivr7UF9MXFN55EdBw9ZHUWy9DzHamxpGhzJIyHzeT7QUDqdvftWOPEEWw4buSdQkeTzdL9L0xPESWtwYk5hheQ5jvcn9ztQa6uimwjgDIy3Mj8TMu9hzpglzsXEMrMQvEKScMovM6j9RWWmLRZLcWDy5czFxbN0vbSraYrNG8qvGDEGMjCQSBNNN9wetBeLKbAxRKEC8NjMWKLe53uCTViPE2GURRlQSFPl2+leSxPjbuSEjjjKlhkcGU5TzGtva1SvibWHmKECxvII8x62tQMxeHGTK/iCKAzOETDlyrbAA8r32pb+IxADDPh1wxjjyCSWMs7J69xz1rSxeFlduHFh48HHIrCRZZMn2lhYk6AgWsNPSmSmQRRwDCwjghUf5HEi3uSA2hPPbegrYfxXDIWSPDAxyx2UPGZOJLbsNudhrexpiYpYFdQcXLh8REqOniGIDFG3uOdtdt7d6s4iWKBTk4eIwjysJJsPCIzJIRobD5Dci+wNtBvVCbFWQR8TDPJwvu42BVla/P250DsMjllkZgHEkYjDyGyxG5NxYkctzzNBicRe6ySYaSRTaMTgoI2vsNR2G9BEWmDRvhmxLNGrjOxwxjW3M3FxptrUqIkVr4NoZCLBo5M/K1rEG4PWgXiYS85jigWCGM5B58476na5/epiAXUyPaMqSvEVeeg7/3tRTxxZVkEmIuSsciSAXbS4II0Ox0tppWfKpRsiyO4X5Q9nGUi+p3B60GhPi7ktlxRINyHsuVr3N7gm1qUfE9eGiKh813Qm+U7gA/vSwkcjM8fEIRY3kWUlsugBF76gHQHbUVWICC4V0DaKz+Y5j3oLsviR8ymByt+GWsFKybWsdztqKVHi2VrAkmQ2kYkNm797dKrSBsvnJDk3jP8TLy3oIz5blGeTiLbhAsY1udTQWGz5srugHyM0By5G3253+lTG52MZUKyvnSQLla2pPb1oJMMW0zzsLZ8xjEIXXvvrpQpEhzXeR3jZTdJBGMvuOV/3oG8dlbiMZEF7ZdVHr0vqdedPw02dnjvIkcgY5kspyjUA6emtVSiKS2TEySEKQEYOG7XvcUSOkeUrEo5FXY3XkQQNLUD2REF3kLx+XMr2Y5eo571WLqxsiuQn+J5vLyIpjTl2ASGONQdycxy87jn+9c+FQ+bPwiC2iLmLKaBIexzDcfMDezL0ogGIz8W4OgCRhj71BgfNbR2GoYnKs3YdKshCI7vFGufLfUMPbpagoXcNcvYRm4V0zB/W1XhJdCwiAYqzg8UeVrd9PYURjQoDxUVnNlD+uwtsPWku6SLwwXVgbZoxm83oN/Wgr3lI4hKYkmNTmw8om4fYgfy0pryyZHjEiFZMoZEPyKNx/PvT8N4XimUrHgcfKb/ADDDGMLfTS9gfWrk/hmMRM8nhuKQKtgOEMWVse17Gg88HH5WNtWzjRaPD4gB7iQREKwuozZu3a+lW5kd9XwLhLWc8FsMcw63tSUwuG3fixEFgVO6WHrQKRzmUutgC18lru2/Q2qwZrkm8Q10DxGQgetUJIXVs62dbskbR2fP6gUQkYaMtm5gCg9zMEZ86SIGCtIqFc4dQL3Gmot35ViY7xF3doYkyKdeKMQWKxga2BtbuBbepfCzxOZJMMxhULDHLh5BIFudLMDoN9SLcqoY3hhvu45GYFklaScTBmvuLAaAUGp4Q5LEZbpIv3yYc8QyRjUggdN77jrRYjBGRXkKPLHGVeOSyoUUE6EjXlvWR4fjJMNKmKQI0qHhhZNpFJ2J5A9a9L4XiEmQ4ZeGksmbiK44bI17nIenbtsaDLXCyRTA8eyFuMrPfEFE5HQaf96MRZ2zieORZI1hjSePhlVJuSptzIuCNasNimiBXi8N23F8xZwTYjtv7Glqj5xnMLRyRscwbV1tuBbuNfagq42VEORBCwDZ434hkMe3oLkiqAQuGkUM2X+IbZsrHvV+SJCCjqLoFygsVOa5uNLilwlUDwsRGZI8iFCZAtzfXme9ArAJZiAztJJCyKqebNpf32p6xguiOrhY2ueFIFyqTrbTe1UpnyMxS0cccls0flKMOd/51fwzvIfLg2xSsrAth8Obvrvcc+9AvFoisUSN5EAUggZsjcwTz5V0LsLFMLZAGzcBRd9Nxbf21rVTwXE3zx4aSIDLkbEgRl16m535HemH4bldhnkwyOvOOQt5fYAC1B5/DSS51YwyBAGIL+ca6HQ7DTahkMrMHGHck/Kwswa3U16uH4bRBZsVI4bLZYowhX3NyatReA4dG4gw00kllBaeUsNPoBQeIY6ZnKYZC2dSkeY7ai4P6CqxWV9IxJiAD5eHGZCynbavpBOGh1ceHYa2l5yq5fYmkv8AEmCjN/8AaKyH8mEjMn7C1B4zCeB4p1scBiVY7NKAg9dTW1hvhnEsiq7YaAIdFkbOcvPbUfWrc3xphhomGxszfhZwuHH6kms+f42lb+HgoY1toZ5TIW9hYUGtD8KLYK2KbIDnyQRlhm6gk1bT4WwtsrjE4hTuOLw/N6AV5Gb4ox76jEx4ZTpbD4cJ+puazcR4piH0fxHFuOhxRUL7AgUH0VvCPDoDmeDAx22ONmDf9RqD8SeHQaLj8GjWsRgoy5b/AJRrXyx3TcnO3U/eH60DSryjc25Wyig+i4v4+wo+WPxDFFekYhDe5P8AKsyX/wAR3H8HwuNDybFYsuV9lArxDynYRoBzzmlm/VQOwzUHrJ/jvxOTVZsJhh5gOFhc+X3YmsqXxjETyquLxb4mCQqJlSJI/LfcAAaism+lruQOV8tPwUhD28pJRrBwHGax60G5hpggeRYmjgzeSSUqmXS2htf2WhXExAWacu3NuBv+lY+IaUsHfD4hSxUIzgMewFzr6UvXpKe/CoNvE4+cBirN95pI0ajzt1J5nqedVYZF0GgP/VTZUdmsEd9PwRmlp4fIdbLHm1u7hTl/lQBJiLMPmTlc75T0p0fiQWziNy6SK6vohVhqD0J1OtHH4UxJDzwqy5QbkNlYnTc1ci8BULeR0C2YKtzfNyNgLf8AagyXxGbNcSOSWOdznOa972ph8RlKiMurooslz+HpWgPCc7ZEmjcoLZZGVhoAbXFjexGmtAmFjEvDLYYhE1BkKBmA2He9BQONb5lH3i7N8uRbbUK4l8wzDMDzN29tK0JcKy5iGUxoc4vaYKoAJsQAedAySqx8uF4Iyl8kZby21IB1Bt+tAlXkkOThkqRchGF3UDS3a+9ej+HviYYbDPgMXI8b4WTJhwkZkOXW62G1j169qyXEeVXEpIcLw1fC/ZzmtzO/rqBtWTjD98/y2BXIqEMG0HMX+vOg9riPjWC3kgxkz8iQMMMvvc/pWZL8aTXPDwcCA/48hm/a1eYLtsEQDvvSxIWNs5QjsKDdm+J8c/8A6pMOCPlw0QTL7kE1m4jGTSazY3Eyg7h8QbN7XtVMx885I9akIvqepoDDRg38pbrkzfrXB+QVyP8AlobgcvS1cX+tAeu+UD1Py1BYjUvbXYCl8TlptS2flyoHM1zc6ADrQkL0HrSQ/f1oS/c9zf5qBzOB+X2pbPSi/wDZpZf2NA4v30oS3oO1Iz8qkuOooG5vU0zDzZJUksXHm8qHVrg1Wz+1Qj5WDXsVZXFBrHFLYs/DkRvkYeYv1Bvt6WvpvSI5swLcUrdjYZzoKqoS6vJbRdZABmyr1vUfZ3GmSX/gXSg9hJKgfMs0jSFsiqCUCqenL2psL2UmSBYMmUA4ghs7EnY7+3c1lGQo38NSHjbOrppIvpQLiCzqVhjzgqAwXOW5WN7g6cjQaz8VHTPg3SFixjZJA2ZgD31FuRPpS4fEFmZ4i2JwgmjvJIjCE5QNAb7nlpaqRxmQPC2GieN5F8pURlGB3sOdNw2MKEnghYyVeTIufzDmQdKC4cFEIssYcudeJiH4wjl7Da/eqreE6EvipmZvwlQvm7+vWreBkZ24aNFCpDSyKEK5Vvba+9tbCjnGRsyxsxGVC8Xn4i62vfYc7a2oKWEdsxw3DtcsI3kkGHRW5AEa23FW3mDOIyWTzKMojLrmtpdhyBvrVZzdCFMRXK0pWSYLlf0A/vSkHDqLOGyKcudkkKlGJAIsLje3rQR4himRlwvkWMFs6jzBb66kk63/AGrMkcF2YFDm0GRcgzdhT8crLIcMpUs8bSSEDLw4gNTcnmQeVU5QRkk4YijkTPEoObMoNr699aBge/UihzWP5QdzSi/L23oWf9TQOLdxSy9tOe1Lz626bVwbfXTrQGX+gFQZKUz8rCgL0Di2t7a9aEv0/elFu+tBmt1FA8v7E0tn70svzvalu/rQML0DP9DSy/ehJ70DCajP2oCee9dfvQMDX0uKNNWA6mxpQNtOtcG58+34aC1HKY2KXLIzLYXDB15XFRHI4FlllVbmwSQgCkM99s197k1KnTn9KD1c2+X8PmcDoaRYb2G+g6VFdQPDm+cHIx0JTSmxbnmWDISddK6uoLWFTKUkBObME0001rQgjDfdEu11L5mkJINdXUBNctlPDYZkQXiGoF9+tUsRMgJH2dDlvKt2Oh1rq6gxpIQ2FXEknjeJY0YWVv8ADiHIfp9Ky/E5As5hVMohARWzEkiurqCvfU+tSX1ta4vbeurqDr0Arq6ggtSy561NdQRegLV1dQQTQE11dQRUiurqCDXfrXV1BJ/lUg11dQcBf9qZl7murqD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50" name="AutoShape 10" descr="data:image/jpeg;base64,/9j/4AAQSkZJRgABAQAAAQABAAD/2wCEAAkGBxISEBUSEhIVFRUVFxUVFxUVFRUVFRUVFRUWFhUVFRUYHSggGBolGxUVITEhJSkrLi4uFx8zODMtNygtLisBCgoKBQUFDgUFDisZExkrKysrKysrKysrKysrKysrKysrKysrKysrKysrKysrKysrKysrKysrKysrKysrKysrK//AABEIALcBFAMBIgACEQEDEQH/xAAcAAACAQUBAAAAAAAAAAAAAAAAAQIDBAUGBwj/xAA7EAABAwIEAwYDBgYBBQAAAAABAAIRAyEEBRIxBkFREyJhcYGRB6GxMkKCwdHwFCNSYuHxciQzssLS/8QAFAEBAAAAAAAAAAAAAAAAAAAAAP/EABQRAQAAAAAAAAAAAAAAAAAAAAD/2gAMAwEAAhEDEQA/AOPyiVElCCWtS7TwUE2hBUa8dEnIayfJVhh0FCEdmr2ngiVksJl19kGv9mUzTK3hvDZ7IvNN3h3T9f3ssTjMsc2xaR4EQg1vQm0EK9r4UhWrmIKb3EpBNyggq6wouUEpQNCSaAlOVFCCWpGpRQgepPUopoJBycqATCCWpOVCUSglKNSjKJQT1piooIQVNakKioymCgymCq931/RCoYV3d9UkFlpThXDaSuf4W8QgsGMVanSMgc1kW4H6wshgcuvtflZBjqGEn846rJYbLCbAeizmCycmABfy/d1tOWZEbSCOaDXMt4dJ5Lo/DfA9JgZUqXdYhvIW59Sr7KskEbQtppiAEFr/AALIjSPZYnOOGKNdsaR7LYkIOQZz8P3BpMWE7LmWdZUaTiF6qeyQub/ELhEOYatMRG4A38UHAXtVIhZfMMJpJCxb2oKJSUiooGhJNAIQhAIQhAIQphiCCaqsoEqqMKUFqhVnUDKgWIIhCA1BCAQhCBoCUKQCC6obIUaIshBk6VCwMfosrhMBLgfKDCngsLa8/vxWw5ZhLtt4n6IKGFyLr/rndZ3LsgAgxefOyzeW4DUdtlseHy7wQYfAZSJFrBbFgcrAMlXFDCwr+kEDYwBShNCBITQgIUKtMEEFVEFBxL4kcGPpuNWk0uZcmPuhcoxFO69eYugHtLSJBtdecviRw8MJiTpEMeS5vhfYINEcFFVHhUygEJJoBOEpU2IEGpimSq9KnJC2bI8hdUIIEoMXlXD1WrcNMCFl8RwZiKY1aCW9Y2XVeFeHH04B2F9tz/hbx/ANLNLgCEHn/LOFK1QAspEjrYLbcF8MaumahbJ5AyR5rq+GwLGCGtA8griEHnzP+ETRfpPp4m9lrWIyVzSbfJd048ywvAeBJHLwXPq+Edb6fv1Qc7q4MgwrZ9KCt6xeDAsN+sBa9jMLBKDAvbdRhXlWkrd7EEApAIhNBWpGyFGnshB0vAYOBcR/vmtqyvATE+CzlPIRawnmshhsujkgqZRg7LOUqICpYKlAV2gQanCaECQmhAkimouPNBznjPjyrSquo4eGaCWl5Ac4uFjAcIAmRsfRaLW+IGPDpGJf7MI9i2FY8R4iariTMkn1JlaziKl0HVOGfi47WKeOaHNMDtmCHN8XsFnDygjoVnvifw+MdhG1KMOc2HMLSCHtdGxG4iCuDi69F/DZs5ThwST3Xi/TtHgAeAFgg80YugWOLXAggkEHcEK1cun/ABa4d7PFGqwQKlyB1Fv0XM6rYJCCmhXeCwesOcdgQI5kkE+wA+YVOowaiIgefh4oKKqUt1Tc2DCnTQZbK6Ouo1ouXEAeZML0ZwtwtSoUmSwF+kSfE722XDfh5kuIxGKpupUyWse0ufs1oF7k7nwC9MUWQAOgQNlMDZSQUmPBmDtYjmDvB6IGhNU6RkT1v6cvkgt8xoB7CCtGznAhoI/LwW/1RIWp5qJc8dCPOCAAY9CPRBz3McHadv8Aa1vHUeo/xdbtj4kxEeFitVzIAkwI/wBoNbxFOJkLHvasvimST19+Sxjhy8SgtXBRKqvbe6pFBVp7IUqTbIQevDTCk2mFTbWb1VRtUIKgCkFGUwUEkKLnACSYAuSdgFyTjr4shpNDAEHcOxG48RRB3/5n06oOk5zxBhcIJr1mMMSGzLz/AMWC59lpGO+LtIOijh3OH9VR4ZPk0A/VcSr5i6o9z3uLnOMlziS4nqSblUTiig7nl/xZpl5FaiQ0mxYQSB0IdAPO4jyWaxHxDy0sP/UG4Ijsqk7dNK86DEmypnEnqgzGZYoOeYMibTYxyssS91yodqU23KC/yrBuq1GU2CXOc1rRMd5xgCfMr0/lGBFDD0qIAHZsY3u7SGgOI8zJ9Vwj4dcOvxeJAa80+zHadoG6tJaRotI3P0K9Byg0D4s4YnBueB9n5SV51ri5XqH4i5jSp5diNYBlkAGNyQBuvNOJrsJsz2A/JBkeGXisBhJDX1Kn8pxjSC4AOaT+ER4yqgyMsAfUs6Wyxwgs1Ew1wPPumeisMRg6uGfqGlr2jwcWlzbg2IBgweitMVmNWoZe9zjAEuMmANIvztZA84rmpXe8tDS7SS0Wg6QDY7TE+qpYekXODRzMBFMuc+wJc6/ms5lVSgxoLh/NBLi7wGzG/wB1vc+CDsvwacxuDbTGme+50bzri/sV0UFebch4oq4Sv2zAJqGDTuGEOA1FoH9wd6/LvuTZl21BlRw0OcPsnkgyNSsQBESSAJ689vAFS0W5g9RurJ5BrMvs17o5SCwavOCW+TirwOkTKChiq5axwdYkENdsHONmjwdJHny6Cq2rJIAsIHruQPCCPn0WOzTF/wDT1NtUva0dSyXAxN4a0n8JVfBDR/JJJLZIc7eo0mS8/wB2owfG9pCC8c5YDOKP80f01GhpPRzXQw+uvT1+z0KymIcRcLDcTuDsOCT9mpSee8WlrRUaHFrhcENLj6INTzej3tIGojUTHIAw0T4xbyK0/Es1ONyBsJEgmJIB6/5W7V6JbVfhw41Klnhz+bHbPJEAlpa4QLmB1JV27INbWtc0DmHbHULgn+rmT1Qcqr4YjkfPdYbEsgkR0+gv9V2DD8Ote1o0j7DRvba5nneVrXEHDjcPiNMGH055XLSQ7baNTfdBzupSJ5KFSjEc5n9FtgwVIg63QbgwJ26edj6rBVmDtCB91oHrz9LA+qC1p0rIV21iEHact4j1G5C2HC5uDzXEcuzEjYrasrzAmCT6IOr4bHgq5dimtaXuIa1oLi4mAABJJJ2C07LsXbdaZ8aeI6jaNLBsJAraqlUj7zGEBrPIukn/AIhBiviX8S3Y0uw2FJZhQYc7Z2Ijr0p/28+fRc5NRUSUSgqh6NaoynKCtrRqVFNBcscs5wzUZ2wZUoNrNqFrC0uLHDUQAadQEaHTzNuq16mVluH2B+JosLtIfVpsLuTdT2tJ9JlB6W4R4epYGiadI1DrIee006xaACGgAQB9Vk8VVAB8BM+/6KoagmPAH5larxRnrKLKmpwEOHPoxj4PmJH+0HKvirxBUfUNAmGiO6fcG3NadwjTD8dQBv3i6/VjS8fMAq0zzMDXrvquM6iq3DtcU6zauoDs9VTl3u6QW77kbfsoNpzHLm1NUOvALibucQXatX9O7beIWr47Lg28EyXc9tLdRkcpkfNVsRmD2O1NdIFjyjVNiDsTpNvBWOLx7zLXAg8wbG/UeyChWxHJvdA2i3IbnmbKIqQSfFUZUnbk+P1QZzIHdpimOdtqBjkB0A5Bd6yrFktvtHmIXnbKMX2dZrjEfsLtXCmesfpDbwQOv3dX0+iDcsHjD2lS86RSbf7sufu7mSC09YInqsn/ABGl0cjf/wCvYwfInosL22l9RsQSym9rupY14kcj3aYPuFm64Ag82nV+H7Lj6BxPoEGFrVg41GxqLWYsOE2Gt7S38WjoDvylZDHVD2Qq/faNducth7R6EwOoCxeWUg6pj2gEdm/sRJnemcQCOgjEtb+AK5xuNb2LRH2uyIFpMvowAJ61AEGUczWJ5bqwzbLWvpPYfsva5hExZwjfluq+FxQLTHJz2jpDXuaPkFYZxmbWBBgcHiBoo4kN7z6LbEyA+m1zg3w7prgnqAtiOMb2eidobvcWiZ6xsQuXYnOA3C4mhq/7bnuZIFgahqN6Aj7Xp1KrZpxATD5DXwJO8TcjxEoNzbmoDKAbazGwOY7Nzr8gJYDPhHgtf4vxQD6VQO1EtqUzJEanaHgxytTcPVaZRzx57O4OlhaR4w2faCsBnWfVXv0h0BrpIgXIIIv6BBkszrw6bQbGxtHP99FidWp7tgRpjx3Uxi9bfPlPr+/JWYqQD11G/UoL+m+RaPnuhW1E735oQSwmJK2TLsdF5WkMq3WSw+OgQg6flWcyLEK54t4bZmWHbocG4ikCaZJhrgftU3eBgQeR8CVzbC5rDt1seXcUdmNRMAXJ6AIOcYrDPpPdTqNLHsJa5rrFpG4KpLJcRZq7FYmpXdbXEAmYa1oY35NnzJWNQCEk0DQkmgkwrfvhfwfTzB9Y1XlrKLWWb9oue4x6aWPHmR0XPwV3b4GYUswNas6zatXS3bvCm2CR6l4/Cgz/AB5xW3AsMfbFN4a3qSWafGwB91wniDiStinvc82cNtrgCx8gFlvipmPbY4ifsjTvYEd13zatSB5Ec3E+Q7tz5hwQPB1dAqHVDuzGnqSatKw8dIcfIKNfEPd95xkkbnkAP1VuTJk8z9Uz7XcPcAFBW7Puy12q0kwRHh4qg65new94E/NZKoGtGlswW3I+9dwM+ce0dFi4ugIUn7nzKITq725x8wJQQWf4bzzsKgBkNtcciNj8h7LApIO5ZHxL/EVn6yNTcJUAcLB7+0YWDffvhsT94+C6RiMRq7rHDVvtNr2jxh3sV5UwOaVabhpceX7+Q9l0HIePSwB1ZxJmTzPemR6AM9Ag6Bgs5YBju4IZ2cme84jCtpuB8AaRgzzPrrGK4sbFKTYGi5wi8NFSo0eYLGD8K0biHikvfim0rU65Zta2kl3uXula6Me7VJJPe1b84gfVB2GhxpTp095dqf6y4uke8LVc/wCL3VSbmLwPD9/RaS/HOIj1VF2IP79P0QZfFY8kvv8AaBB8ZYI/8T7qBxzi0STtJueixJfP7/fVSbVtCC6ZUI0+/wAj+qtMQ6Xk9SlqsokoLim+B5IFT8/qf1VBqqBBcseUKNMWQgsZTDknBJBUbVKdXEOIibKkhAIQhAISQgaFKm8AyWhw5gkifUGQio4FxIaGgkw0SQByAJMmPFBELrvAOauw+UhxcA01MS4a7BultISOrdRdcTc+a5FKuK2YVXMZTdUcWUwWsbPdaC7UQB4uugnm9Zz6z3uM6nOOoQWmTJgix3VF1QkGdwwD01Aj1v8AJUtRiJMdJtPXzTqulxPUk2Eb+HLyQJgk+hPsCY9dvVDzPObn5oBQLkDxQXeJc6IJ5NBF7bEbnby/MqycVe5iT2hvO0/h7v8A6iyskEkOQB9B9QkEAEFJCBoDkkIJFySEIGShJCByiUIQATShMIJtVQKiFVaguaWyajSNkILEoKCgIAoQUIBJNCBJJpIGkhNAkIQgEShJBIxA9Z/I/P5KIQpNG/73t+aALpMnn+e6imUkDBQkhAJJpIGhJNA01FNAIQhA0BCEDCcKKYKBhTlQTlBc03WQoUzZCC3IQmUIBCEIBJS0qJQJCEIBJCEAhCEAhCEAhCEAhCEAhCECQmkgEITQJNCEAmkmgSaEIBNJMIGEJgIhBJrkJtYhBTcgJvCigkUkk0EtZUE0kCSTQgSEIQCEJoEhCEAhNCBITQgSEIQCEIQCEIQCEIQNCSaAQhCATlATQCcpJoAFCkGoQN7CoaEIQGgoLUkICE9BQhAtBS0IQgRCegoQgNJRoKEIHoKNBSQgego7MoQgfZlHZlCEC0FGgpIQGgo7MoQgNBT7MoQgOzKOzKEIIkJhqEIJdmUdmUIQHZlAakhBMUypCkUIQVW0D0SQhB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785794"/>
            <a:ext cx="3690047" cy="2428892"/>
          </a:xfrm>
          <a:prstGeom prst="rect">
            <a:avLst/>
          </a:prstGeom>
          <a:noFill/>
          <a:ln w="38100">
            <a:gradFill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  <a:miter lim="800000"/>
            <a:headEnd/>
            <a:tailEnd/>
          </a:ln>
          <a:effectLst/>
        </p:spPr>
      </p:pic>
      <p:pic>
        <p:nvPicPr>
          <p:cNvPr id="4403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48" y="3286124"/>
            <a:ext cx="3882749" cy="2850895"/>
          </a:xfrm>
          <a:prstGeom prst="rect">
            <a:avLst/>
          </a:prstGeom>
          <a:noFill/>
          <a:ln w="38100">
            <a:gradFill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  <a:miter lim="800000"/>
            <a:headEnd/>
            <a:tailEnd/>
          </a:ln>
          <a:effectLst/>
        </p:spPr>
      </p:pic>
      <p:sp>
        <p:nvSpPr>
          <p:cNvPr id="44038" name="AutoShape 6" descr="https://proza.ru/pics/2023/02/28/124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ransition advTm="19718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9maj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244" name="AutoShape 4" descr="data:image/jpeg;base64,/9j/4AAQSkZJRgABAQAAAQABAAD/2wCEAAoHCBAPDBAJDwkJCQkKCQwICQwICR8JGAgMJSEnJyUhJCQpLjwzKSw4LSQkNDg0Kz0xNUNDKDE7QDs0Py40QzEBDAwMBgYGEAYGEDEdFh0xMTExMTExMTExMTExMTExMTExMTExMTExMTExMTExMTExMTExMTExMTExMTExMTExMf/AABEIAOUA3AMBIgACEQEDEQH/xAAbAAACAwEBAQAAAAAAAAAAAAACAwEEBQAGB//EAEEQAAIBAgQEBAMGBAMGBwAAAAECAwARBBIhMRNBUWEFInGBBjKRFCNCUqGxM8HR8FNichU0gpKy8QckRKLC0uL/xAAUAQEAAAAAAAAAAAAAAAAAAAAA/8QAFBEBAAAAAAAAAAAAAAAAAAAAAP/aAAwDAQACEQMRAD8AypW1IsN6QW5nU70c3zHp2pDnvQC5HTc9KQ9umu23zUxz3tfrSHf3NAPlubqCTzp626D6UhB7609R7negclvyre3SjFvyj1pYHK+tGv8AZoHpboPpRgjewtelp9eVGg5/qfw0B3HT2qRb8vKoK8tbmiVeX60DFA6C1GALXsLf9NAq9v0pqCgJVH5Re9GqjoOtQB7UQHagNAOai3aiy9hoelSifSjCe1AJA/KAaEjsLU0p9aEJQCBztXEdqakZ2sTenJhWP4Wt6UFYelFa/LlV0YM/lvbWpGFtyNzoNKCiE7a35UJXoB3rROFPS42o48Hre22w/NQUBB2/SrUWigDKB0tWgmF5WNS2E12oPn8/zW21pDn0puI+Ym9VnPf/APVAEh00qqTc87U6Q8r0sDW9AxPQHpenIvP+2painRr3oDQUajlvXItGFoCQjbcU5aBE56e1PRO2tBwHbWjC+ulEic7g0zJpfnQQqc70SAnSuC8udPRe21BCpfXWjVPW9MRL9z3pqJ27CgCNPY3q0mGJt5TrtT8PBmYCxOu1elwmAGUaanX/AE0HmRgW3sb26U7DeFO7ajKvMn+VetTw8HS2lWEwoUWAAoPPxeEqotYC1NGBt+GtwxdqEx9qDF+xjpY1DYLXa962Sg6a0lk1ty60GWcAeS370ceBPM69LfLWuicuVMydqDLTCc7VH2Xt+lauTtXZe1B8JxLan1qs7fWn4g6nXnVVuvSgHepUa9thUEct701V70HIPWrSLytS4xztblpVlDQSo5UYGtrdq5fS1MQdt6BkaaU5U3oYxpTQKDlT0FGF9+35q4dLetqNOlhQEqdqciUCjluKtRrztrQRHH2tV3DwXa1j9aKDDM2yliegrd8OwFvM62PT5stAPheC82e2g7V6GKK3IUvDRWF7Wq0BQcBUkVNQaACKW55U1jSWF6BYFSqX1tTQn1ogOVAISiIqa40ANS81Nak3oPgkx823Ok2vzsKdMPMedjegy6UEBee/epCVK+96aov/ADoJRfoO1WEW3PWlINbdaeg/pegJB0O9ORf0oFFGDsNqBqfSnptfc7VXj6bmnj9CaBoH660aL2PrQA9Dc2o0Pa1A5E13vWpgosxAtfW1jVGFedv616fwXBDLxW1B2AOunWg0cBhQq/KAa0I4+1TGltbWpyiggCmUJFFQdQmioTQQwoQKmpNANdXGuoJrjUE0tnoJdqrs2tE76b1l4jHoGsHW1hzoPj0g8x9aURy5A06QeYjvSz15iglR9aYg/wDl/lpQaiB9u9A5DfYXvTV96Qp/pvT0PPSgaD2ogOfLnQK30FFc339aByHuKcDpbc3qup0va9he35qahoLCW9D0qygvrzqmDbXfoaekhOm1Bq+HRF5FjUZmY27evpXu8FhQiBdCRqf9VeH8ExASdZCCQAw/03517zDTK6gg6EXH+agdaiAqAam9Bxoq6uoOrq6hNB1QamoNADGgLVLnlSmawvQE8ml9hVb7QPas7xPGlFNjY38n+qsX/aTgEk2ueX4WoNfxjHBIiVbznQWrysr3Ytd9e1TicQzte5I6A1SmmObYWAAHpQebmPmtYnXagI+gpk/zW53pfbrQDamAc+dCdDUqaAkH609en7mk302vamoaBinl/bUwHnY3pKjnamofqOVA1TysacDpvY0gG/LWiA9ff8NA0Ny3PSrEZ796pc+l6sRv6i1Bp4RrNpr1/wBNew8JxZKiO+YgKB/lWvGYabLyN+lel8BfNIACL+Y2P4aD1cLE6mm0qM9qIt3oGXqaWDU3oJvRUNdQdXGuqDQLfTWsvFz65QdK0MUfL19K87jpbG3O9BR8XlzMttgdaxZm5E2FXMXJmJ1vWXM3c6/8VBxe1jc6biks9ySLWvQOe9+16C/Y0GRMPMR0NKJpuIPmI13quD9KCSOXKuB5bdTQk9zUFuWxvQPB5X06Uam3euEYEEc1iGkxGJw7+bMGy5CPTRvegJ5a6m9qBwcbX+lMVtP5VWtaiQ/WgtJJ/Wmhhbc//aqyv3t2qSfW/W9BYBG9j7U9Tpa+/wD7qqJJ2sRTg/PmKC7G9tL6962/AsQVlBvrfrXnEk0vW34NhXe2JYth8MDnDONZrdL8u+1B72F2K3JGtPQ8715yHx+Nm4KI+WPKgkchQ3p271twzAqGBBBFBcL6USHnVUPfQHarKHSgIGpvUE1AblQSTUM9cTSWOtgLmgh9a8f4vMOM4B0vr/lbpXq8bIsKGR2CIBcn+leDxM2dnkObzszi/wCW9AiR+/pVKQn2p0jenrVVz21NADn9KDN2/SpdqXf+70GVO3mOtiD1quT+tHMfMdTv0pR97Gg7N3965Dre+g0/00stapQkmwDOzbKgLFuwFBphv/JWynMniauD8uRXjP1vkH0qqH72IF7H8tbXhsQSDxA4nDIy4TBYTHKmIUr94FIXUbElh9alMPLP4SkceDlxDwY5sSZEjzMi5DcdSNBoOY2oM/D4SV8wWIs8cTYkoGDHhi1yB2Bvbe1Vw/vbavQfCuFcSPiXWSCOSFhmBClmPMDmLX3tVPxLwB8Nh2xiTRYnDJLktACzYePWxNxa2gBPUjrQZqtzuAP+anIbkLfVjYAfibpXYXBPJh3lSOR5I3U20QMpvfc6jS+nSlz4d0BV47FWt5HD/t+9Bckw7xqrPGyAuyAvb5gNR2qc225JNgB5izHawqxHjA8RjkMaPLHkkMgDFZLAZ7ewNxrqa34/DosEBJHHJj8e5WKJtPmI3Uch33tQU8N4ckKfa8UFDbw4U/m5Fup7fXpWtEjSqZJ4y8ZK5YklKZl31I2FtgKrz4ZMOv27F4kPi2P3KRrxBh/8qDme5rLl8SkcWV5IIwdI0bXuSeZPOgu+KTJx2jjUJHFliUDt16mm4Lxd00LFgdN/w1jIp6E672696sxQu2YrGz5BdrEWSg9v4d4ijqCL3O9/zVrpJpe+9fPMNM6DMA6gHcnT0uNK28H8QqiiOSNyQNGjOb6ig9aH70LvXmZPiLXMmGxLpvmKlf0qY/Hw28E8eU6hxmoPRPPlW52FRJ4hCkRlaaJVWPORnF27W3vevPT+KFrhIMRI1rheGUC+5rJ/2fipCZvLHnN/PIIz7Cg7xXxhsQ5NykZ+VAxbL61kvKTyY27Vsf7IxRW3GkUD8CS6t6Us/DuJfVrXC2HEmzbcudBiO/KxPYUpzzse9bj/AAziL2CI46iQW/WmS/Cj3GUOy8P7w2DebsOnrQeXdvRfU0Gf0r0j/C84a4gLqc1sjC6+tCvwtMRcqqHo7aig8hN4ZiiSfseMOtrjCt/Slr4XiTe2FxZsL/7s39K+syxhiyiZrqFDFECmNr6EE6b6UuTTz8Q5R/EDycMIvW/Kg+XR+CSOjh8H4jHOmaZZkQZMtr2KmxGxN1JPak4PDsuUrI6MBfMhKlW6gjXSvpGJRcRDIkOKjBlw8kUbySG2Ygg3IFwBpr6189w5UPlDvIEdkVo28rKDa4JANjyvyoAxGMxBxj4lpJGnfLFJn8y4mAWADDYggak63r3a+JwiG6ukMeKwcs0K8MKEnygAC2oIIO2mteNkwgLGUlmBjlKpYMJGBFgddN/0qMNjkiZcRJhlxUhDIqSHLwY9jbv+goNnwrE8CKCMuZIpcB9oyPvC2cg2PS4P1NXcfhTNgXi+0wYaOTFRPIcVKYxmFxl0vcEkEctO1YLh0eIMR9kGEifB3v8A7uSTcje9ydO2mmtbOP8ALhG/hyCOSOVxiIzGjLtsLkHUa60FE+GYjCxyTjGYYQYeP75Y5uNlYgWG2hN9L9e9Z+GxAcSRvAkivH85JQwtyII19qnEeIubxrBhFdo1haRGMg4d72IIsSCCVNtLm1+VVGOXcqrG5a2YyNzsKC0IlZyqoWWOPX/Tbcn1Nex+GsUk0Tsqos8BXDM5jKs2HG1gf72vXl8O8rKqwlIyUVG+8yNl7g7i2tb+FfFQzq0weaCOTJISoYrGRa5INyAe1taDUm8Hw8kn2mRsTNITc8TEaZd7AAaDsKl/B8M2piOfnwDwz/T9Kc2KyMI+FKV2kdIywj59Dcbd6VNicgY8Nme90jeMLnb1vQV0whcZVwKYVV8gXEWb331PerseEgjZY/s93kjYkgFxIo352HYVk4rxfIFLxt5/PwlOQyeva/1rKm+JZyMqSJhgpZ24S5i/re4FuwoN9HIZ8sMkUatkjwzwBQq8iVPM7339atLi8q2TDWCZeIY0EYRj6fzNePw/irZzI7TTmTKZDxNZmG1zWqvxJBwxCvhszkOpYSShQzbE3HPpQegind2ACTAXa6pIFCryudTV1I2tYnO2ZiG5Zf51gy+OQRYVMTFDxpZpODwJJSrR23uddBy63FIf4tjWIO+DDYsyMGgjkLBFtoSSOZ5b0Hp1j7r3FqYI/Q3rxUfxRM8qugiihZ1vAIi+Vb66nUm19relbc3xVhU0tK5YXW8eTM3ca2oN1E9qYFryc3xoEayeHrJHlXK5xOQO3bTb9anDfFskguYcPAVNiDGXEnvfS2vag9YF7HtpQYidIV4ksiQoTkBc/M1r7egryeI8SWaQu0ycS1ozGSojUjS2oI9qoPiIUfIziSbyuVQmZ8x2Ou9tNL3oPSeIfECIoECrPnGk7+REbsDqT15CsiTxie+viKKQAMuHYEJ2Om/WvP4qZs1kjxMwQMIzJaEdTYEkgaGuw8wya4koSSSqWkAPrQW/FfFMVJh2xWHxXDmw0uR2wsSeTDtubkEgAgXN+Y0rIfxeabDxYObEyYhcNIzyOMQGfFyEmxa+9r2APrvTZ2S5iZ0mjXKnBOKEaO2/mAtp2PMCqCz4R514eHSKNN1iQKdeQIsTbU3Ov70GjjvE1EA4K4xyzSYMnERhAylTexFiADaxO99qbgfCl4KYq8kavw7KiiTy6gkG40B9zRYlMMkT4QnEHD545pAJOIWtvc7XsRz3HpURSWiIjkeKNMwkjxURjCxkkAgHe+xN96AZsHmaSOOVSB92rmMxiRjY3O9iLCs5/BrzGJ/EcMMS/wDDVAXDc9dbgd7VY8RfEa/eKjJIxOQm+YDa55C/vWWiMoC/ZsQ8kmYCSOQRhL7Hnf0J11oNVMI6hURJMaEVUZooyi5RoBc+hq/jcRZZMK00fEdVRUSQMVU2F7X2B+utedjk4b5M7xiNWj/jlRmOpvY2BvfbbpUnBvNeQzxgociEJnZl3BJ2PS9qBi+HMzcMzI4fZ8IBMPfUW/egfCOjXdi6eZ5OA2uUchewHTrR4fCi9hNOzllBR8OIw9uhNqt4uXQKYS5d1AOHJk8oJuGJ0ve2xFAMOFxRImWFHA1CTx5lXlrf5v7NXUxOJZ2Yys+JTMSsb/Z1jUaGwBsLVWGKyWUwcMqf8Y+XkdudtK5yigqnERXCmQvGZBlOtrnX60FmaN5GeQYnEID+GOQyBW5gEEf2arYcqrCQzYoyJ50L3kysPff1oSwC5EkMOl2VGN5F6nXalwsh2iiLgWzXLZl1OuvtQPxcbyM0hEf3kjPpIVLXJPTvVL7E173QAG7hJD5l5jWiixRMgwzM0ag2JRPlU7a31o5Jwq+Qq8hX5C+Urbmf1oGGK134Ssym5XijzKeZ5GlPjEQkko1xZ04mYJryI09qrxzuxIVUIObME8vmJ0vcA296bI4K3EcYObUPEHD35/2KCR4ijPusebTn5edMCM3nXEKQNc3DyjW+2tLQoFVgqmQOyE8PIVbob/vSXxmX7sxs3zC9x5W+m9BdgR1ZZOJHIqm5LjKPqNRTcRjkRs+dLuFKgAtl076Vntike2aF7DQguLac7WpM2IsbLhgsZzPGXJjzN1Ivr7UF9MXFN55EdBw9ZHUWy9DzHamxpGhzJIyHzeT7QUDqdvftWOPEEWw4buSdQkeTzdL9L0xPESWtwYk5hheQ5jvcn9ztQa6uimwjgDIy3Mj8TMu9hzpglzsXEMrMQvEKScMovM6j9RWWmLRZLcWDy5czFxbN0vbSraYrNG8qvGDEGMjCQSBNNN9wetBeLKbAxRKEC8NjMWKLe53uCTViPE2GURRlQSFPl2+leSxPjbuSEjjjKlhkcGU5TzGtva1SvibWHmKECxvII8x62tQMxeHGTK/iCKAzOETDlyrbAA8r32pb+IxADDPh1wxjjyCSWMs7J69xz1rSxeFlduHFh48HHIrCRZZMn2lhYk6AgWsNPSmSmQRRwDCwjghUf5HEi3uSA2hPPbegrYfxXDIWSPDAxyx2UPGZOJLbsNudhrexpiYpYFdQcXLh8REqOniGIDFG3uOdtdt7d6s4iWKBTk4eIwjysJJsPCIzJIRobD5Dci+wNtBvVCbFWQR8TDPJwvu42BVla/P250DsMjllkZgHEkYjDyGyxG5NxYkctzzNBicRe6ySYaSRTaMTgoI2vsNR2G9BEWmDRvhmxLNGrjOxwxjW3M3FxptrUqIkVr4NoZCLBo5M/K1rEG4PWgXiYS85jigWCGM5B58476na5/epiAXUyPaMqSvEVeeg7/3tRTxxZVkEmIuSsciSAXbS4II0Ox0tppWfKpRsiyO4X5Q9nGUi+p3B60GhPi7ktlxRINyHsuVr3N7gm1qUfE9eGiKh813Qm+U7gA/vSwkcjM8fEIRY3kWUlsugBF76gHQHbUVWICC4V0DaKz+Y5j3oLsviR8ymByt+GWsFKybWsdztqKVHi2VrAkmQ2kYkNm797dKrSBsvnJDk3jP8TLy3oIz5blGeTiLbhAsY1udTQWGz5srugHyM0By5G3253+lTG52MZUKyvnSQLla2pPb1oJMMW0zzsLZ8xjEIXXvvrpQpEhzXeR3jZTdJBGMvuOV/3oG8dlbiMZEF7ZdVHr0vqdedPw02dnjvIkcgY5kspyjUA6emtVSiKS2TEySEKQEYOG7XvcUSOkeUrEo5FXY3XkQQNLUD2REF3kLx+XMr2Y5eo571WLqxsiuQn+J5vLyIpjTl2ASGONQdycxy87jn+9c+FQ+bPwiC2iLmLKaBIexzDcfMDezL0ogGIz8W4OgCRhj71BgfNbR2GoYnKs3YdKshCI7vFGufLfUMPbpagoXcNcvYRm4V0zB/W1XhJdCwiAYqzg8UeVrd9PYURjQoDxUVnNlD+uwtsPWku6SLwwXVgbZoxm83oN/Wgr3lI4hKYkmNTmw8om4fYgfy0pryyZHjEiFZMoZEPyKNx/PvT8N4XimUrHgcfKb/ADDDGMLfTS9gfWrk/hmMRM8nhuKQKtgOEMWVse17Gg88HH5WNtWzjRaPD4gB7iQREKwuozZu3a+lW5kd9XwLhLWc8FsMcw63tSUwuG3fixEFgVO6WHrQKRzmUutgC18lru2/Q2qwZrkm8Q10DxGQgetUJIXVs62dbskbR2fP6gUQkYaMtm5gCg9zMEZ86SIGCtIqFc4dQL3Gmot35ViY7xF3doYkyKdeKMQWKxga2BtbuBbepfCzxOZJMMxhULDHLh5BIFudLMDoN9SLcqoY3hhvu45GYFklaScTBmvuLAaAUGp4Q5LEZbpIv3yYc8QyRjUggdN77jrRYjBGRXkKPLHGVeOSyoUUE6EjXlvWR4fjJMNKmKQI0qHhhZNpFJ2J5A9a9L4XiEmQ4ZeGksmbiK44bI17nIenbtsaDLXCyRTA8eyFuMrPfEFE5HQaf96MRZ2zieORZI1hjSePhlVJuSptzIuCNasNimiBXi8N23F8xZwTYjtv7Glqj5xnMLRyRscwbV1tuBbuNfagq42VEORBCwDZ434hkMe3oLkiqAQuGkUM2X+IbZsrHvV+SJCCjqLoFygsVOa5uNLilwlUDwsRGZI8iFCZAtzfXme9ArAJZiAztJJCyKqebNpf32p6xguiOrhY2ueFIFyqTrbTe1UpnyMxS0cccls0flKMOd/51fwzvIfLg2xSsrAth8Obvrvcc+9AvFoisUSN5EAUggZsjcwTz5V0LsLFMLZAGzcBRd9Nxbf21rVTwXE3zx4aSIDLkbEgRl16m535HemH4bldhnkwyOvOOQt5fYAC1B5/DSS51YwyBAGIL+ca6HQ7DTahkMrMHGHck/Kwswa3U16uH4bRBZsVI4bLZYowhX3NyatReA4dG4gw00kllBaeUsNPoBQeIY6ZnKYZC2dSkeY7ai4P6CqxWV9IxJiAD5eHGZCynbavpBOGh1ceHYa2l5yq5fYmkv8AEmCjN/8AaKyH8mEjMn7C1B4zCeB4p1scBiVY7NKAg9dTW1hvhnEsiq7YaAIdFkbOcvPbUfWrc3xphhomGxszfhZwuHH6kms+f42lb+HgoY1toZ5TIW9hYUGtD8KLYK2KbIDnyQRlhm6gk1bT4WwtsrjE4hTuOLw/N6AV5Gb4ox76jEx4ZTpbD4cJ+puazcR4piH0fxHFuOhxRUL7AgUH0VvCPDoDmeDAx22ONmDf9RqD8SeHQaLj8GjWsRgoy5b/AJRrXyx3TcnO3U/eH60DSryjc25Wyig+i4v4+wo+WPxDFFekYhDe5P8AKsyX/wAR3H8HwuNDybFYsuV9lArxDynYRoBzzmlm/VQOwzUHrJ/jvxOTVZsJhh5gOFhc+X3YmsqXxjETyquLxb4mCQqJlSJI/LfcAAaism+lruQOV8tPwUhD28pJRrBwHGax60G5hpggeRYmjgzeSSUqmXS2htf2WhXExAWacu3NuBv+lY+IaUsHfD4hSxUIzgMewFzr6UvXpKe/CoNvE4+cBirN95pI0ajzt1J5nqedVYZF0GgP/VTZUdmsEd9PwRmlp4fIdbLHm1u7hTl/lQBJiLMPmTlc75T0p0fiQWziNy6SK6vohVhqD0J1OtHH4UxJDzwqy5QbkNlYnTc1ci8BULeR0C2YKtzfNyNgLf8AagyXxGbNcSOSWOdznOa972ph8RlKiMurooslz+HpWgPCc7ZEmjcoLZZGVhoAbXFjexGmtAmFjEvDLYYhE1BkKBmA2He9BQONb5lH3i7N8uRbbUK4l8wzDMDzN29tK0JcKy5iGUxoc4vaYKoAJsQAedAySqx8uF4Iyl8kZby21IB1Bt+tAlXkkOThkqRchGF3UDS3a+9ej+HviYYbDPgMXI8b4WTJhwkZkOXW62G1j169qyXEeVXEpIcLw1fC/ZzmtzO/rqBtWTjD98/y2BXIqEMG0HMX+vOg9riPjWC3kgxkz8iQMMMvvc/pWZL8aTXPDwcCA/48hm/a1eYLtsEQDvvSxIWNs5QjsKDdm+J8c/8A6pMOCPlw0QTL7kE1m4jGTSazY3Eyg7h8QbN7XtVMx885I9akIvqepoDDRg38pbrkzfrXB+QVyP8AlobgcvS1cX+tAeu+UD1Py1BYjUvbXYCl8TlptS2flyoHM1zc6ADrQkL0HrSQ/f1oS/c9zf5qBzOB+X2pbPSi/wDZpZf2NA4v30oS3oO1Iz8qkuOooG5vU0zDzZJUksXHm8qHVrg1Wz+1Qj5WDXsVZXFBrHFLYs/DkRvkYeYv1Bvt6WvpvSI5swLcUrdjYZzoKqoS6vJbRdZABmyr1vUfZ3GmSX/gXSg9hJKgfMs0jSFsiqCUCqenL2psL2UmSBYMmUA4ghs7EnY7+3c1lGQo38NSHjbOrppIvpQLiCzqVhjzgqAwXOW5WN7g6cjQaz8VHTPg3SFixjZJA2ZgD31FuRPpS4fEFmZ4i2JwgmjvJIjCE5QNAb7nlpaqRxmQPC2GieN5F8pURlGB3sOdNw2MKEnghYyVeTIufzDmQdKC4cFEIssYcudeJiH4wjl7Da/eqreE6EvipmZvwlQvm7+vWreBkZ24aNFCpDSyKEK5Vvba+9tbCjnGRsyxsxGVC8Xn4i62vfYc7a2oKWEdsxw3DtcsI3kkGHRW5AEa23FW3mDOIyWTzKMojLrmtpdhyBvrVZzdCFMRXK0pWSYLlf0A/vSkHDqLOGyKcudkkKlGJAIsLje3rQR4himRlwvkWMFs6jzBb66kk63/AGrMkcF2YFDm0GRcgzdhT8crLIcMpUs8bSSEDLw4gNTcnmQeVU5QRkk4YijkTPEoObMoNr699aBge/UihzWP5QdzSi/L23oWf9TQOLdxSy9tOe1Lz626bVwbfXTrQGX+gFQZKUz8rCgL0Di2t7a9aEv0/elFu+tBmt1FA8v7E0tn70svzvalu/rQML0DP9DSy/ehJ70DCajP2oCee9dfvQMDX0uKNNWA6mxpQNtOtcG58+34aC1HKY2KXLIzLYXDB15XFRHI4FlllVbmwSQgCkM99s197k1KnTn9KD1c2+X8PmcDoaRYb2G+g6VFdQPDm+cHIx0JTSmxbnmWDISddK6uoLWFTKUkBObME0001rQgjDfdEu11L5mkJINdXUBNctlPDYZkQXiGoF9+tUsRMgJH2dDlvKt2Oh1rq6gxpIQ2FXEknjeJY0YWVv8ADiHIfp9Ky/E5As5hVMohARWzEkiurqCvfU+tSX1ta4vbeurqDr0Arq6ggtSy561NdQRegLV1dQQTQE11dQRUiurqCDXfrXV1BJ/lUg11dQcBf9qZl7murqD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46" name="AutoShape 6" descr="data:image/jpeg;base64,/9j/4AAQSkZJRgABAQAAAQABAAD/2wCEAAoHCBAPDBAJDwkJCQkKCQwICQwICR8JGAgMJSEnJyUhJCQpLjwzKSw4LSQkNDg0Kz0xNUNDKDE7QDs0Py40QzEBDAwMBgYGEAYGEDEdFh0xMTExMTExMTExMTExMTExMTExMTExMTExMTExMTExMTExMTExMTExMTExMTExMTExMf/AABEIAOUA3AMBIgACEQEDEQH/xAAbAAACAwEBAQAAAAAAAAAAAAACAwEEBQAGB//EAEEQAAIBAgQEBAMGBAMGBwAAAAECAwARBBIhMRNBUWEFInGBBjKRFCNCUqGxM8HR8FNichU0gpKy8QckRKLC0uL/xAAUAQEAAAAAAAAAAAAAAAAAAAAA/8QAFBEBAAAAAAAAAAAAAAAAAAAAAP/aAAwDAQACEQMRAD8AypW1IsN6QW5nU70c3zHp2pDnvQC5HTc9KQ9umu23zUxz3tfrSHf3NAPlubqCTzp626D6UhB7609R7negclvyre3SjFvyj1pYHK+tGv8AZoHpboPpRgjewtelp9eVGg5/qfw0B3HT2qRb8vKoK8tbmiVeX60DFA6C1GALXsLf9NAq9v0pqCgJVH5Re9GqjoOtQB7UQHagNAOai3aiy9hoelSifSjCe1AJA/KAaEjsLU0p9aEJQCBztXEdqakZ2sTenJhWP4Wt6UFYelFa/LlV0YM/lvbWpGFtyNzoNKCiE7a35UJXoB3rROFPS42o48Hre22w/NQUBB2/SrUWigDKB0tWgmF5WNS2E12oPn8/zW21pDn0puI+Ym9VnPf/APVAEh00qqTc87U6Q8r0sDW9AxPQHpenIvP+2painRr3oDQUajlvXItGFoCQjbcU5aBE56e1PRO2tBwHbWjC+ulEic7g0zJpfnQQqc70SAnSuC8udPRe21BCpfXWjVPW9MRL9z3pqJ27CgCNPY3q0mGJt5TrtT8PBmYCxOu1elwmAGUaanX/AE0HmRgW3sb26U7DeFO7ajKvMn+VetTw8HS2lWEwoUWAAoPPxeEqotYC1NGBt+GtwxdqEx9qDF+xjpY1DYLXa962Sg6a0lk1ty60GWcAeS370ceBPM69LfLWuicuVMydqDLTCc7VH2Xt+lauTtXZe1B8JxLan1qs7fWn4g6nXnVVuvSgHepUa9thUEct701V70HIPWrSLytS4xztblpVlDQSo5UYGtrdq5fS1MQdt6BkaaU5U3oYxpTQKDlT0FGF9+35q4dLetqNOlhQEqdqciUCjluKtRrztrQRHH2tV3DwXa1j9aKDDM2yliegrd8OwFvM62PT5stAPheC82e2g7V6GKK3IUvDRWF7Wq0BQcBUkVNQaACKW55U1jSWF6BYFSqX1tTQn1ogOVAISiIqa40ANS81Nak3oPgkx823Ok2vzsKdMPMedjegy6UEBee/epCVK+96aov/ADoJRfoO1WEW3PWlINbdaeg/pegJB0O9ORf0oFFGDsNqBqfSnptfc7VXj6bmnj9CaBoH660aL2PrQA9Dc2o0Pa1A5E13vWpgosxAtfW1jVGFedv616fwXBDLxW1B2AOunWg0cBhQq/KAa0I4+1TGltbWpyiggCmUJFFQdQmioTQQwoQKmpNANdXGuoJrjUE0tnoJdqrs2tE76b1l4jHoGsHW1hzoPj0g8x9aURy5A06QeYjvSz15iglR9aYg/wDl/lpQaiB9u9A5DfYXvTV96Qp/pvT0PPSgaD2ogOfLnQK30FFc339aByHuKcDpbc3qup0va9he35qahoLCW9D0qygvrzqmDbXfoaekhOm1Bq+HRF5FjUZmY27evpXu8FhQiBdCRqf9VeH8ExASdZCCQAw/03517zDTK6gg6EXH+agdaiAqAam9Bxoq6uoOrq6hNB1QamoNADGgLVLnlSmawvQE8ml9hVb7QPas7xPGlFNjY38n+qsX/aTgEk2ueX4WoNfxjHBIiVbznQWrysr3Ytd9e1TicQzte5I6A1SmmObYWAAHpQebmPmtYnXagI+gpk/zW53pfbrQDamAc+dCdDUqaAkH609en7mk302vamoaBinl/bUwHnY3pKjnamofqOVA1TysacDpvY0gG/LWiA9ff8NA0Ny3PSrEZ796pc+l6sRv6i1Bp4RrNpr1/wBNew8JxZKiO+YgKB/lWvGYabLyN+lel8BfNIACL+Y2P4aD1cLE6mm0qM9qIt3oGXqaWDU3oJvRUNdQdXGuqDQLfTWsvFz65QdK0MUfL19K87jpbG3O9BR8XlzMttgdaxZm5E2FXMXJmJ1vWXM3c6/8VBxe1jc6biks9ySLWvQOe9+16C/Y0GRMPMR0NKJpuIPmI13quD9KCSOXKuB5bdTQk9zUFuWxvQPB5X06Uam3euEYEEc1iGkxGJw7+bMGy5CPTRvegJ5a6m9qBwcbX+lMVtP5VWtaiQ/WgtJJ/Wmhhbc//aqyv3t2qSfW/W9BYBG9j7U9Tpa+/wD7qqJJ2sRTg/PmKC7G9tL6962/AsQVlBvrfrXnEk0vW34NhXe2JYth8MDnDONZrdL8u+1B72F2K3JGtPQ8715yHx+Nm4KI+WPKgkchQ3p271twzAqGBBBFBcL6USHnVUPfQHarKHSgIGpvUE1AblQSTUM9cTSWOtgLmgh9a8f4vMOM4B0vr/lbpXq8bIsKGR2CIBcn+leDxM2dnkObzszi/wCW9AiR+/pVKQn2p0jenrVVz21NADn9KDN2/SpdqXf+70GVO3mOtiD1quT+tHMfMdTv0pR97Gg7N3965Dre+g0/00stapQkmwDOzbKgLFuwFBphv/JWynMniauD8uRXjP1vkH0qqH72IF7H8tbXhsQSDxA4nDIy4TBYTHKmIUr94FIXUbElh9alMPLP4SkceDlxDwY5sSZEjzMi5DcdSNBoOY2oM/D4SV8wWIs8cTYkoGDHhi1yB2Bvbe1Vw/vbavQfCuFcSPiXWSCOSFhmBClmPMDmLX3tVPxLwB8Nh2xiTRYnDJLktACzYePWxNxa2gBPUjrQZqtzuAP+anIbkLfVjYAfibpXYXBPJh3lSOR5I3U20QMpvfc6jS+nSlz4d0BV47FWt5HD/t+9Bckw7xqrPGyAuyAvb5gNR2qc225JNgB5izHawqxHjA8RjkMaPLHkkMgDFZLAZ7ewNxrqa34/DosEBJHHJj8e5WKJtPmI3Uch33tQU8N4ckKfa8UFDbw4U/m5Fup7fXpWtEjSqZJ4y8ZK5YklKZl31I2FtgKrz4ZMOv27F4kPi2P3KRrxBh/8qDme5rLl8SkcWV5IIwdI0bXuSeZPOgu+KTJx2jjUJHFliUDt16mm4Lxd00LFgdN/w1jIp6E672696sxQu2YrGz5BdrEWSg9v4d4ijqCL3O9/zVrpJpe+9fPMNM6DMA6gHcnT0uNK28H8QqiiOSNyQNGjOb6ig9aH70LvXmZPiLXMmGxLpvmKlf0qY/Hw28E8eU6hxmoPRPPlW52FRJ4hCkRlaaJVWPORnF27W3vevPT+KFrhIMRI1rheGUC+5rJ/2fipCZvLHnN/PIIz7Cg7xXxhsQ5NykZ+VAxbL61kvKTyY27Vsf7IxRW3GkUD8CS6t6Us/DuJfVrXC2HEmzbcudBiO/KxPYUpzzse9bj/AAziL2CI46iQW/WmS/Cj3GUOy8P7w2DebsOnrQeXdvRfU0Gf0r0j/C84a4gLqc1sjC6+tCvwtMRcqqHo7aig8hN4ZiiSfseMOtrjCt/Slr4XiTe2FxZsL/7s39K+syxhiyiZrqFDFECmNr6EE6b6UuTTz8Q5R/EDycMIvW/Kg+XR+CSOjh8H4jHOmaZZkQZMtr2KmxGxN1JPak4PDsuUrI6MBfMhKlW6gjXSvpGJRcRDIkOKjBlw8kUbySG2Ygg3IFwBpr6189w5UPlDvIEdkVo28rKDa4JANjyvyoAxGMxBxj4lpJGnfLFJn8y4mAWADDYggak63r3a+JwiG6ukMeKwcs0K8MKEnygAC2oIIO2mteNkwgLGUlmBjlKpYMJGBFgddN/0qMNjkiZcRJhlxUhDIqSHLwY9jbv+goNnwrE8CKCMuZIpcB9oyPvC2cg2PS4P1NXcfhTNgXi+0wYaOTFRPIcVKYxmFxl0vcEkEctO1YLh0eIMR9kGEifB3v8A7uSTcje9ydO2mmtbOP8ALhG/hyCOSOVxiIzGjLtsLkHUa60FE+GYjCxyTjGYYQYeP75Y5uNlYgWG2hN9L9e9Z+GxAcSRvAkivH85JQwtyII19qnEeIubxrBhFdo1haRGMg4d72IIsSCCVNtLm1+VVGOXcqrG5a2YyNzsKC0IlZyqoWWOPX/Tbcn1Nex+GsUk0Tsqos8BXDM5jKs2HG1gf72vXl8O8rKqwlIyUVG+8yNl7g7i2tb+FfFQzq0weaCOTJISoYrGRa5INyAe1taDUm8Hw8kn2mRsTNITc8TEaZd7AAaDsKl/B8M2piOfnwDwz/T9Kc2KyMI+FKV2kdIywj59Dcbd6VNicgY8Nme90jeMLnb1vQV0whcZVwKYVV8gXEWb331PerseEgjZY/s93kjYkgFxIo352HYVk4rxfIFLxt5/PwlOQyeva/1rKm+JZyMqSJhgpZ24S5i/re4FuwoN9HIZ8sMkUatkjwzwBQq8iVPM7339atLi8q2TDWCZeIY0EYRj6fzNePw/irZzI7TTmTKZDxNZmG1zWqvxJBwxCvhszkOpYSShQzbE3HPpQegind2ACTAXa6pIFCryudTV1I2tYnO2ZiG5Zf51gy+OQRYVMTFDxpZpODwJJSrR23uddBy63FIf4tjWIO+DDYsyMGgjkLBFtoSSOZ5b0Hp1j7r3FqYI/Q3rxUfxRM8qugiihZ1vAIi+Vb66nUm19relbc3xVhU0tK5YXW8eTM3ca2oN1E9qYFryc3xoEayeHrJHlXK5xOQO3bTb9anDfFskguYcPAVNiDGXEnvfS2vag9YF7HtpQYidIV4ksiQoTkBc/M1r7egryeI8SWaQu0ycS1ozGSojUjS2oI9qoPiIUfIziSbyuVQmZ8x2Ou9tNL3oPSeIfECIoECrPnGk7+REbsDqT15CsiTxie+viKKQAMuHYEJ2Om/WvP4qZs1kjxMwQMIzJaEdTYEkgaGuw8wya4koSSSqWkAPrQW/FfFMVJh2xWHxXDmw0uR2wsSeTDtubkEgAgXN+Y0rIfxeabDxYObEyYhcNIzyOMQGfFyEmxa+9r2APrvTZ2S5iZ0mjXKnBOKEaO2/mAtp2PMCqCz4R514eHSKNN1iQKdeQIsTbU3Ov70GjjvE1EA4K4xyzSYMnERhAylTexFiADaxO99qbgfCl4KYq8kavw7KiiTy6gkG40B9zRYlMMkT4QnEHD545pAJOIWtvc7XsRz3HpURSWiIjkeKNMwkjxURjCxkkAgHe+xN96AZsHmaSOOVSB92rmMxiRjY3O9iLCs5/BrzGJ/EcMMS/wDDVAXDc9dbgd7VY8RfEa/eKjJIxOQm+YDa55C/vWWiMoC/ZsQ8kmYCSOQRhL7Hnf0J11oNVMI6hURJMaEVUZooyi5RoBc+hq/jcRZZMK00fEdVRUSQMVU2F7X2B+utedjk4b5M7xiNWj/jlRmOpvY2BvfbbpUnBvNeQzxgociEJnZl3BJ2PS9qBi+HMzcMzI4fZ8IBMPfUW/egfCOjXdi6eZ5OA2uUchewHTrR4fCi9hNOzllBR8OIw9uhNqt4uXQKYS5d1AOHJk8oJuGJ0ve2xFAMOFxRImWFHA1CTx5lXlrf5v7NXUxOJZ2Yys+JTMSsb/Z1jUaGwBsLVWGKyWUwcMqf8Y+XkdudtK5yigqnERXCmQvGZBlOtrnX60FmaN5GeQYnEID+GOQyBW5gEEf2arYcqrCQzYoyJ50L3kysPff1oSwC5EkMOl2VGN5F6nXalwsh2iiLgWzXLZl1OuvtQPxcbyM0hEf3kjPpIVLXJPTvVL7E173QAG7hJD5l5jWiixRMgwzM0ag2JRPlU7a31o5Jwq+Qq8hX5C+Urbmf1oGGK134Ssym5XijzKeZ5GlPjEQkko1xZ04mYJryI09qrxzuxIVUIObME8vmJ0vcA296bI4K3EcYObUPEHD35/2KCR4ijPusebTn5edMCM3nXEKQNc3DyjW+2tLQoFVgqmQOyE8PIVbob/vSXxmX7sxs3zC9x5W+m9BdgR1ZZOJHIqm5LjKPqNRTcRjkRs+dLuFKgAtl076Vntike2aF7DQguLac7WpM2IsbLhgsZzPGXJjzN1Ivr7UF9MXFN55EdBw9ZHUWy9DzHamxpGhzJIyHzeT7QUDqdvftWOPEEWw4buSdQkeTzdL9L0xPESWtwYk5hheQ5jvcn9ztQa6uimwjgDIy3Mj8TMu9hzpglzsXEMrMQvEKScMovM6j9RWWmLRZLcWDy5czFxbN0vbSraYrNG8qvGDEGMjCQSBNNN9wetBeLKbAxRKEC8NjMWKLe53uCTViPE2GURRlQSFPl2+leSxPjbuSEjjjKlhkcGU5TzGtva1SvibWHmKECxvII8x62tQMxeHGTK/iCKAzOETDlyrbAA8r32pb+IxADDPh1wxjjyCSWMs7J69xz1rSxeFlduHFh48HHIrCRZZMn2lhYk6AgWsNPSmSmQRRwDCwjghUf5HEi3uSA2hPPbegrYfxXDIWSPDAxyx2UPGZOJLbsNudhrexpiYpYFdQcXLh8REqOniGIDFG3uOdtdt7d6s4iWKBTk4eIwjysJJsPCIzJIRobD5Dci+wNtBvVCbFWQR8TDPJwvu42BVla/P250DsMjllkZgHEkYjDyGyxG5NxYkctzzNBicRe6ySYaSRTaMTgoI2vsNR2G9BEWmDRvhmxLNGrjOxwxjW3M3FxptrUqIkVr4NoZCLBo5M/K1rEG4PWgXiYS85jigWCGM5B58476na5/epiAXUyPaMqSvEVeeg7/3tRTxxZVkEmIuSsciSAXbS4II0Ox0tppWfKpRsiyO4X5Q9nGUi+p3B60GhPi7ktlxRINyHsuVr3N7gm1qUfE9eGiKh813Qm+U7gA/vSwkcjM8fEIRY3kWUlsugBF76gHQHbUVWICC4V0DaKz+Y5j3oLsviR8ymByt+GWsFKybWsdztqKVHi2VrAkmQ2kYkNm797dKrSBsvnJDk3jP8TLy3oIz5blGeTiLbhAsY1udTQWGz5srugHyM0By5G3253+lTG52MZUKyvnSQLla2pPb1oJMMW0zzsLZ8xjEIXXvvrpQpEhzXeR3jZTdJBGMvuOV/3oG8dlbiMZEF7ZdVHr0vqdedPw02dnjvIkcgY5kspyjUA6emtVSiKS2TEySEKQEYOG7XvcUSOkeUrEo5FXY3XkQQNLUD2REF3kLx+XMr2Y5eo571WLqxsiuQn+J5vLyIpjTl2ASGONQdycxy87jn+9c+FQ+bPwiC2iLmLKaBIexzDcfMDezL0ogGIz8W4OgCRhj71BgfNbR2GoYnKs3YdKshCI7vFGufLfUMPbpagoXcNcvYRm4V0zB/W1XhJdCwiAYqzg8UeVrd9PYURjQoDxUVnNlD+uwtsPWku6SLwwXVgbZoxm83oN/Wgr3lI4hKYkmNTmw8om4fYgfy0pryyZHjEiFZMoZEPyKNx/PvT8N4XimUrHgcfKb/ADDDGMLfTS9gfWrk/hmMRM8nhuKQKtgOEMWVse17Gg88HH5WNtWzjRaPD4gB7iQREKwuozZu3a+lW5kd9XwLhLWc8FsMcw63tSUwuG3fixEFgVO6WHrQKRzmUutgC18lru2/Q2qwZrkm8Q10DxGQgetUJIXVs62dbskbR2fP6gUQkYaMtm5gCg9zMEZ86SIGCtIqFc4dQL3Gmot35ViY7xF3doYkyKdeKMQWKxga2BtbuBbepfCzxOZJMMxhULDHLh5BIFudLMDoN9SLcqoY3hhvu45GYFklaScTBmvuLAaAUGp4Q5LEZbpIv3yYc8QyRjUggdN77jrRYjBGRXkKPLHGVeOSyoUUE6EjXlvWR4fjJMNKmKQI0qHhhZNpFJ2J5A9a9L4XiEmQ4ZeGksmbiK44bI17nIenbtsaDLXCyRTA8eyFuMrPfEFE5HQaf96MRZ2zieORZI1hjSePhlVJuSptzIuCNasNimiBXi8N23F8xZwTYjtv7Glqj5xnMLRyRscwbV1tuBbuNfagq42VEORBCwDZ434hkMe3oLkiqAQuGkUM2X+IbZsrHvV+SJCCjqLoFygsVOa5uNLilwlUDwsRGZI8iFCZAtzfXme9ArAJZiAztJJCyKqebNpf32p6xguiOrhY2ueFIFyqTrbTe1UpnyMxS0cccls0flKMOd/51fwzvIfLg2xSsrAth8Obvrvcc+9AvFoisUSN5EAUggZsjcwTz5V0LsLFMLZAGzcBRd9Nxbf21rVTwXE3zx4aSIDLkbEgRl16m535HemH4bldhnkwyOvOOQt5fYAC1B5/DSS51YwyBAGIL+ca6HQ7DTahkMrMHGHck/Kwswa3U16uH4bRBZsVI4bLZYowhX3NyatReA4dG4gw00kllBaeUsNPoBQeIY6ZnKYZC2dSkeY7ai4P6CqxWV9IxJiAD5eHGZCynbavpBOGh1ceHYa2l5yq5fYmkv8AEmCjN/8AaKyH8mEjMn7C1B4zCeB4p1scBiVY7NKAg9dTW1hvhnEsiq7YaAIdFkbOcvPbUfWrc3xphhomGxszfhZwuHH6kms+f42lb+HgoY1toZ5TIW9hYUGtD8KLYK2KbIDnyQRlhm6gk1bT4WwtsrjE4hTuOLw/N6AV5Gb4ox76jEx4ZTpbD4cJ+puazcR4piH0fxHFuOhxRUL7AgUH0VvCPDoDmeDAx22ONmDf9RqD8SeHQaLj8GjWsRgoy5b/AJRrXyx3TcnO3U/eH60DSryjc25Wyig+i4v4+wo+WPxDFFekYhDe5P8AKsyX/wAR3H8HwuNDybFYsuV9lArxDynYRoBzzmlm/VQOwzUHrJ/jvxOTVZsJhh5gOFhc+X3YmsqXxjETyquLxb4mCQqJlSJI/LfcAAaism+lruQOV8tPwUhD28pJRrBwHGax60G5hpggeRYmjgzeSSUqmXS2htf2WhXExAWacu3NuBv+lY+IaUsHfD4hSxUIzgMewFzr6UvXpKe/CoNvE4+cBirN95pI0ajzt1J5nqedVYZF0GgP/VTZUdmsEd9PwRmlp4fIdbLHm1u7hTl/lQBJiLMPmTlc75T0p0fiQWziNy6SK6vohVhqD0J1OtHH4UxJDzwqy5QbkNlYnTc1ci8BULeR0C2YKtzfNyNgLf8AagyXxGbNcSOSWOdznOa972ph8RlKiMurooslz+HpWgPCc7ZEmjcoLZZGVhoAbXFjexGmtAmFjEvDLYYhE1BkKBmA2He9BQONb5lH3i7N8uRbbUK4l8wzDMDzN29tK0JcKy5iGUxoc4vaYKoAJsQAedAySqx8uF4Iyl8kZby21IB1Bt+tAlXkkOThkqRchGF3UDS3a+9ej+HviYYbDPgMXI8b4WTJhwkZkOXW62G1j169qyXEeVXEpIcLw1fC/ZzmtzO/rqBtWTjD98/y2BXIqEMG0HMX+vOg9riPjWC3kgxkz8iQMMMvvc/pWZL8aTXPDwcCA/48hm/a1eYLtsEQDvvSxIWNs5QjsKDdm+J8c/8A6pMOCPlw0QTL7kE1m4jGTSazY3Eyg7h8QbN7XtVMx885I9akIvqepoDDRg38pbrkzfrXB+QVyP8AlobgcvS1cX+tAeu+UD1Py1BYjUvbXYCl8TlptS2flyoHM1zc6ADrQkL0HrSQ/f1oS/c9zf5qBzOB+X2pbPSi/wDZpZf2NA4v30oS3oO1Iz8qkuOooG5vU0zDzZJUksXHm8qHVrg1Wz+1Qj5WDXsVZXFBrHFLYs/DkRvkYeYv1Bvt6WvpvSI5swLcUrdjYZzoKqoS6vJbRdZABmyr1vUfZ3GmSX/gXSg9hJKgfMs0jSFsiqCUCqenL2psL2UmSBYMmUA4ghs7EnY7+3c1lGQo38NSHjbOrppIvpQLiCzqVhjzgqAwXOW5WN7g6cjQaz8VHTPg3SFixjZJA2ZgD31FuRPpS4fEFmZ4i2JwgmjvJIjCE5QNAb7nlpaqRxmQPC2GieN5F8pURlGB3sOdNw2MKEnghYyVeTIufzDmQdKC4cFEIssYcudeJiH4wjl7Da/eqreE6EvipmZvwlQvm7+vWreBkZ24aNFCpDSyKEK5Vvba+9tbCjnGRsyxsxGVC8Xn4i62vfYc7a2oKWEdsxw3DtcsI3kkGHRW5AEa23FW3mDOIyWTzKMojLrmtpdhyBvrVZzdCFMRXK0pWSYLlf0A/vSkHDqLOGyKcudkkKlGJAIsLje3rQR4himRlwvkWMFs6jzBb66kk63/AGrMkcF2YFDm0GRcgzdhT8crLIcMpUs8bSSEDLw4gNTcnmQeVU5QRkk4YijkTPEoObMoNr699aBge/UihzWP5QdzSi/L23oWf9TQOLdxSy9tOe1Lz626bVwbfXTrQGX+gFQZKUz8rCgL0Di2t7a9aEv0/elFu+tBmt1FA8v7E0tn70svzvalu/rQML0DP9DSy/ehJ70DCajP2oCee9dfvQMDX0uKNNWA6mxpQNtOtcG58+34aC1HKY2KXLIzLYXDB15XFRHI4FlllVbmwSQgCkM99s197k1KnTn9KD1c2+X8PmcDoaRYb2G+g6VFdQPDm+cHIx0JTSmxbnmWDISddK6uoLWFTKUkBObME0001rQgjDfdEu11L5mkJINdXUBNctlPDYZkQXiGoF9+tUsRMgJH2dDlvKt2Oh1rq6gxpIQ2FXEknjeJY0YWVv8ADiHIfp9Ky/E5As5hVMohARWzEkiurqCvfU+tSX1ta4vbeurqDr0Arq6ggtSy561NdQRegLV1dQQTQE11dQRUiurqCDXfrXV1BJ/lUg11dQcBf9qZl7murqD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48" name="AutoShape 8" descr="data:image/jpeg;base64,/9j/4AAQSkZJRgABAQAAAQABAAD/2wCEAAoHCBAPDBAJDwkJCQkKCQwICQwICR8JGAgMJSEnJyUhJCQpLjwzKSw4LSQkNDg0Kz0xNUNDKDE7QDs0Py40QzEBDAwMBgYGEAYGEDEdFh0xMTExMTExMTExMTExMTExMTExMTExMTExMTExMTExMTExMTExMTExMTExMTExMTExMf/AABEIAOUA3AMBIgACEQEDEQH/xAAbAAACAwEBAQAAAAAAAAAAAAACAwEEBQAGB//EAEEQAAIBAgQEBAMGBAMGBwAAAAECAwARBBIhMRNBUWEFInGBBjKRFCNCUqGxM8HR8FNichU0gpKy8QckRKLC0uL/xAAUAQEAAAAAAAAAAAAAAAAAAAAA/8QAFBEBAAAAAAAAAAAAAAAAAAAAAP/aAAwDAQACEQMRAD8AypW1IsN6QW5nU70c3zHp2pDnvQC5HTc9KQ9umu23zUxz3tfrSHf3NAPlubqCTzp626D6UhB7609R7negclvyre3SjFvyj1pYHK+tGv8AZoHpboPpRgjewtelp9eVGg5/qfw0B3HT2qRb8vKoK8tbmiVeX60DFA6C1GALXsLf9NAq9v0pqCgJVH5Re9GqjoOtQB7UQHagNAOai3aiy9hoelSifSjCe1AJA/KAaEjsLU0p9aEJQCBztXEdqakZ2sTenJhWP4Wt6UFYelFa/LlV0YM/lvbWpGFtyNzoNKCiE7a35UJXoB3rROFPS42o48Hre22w/NQUBB2/SrUWigDKB0tWgmF5WNS2E12oPn8/zW21pDn0puI+Ym9VnPf/APVAEh00qqTc87U6Q8r0sDW9AxPQHpenIvP+2painRr3oDQUajlvXItGFoCQjbcU5aBE56e1PRO2tBwHbWjC+ulEic7g0zJpfnQQqc70SAnSuC8udPRe21BCpfXWjVPW9MRL9z3pqJ27CgCNPY3q0mGJt5TrtT8PBmYCxOu1elwmAGUaanX/AE0HmRgW3sb26U7DeFO7ajKvMn+VetTw8HS2lWEwoUWAAoPPxeEqotYC1NGBt+GtwxdqEx9qDF+xjpY1DYLXa962Sg6a0lk1ty60GWcAeS370ceBPM69LfLWuicuVMydqDLTCc7VH2Xt+lauTtXZe1B8JxLan1qs7fWn4g6nXnVVuvSgHepUa9thUEct701V70HIPWrSLytS4xztblpVlDQSo5UYGtrdq5fS1MQdt6BkaaU5U3oYxpTQKDlT0FGF9+35q4dLetqNOlhQEqdqciUCjluKtRrztrQRHH2tV3DwXa1j9aKDDM2yliegrd8OwFvM62PT5stAPheC82e2g7V6GKK3IUvDRWF7Wq0BQcBUkVNQaACKW55U1jSWF6BYFSqX1tTQn1ogOVAISiIqa40ANS81Nak3oPgkx823Ok2vzsKdMPMedjegy6UEBee/epCVK+96aov/ADoJRfoO1WEW3PWlINbdaeg/pegJB0O9ORf0oFFGDsNqBqfSnptfc7VXj6bmnj9CaBoH660aL2PrQA9Dc2o0Pa1A5E13vWpgosxAtfW1jVGFedv616fwXBDLxW1B2AOunWg0cBhQq/KAa0I4+1TGltbWpyiggCmUJFFQdQmioTQQwoQKmpNANdXGuoJrjUE0tnoJdqrs2tE76b1l4jHoGsHW1hzoPj0g8x9aURy5A06QeYjvSz15iglR9aYg/wDl/lpQaiB9u9A5DfYXvTV96Qp/pvT0PPSgaD2ogOfLnQK30FFc339aByHuKcDpbc3qup0va9he35qahoLCW9D0qygvrzqmDbXfoaekhOm1Bq+HRF5FjUZmY27evpXu8FhQiBdCRqf9VeH8ExASdZCCQAw/03517zDTK6gg6EXH+agdaiAqAam9Bxoq6uoOrq6hNB1QamoNADGgLVLnlSmawvQE8ml9hVb7QPas7xPGlFNjY38n+qsX/aTgEk2ueX4WoNfxjHBIiVbznQWrysr3Ytd9e1TicQzte5I6A1SmmObYWAAHpQebmPmtYnXagI+gpk/zW53pfbrQDamAc+dCdDUqaAkH609en7mk302vamoaBinl/bUwHnY3pKjnamofqOVA1TysacDpvY0gG/LWiA9ff8NA0Ny3PSrEZ796pc+l6sRv6i1Bp4RrNpr1/wBNew8JxZKiO+YgKB/lWvGYabLyN+lel8BfNIACL+Y2P4aD1cLE6mm0qM9qIt3oGXqaWDU3oJvRUNdQdXGuqDQLfTWsvFz65QdK0MUfL19K87jpbG3O9BR8XlzMttgdaxZm5E2FXMXJmJ1vWXM3c6/8VBxe1jc6biks9ySLWvQOe9+16C/Y0GRMPMR0NKJpuIPmI13quD9KCSOXKuB5bdTQk9zUFuWxvQPB5X06Uam3euEYEEc1iGkxGJw7+bMGy5CPTRvegJ5a6m9qBwcbX+lMVtP5VWtaiQ/WgtJJ/Wmhhbc//aqyv3t2qSfW/W9BYBG9j7U9Tpa+/wD7qqJJ2sRTg/PmKC7G9tL6962/AsQVlBvrfrXnEk0vW34NhXe2JYth8MDnDONZrdL8u+1B72F2K3JGtPQ8715yHx+Nm4KI+WPKgkchQ3p271twzAqGBBBFBcL6USHnVUPfQHarKHSgIGpvUE1AblQSTUM9cTSWOtgLmgh9a8f4vMOM4B0vr/lbpXq8bIsKGR2CIBcn+leDxM2dnkObzszi/wCW9AiR+/pVKQn2p0jenrVVz21NADn9KDN2/SpdqXf+70GVO3mOtiD1quT+tHMfMdTv0pR97Gg7N3965Dre+g0/00stapQkmwDOzbKgLFuwFBphv/JWynMniauD8uRXjP1vkH0qqH72IF7H8tbXhsQSDxA4nDIy4TBYTHKmIUr94FIXUbElh9alMPLP4SkceDlxDwY5sSZEjzMi5DcdSNBoOY2oM/D4SV8wWIs8cTYkoGDHhi1yB2Bvbe1Vw/vbavQfCuFcSPiXWSCOSFhmBClmPMDmLX3tVPxLwB8Nh2xiTRYnDJLktACzYePWxNxa2gBPUjrQZqtzuAP+anIbkLfVjYAfibpXYXBPJh3lSOR5I3U20QMpvfc6jS+nSlz4d0BV47FWt5HD/t+9Bckw7xqrPGyAuyAvb5gNR2qc225JNgB5izHawqxHjA8RjkMaPLHkkMgDFZLAZ7ewNxrqa34/DosEBJHHJj8e5WKJtPmI3Uch33tQU8N4ckKfa8UFDbw4U/m5Fup7fXpWtEjSqZJ4y8ZK5YklKZl31I2FtgKrz4ZMOv27F4kPi2P3KRrxBh/8qDme5rLl8SkcWV5IIwdI0bXuSeZPOgu+KTJx2jjUJHFliUDt16mm4Lxd00LFgdN/w1jIp6E672696sxQu2YrGz5BdrEWSg9v4d4ijqCL3O9/zVrpJpe+9fPMNM6DMA6gHcnT0uNK28H8QqiiOSNyQNGjOb6ig9aH70LvXmZPiLXMmGxLpvmKlf0qY/Hw28E8eU6hxmoPRPPlW52FRJ4hCkRlaaJVWPORnF27W3vevPT+KFrhIMRI1rheGUC+5rJ/2fipCZvLHnN/PIIz7Cg7xXxhsQ5NykZ+VAxbL61kvKTyY27Vsf7IxRW3GkUD8CS6t6Us/DuJfVrXC2HEmzbcudBiO/KxPYUpzzse9bj/AAziL2CI46iQW/WmS/Cj3GUOy8P7w2DebsOnrQeXdvRfU0Gf0r0j/C84a4gLqc1sjC6+tCvwtMRcqqHo7aig8hN4ZiiSfseMOtrjCt/Slr4XiTe2FxZsL/7s39K+syxhiyiZrqFDFECmNr6EE6b6UuTTz8Q5R/EDycMIvW/Kg+XR+CSOjh8H4jHOmaZZkQZMtr2KmxGxN1JPak4PDsuUrI6MBfMhKlW6gjXSvpGJRcRDIkOKjBlw8kUbySG2Ygg3IFwBpr6189w5UPlDvIEdkVo28rKDa4JANjyvyoAxGMxBxj4lpJGnfLFJn8y4mAWADDYggak63r3a+JwiG6ukMeKwcs0K8MKEnygAC2oIIO2mteNkwgLGUlmBjlKpYMJGBFgddN/0qMNjkiZcRJhlxUhDIqSHLwY9jbv+goNnwrE8CKCMuZIpcB9oyPvC2cg2PS4P1NXcfhTNgXi+0wYaOTFRPIcVKYxmFxl0vcEkEctO1YLh0eIMR9kGEifB3v8A7uSTcje9ydO2mmtbOP8ALhG/hyCOSOVxiIzGjLtsLkHUa60FE+GYjCxyTjGYYQYeP75Y5uNlYgWG2hN9L9e9Z+GxAcSRvAkivH85JQwtyII19qnEeIubxrBhFdo1haRGMg4d72IIsSCCVNtLm1+VVGOXcqrG5a2YyNzsKC0IlZyqoWWOPX/Tbcn1Nex+GsUk0Tsqos8BXDM5jKs2HG1gf72vXl8O8rKqwlIyUVG+8yNl7g7i2tb+FfFQzq0weaCOTJISoYrGRa5INyAe1taDUm8Hw8kn2mRsTNITc8TEaZd7AAaDsKl/B8M2piOfnwDwz/T9Kc2KyMI+FKV2kdIywj59Dcbd6VNicgY8Nme90jeMLnb1vQV0whcZVwKYVV8gXEWb331PerseEgjZY/s93kjYkgFxIo352HYVk4rxfIFLxt5/PwlOQyeva/1rKm+JZyMqSJhgpZ24S5i/re4FuwoN9HIZ8sMkUatkjwzwBQq8iVPM7339atLi8q2TDWCZeIY0EYRj6fzNePw/irZzI7TTmTKZDxNZmG1zWqvxJBwxCvhszkOpYSShQzbE3HPpQegind2ACTAXa6pIFCryudTV1I2tYnO2ZiG5Zf51gy+OQRYVMTFDxpZpODwJJSrR23uddBy63FIf4tjWIO+DDYsyMGgjkLBFtoSSOZ5b0Hp1j7r3FqYI/Q3rxUfxRM8qugiihZ1vAIi+Vb66nUm19relbc3xVhU0tK5YXW8eTM3ca2oN1E9qYFryc3xoEayeHrJHlXK5xOQO3bTb9anDfFskguYcPAVNiDGXEnvfS2vag9YF7HtpQYidIV4ksiQoTkBc/M1r7egryeI8SWaQu0ycS1ozGSojUjS2oI9qoPiIUfIziSbyuVQmZ8x2Ou9tNL3oPSeIfECIoECrPnGk7+REbsDqT15CsiTxie+viKKQAMuHYEJ2Om/WvP4qZs1kjxMwQMIzJaEdTYEkgaGuw8wya4koSSSqWkAPrQW/FfFMVJh2xWHxXDmw0uR2wsSeTDtubkEgAgXN+Y0rIfxeabDxYObEyYhcNIzyOMQGfFyEmxa+9r2APrvTZ2S5iZ0mjXKnBOKEaO2/mAtp2PMCqCz4R514eHSKNN1iQKdeQIsTbU3Ov70GjjvE1EA4K4xyzSYMnERhAylTexFiADaxO99qbgfCl4KYq8kavw7KiiTy6gkG40B9zRYlMMkT4QnEHD545pAJOIWtvc7XsRz3HpURSWiIjkeKNMwkjxURjCxkkAgHe+xN96AZsHmaSOOVSB92rmMxiRjY3O9iLCs5/BrzGJ/EcMMS/wDDVAXDc9dbgd7VY8RfEa/eKjJIxOQm+YDa55C/vWWiMoC/ZsQ8kmYCSOQRhL7Hnf0J11oNVMI6hURJMaEVUZooyi5RoBc+hq/jcRZZMK00fEdVRUSQMVU2F7X2B+utedjk4b5M7xiNWj/jlRmOpvY2BvfbbpUnBvNeQzxgociEJnZl3BJ2PS9qBi+HMzcMzI4fZ8IBMPfUW/egfCOjXdi6eZ5OA2uUchewHTrR4fCi9hNOzllBR8OIw9uhNqt4uXQKYS5d1AOHJk8oJuGJ0ve2xFAMOFxRImWFHA1CTx5lXlrf5v7NXUxOJZ2Yys+JTMSsb/Z1jUaGwBsLVWGKyWUwcMqf8Y+XkdudtK5yigqnERXCmQvGZBlOtrnX60FmaN5GeQYnEID+GOQyBW5gEEf2arYcqrCQzYoyJ50L3kysPff1oSwC5EkMOl2VGN5F6nXalwsh2iiLgWzXLZl1OuvtQPxcbyM0hEf3kjPpIVLXJPTvVL7E173QAG7hJD5l5jWiixRMgwzM0ag2JRPlU7a31o5Jwq+Qq8hX5C+Urbmf1oGGK134Ssym5XijzKeZ5GlPjEQkko1xZ04mYJryI09qrxzuxIVUIObME8vmJ0vcA296bI4K3EcYObUPEHD35/2KCR4ijPusebTn5edMCM3nXEKQNc3DyjW+2tLQoFVgqmQOyE8PIVbob/vSXxmX7sxs3zC9x5W+m9BdgR1ZZOJHIqm5LjKPqNRTcRjkRs+dLuFKgAtl076Vntike2aF7DQguLac7WpM2IsbLhgsZzPGXJjzN1Ivr7UF9MXFN55EdBw9ZHUWy9DzHamxpGhzJIyHzeT7QUDqdvftWOPEEWw4buSdQkeTzdL9L0xPESWtwYk5hheQ5jvcn9ztQa6uimwjgDIy3Mj8TMu9hzpglzsXEMrMQvEKScMovM6j9RWWmLRZLcWDy5czFxbN0vbSraYrNG8qvGDEGMjCQSBNNN9wetBeLKbAxRKEC8NjMWKLe53uCTViPE2GURRlQSFPl2+leSxPjbuSEjjjKlhkcGU5TzGtva1SvibWHmKECxvII8x62tQMxeHGTK/iCKAzOETDlyrbAA8r32pb+IxADDPh1wxjjyCSWMs7J69xz1rSxeFlduHFh48HHIrCRZZMn2lhYk6AgWsNPSmSmQRRwDCwjghUf5HEi3uSA2hPPbegrYfxXDIWSPDAxyx2UPGZOJLbsNudhrexpiYpYFdQcXLh8REqOniGIDFG3uOdtdt7d6s4iWKBTk4eIwjysJJsPCIzJIRobD5Dci+wNtBvVCbFWQR8TDPJwvu42BVla/P250DsMjllkZgHEkYjDyGyxG5NxYkctzzNBicRe6ySYaSRTaMTgoI2vsNR2G9BEWmDRvhmxLNGrjOxwxjW3M3FxptrUqIkVr4NoZCLBo5M/K1rEG4PWgXiYS85jigWCGM5B58476na5/epiAXUyPaMqSvEVeeg7/3tRTxxZVkEmIuSsciSAXbS4II0Ox0tppWfKpRsiyO4X5Q9nGUi+p3B60GhPi7ktlxRINyHsuVr3N7gm1qUfE9eGiKh813Qm+U7gA/vSwkcjM8fEIRY3kWUlsugBF76gHQHbUVWICC4V0DaKz+Y5j3oLsviR8ymByt+GWsFKybWsdztqKVHi2VrAkmQ2kYkNm797dKrSBsvnJDk3jP8TLy3oIz5blGeTiLbhAsY1udTQWGz5srugHyM0By5G3253+lTG52MZUKyvnSQLla2pPb1oJMMW0zzsLZ8xjEIXXvvrpQpEhzXeR3jZTdJBGMvuOV/3oG8dlbiMZEF7ZdVHr0vqdedPw02dnjvIkcgY5kspyjUA6emtVSiKS2TEySEKQEYOG7XvcUSOkeUrEo5FXY3XkQQNLUD2REF3kLx+XMr2Y5eo571WLqxsiuQn+J5vLyIpjTl2ASGONQdycxy87jn+9c+FQ+bPwiC2iLmLKaBIexzDcfMDezL0ogGIz8W4OgCRhj71BgfNbR2GoYnKs3YdKshCI7vFGufLfUMPbpagoXcNcvYRm4V0zB/W1XhJdCwiAYqzg8UeVrd9PYURjQoDxUVnNlD+uwtsPWku6SLwwXVgbZoxm83oN/Wgr3lI4hKYkmNTmw8om4fYgfy0pryyZHjEiFZMoZEPyKNx/PvT8N4XimUrHgcfKb/ADDDGMLfTS9gfWrk/hmMRM8nhuKQKtgOEMWVse17Gg88HH5WNtWzjRaPD4gB7iQREKwuozZu3a+lW5kd9XwLhLWc8FsMcw63tSUwuG3fixEFgVO6WHrQKRzmUutgC18lru2/Q2qwZrkm8Q10DxGQgetUJIXVs62dbskbR2fP6gUQkYaMtm5gCg9zMEZ86SIGCtIqFc4dQL3Gmot35ViY7xF3doYkyKdeKMQWKxga2BtbuBbepfCzxOZJMMxhULDHLh5BIFudLMDoN9SLcqoY3hhvu45GYFklaScTBmvuLAaAUGp4Q5LEZbpIv3yYc8QyRjUggdN77jrRYjBGRXkKPLHGVeOSyoUUE6EjXlvWR4fjJMNKmKQI0qHhhZNpFJ2J5A9a9L4XiEmQ4ZeGksmbiK44bI17nIenbtsaDLXCyRTA8eyFuMrPfEFE5HQaf96MRZ2zieORZI1hjSePhlVJuSptzIuCNasNimiBXi8N23F8xZwTYjtv7Glqj5xnMLRyRscwbV1tuBbuNfagq42VEORBCwDZ434hkMe3oLkiqAQuGkUM2X+IbZsrHvV+SJCCjqLoFygsVOa5uNLilwlUDwsRGZI8iFCZAtzfXme9ArAJZiAztJJCyKqebNpf32p6xguiOrhY2ueFIFyqTrbTe1UpnyMxS0cccls0flKMOd/51fwzvIfLg2xSsrAth8Obvrvcc+9AvFoisUSN5EAUggZsjcwTz5V0LsLFMLZAGzcBRd9Nxbf21rVTwXE3zx4aSIDLkbEgRl16m535HemH4bldhnkwyOvOOQt5fYAC1B5/DSS51YwyBAGIL+ca6HQ7DTahkMrMHGHck/Kwswa3U16uH4bRBZsVI4bLZYowhX3NyatReA4dG4gw00kllBaeUsNPoBQeIY6ZnKYZC2dSkeY7ai4P6CqxWV9IxJiAD5eHGZCynbavpBOGh1ceHYa2l5yq5fYmkv8AEmCjN/8AaKyH8mEjMn7C1B4zCeB4p1scBiVY7NKAg9dTW1hvhnEsiq7YaAIdFkbOcvPbUfWrc3xphhomGxszfhZwuHH6kms+f42lb+HgoY1toZ5TIW9hYUGtD8KLYK2KbIDnyQRlhm6gk1bT4WwtsrjE4hTuOLw/N6AV5Gb4ox76jEx4ZTpbD4cJ+puazcR4piH0fxHFuOhxRUL7AgUH0VvCPDoDmeDAx22ONmDf9RqD8SeHQaLj8GjWsRgoy5b/AJRrXyx3TcnO3U/eH60DSryjc25Wyig+i4v4+wo+WPxDFFekYhDe5P8AKsyX/wAR3H8HwuNDybFYsuV9lArxDynYRoBzzmlm/VQOwzUHrJ/jvxOTVZsJhh5gOFhc+X3YmsqXxjETyquLxb4mCQqJlSJI/LfcAAaism+lruQOV8tPwUhD28pJRrBwHGax60G5hpggeRYmjgzeSSUqmXS2htf2WhXExAWacu3NuBv+lY+IaUsHfD4hSxUIzgMewFzr6UvXpKe/CoNvE4+cBirN95pI0ajzt1J5nqedVYZF0GgP/VTZUdmsEd9PwRmlp4fIdbLHm1u7hTl/lQBJiLMPmTlc75T0p0fiQWziNy6SK6vohVhqD0J1OtHH4UxJDzwqy5QbkNlYnTc1ci8BULeR0C2YKtzfNyNgLf8AagyXxGbNcSOSWOdznOa972ph8RlKiMurooslz+HpWgPCc7ZEmjcoLZZGVhoAbXFjexGmtAmFjEvDLYYhE1BkKBmA2He9BQONb5lH3i7N8uRbbUK4l8wzDMDzN29tK0JcKy5iGUxoc4vaYKoAJsQAedAySqx8uF4Iyl8kZby21IB1Bt+tAlXkkOThkqRchGF3UDS3a+9ej+HviYYbDPgMXI8b4WTJhwkZkOXW62G1j169qyXEeVXEpIcLw1fC/ZzmtzO/rqBtWTjD98/y2BXIqEMG0HMX+vOg9riPjWC3kgxkz8iQMMMvvc/pWZL8aTXPDwcCA/48hm/a1eYLtsEQDvvSxIWNs5QjsKDdm+J8c/8A6pMOCPlw0QTL7kE1m4jGTSazY3Eyg7h8QbN7XtVMx885I9akIvqepoDDRg38pbrkzfrXB+QVyP8AlobgcvS1cX+tAeu+UD1Py1BYjUvbXYCl8TlptS2flyoHM1zc6ADrQkL0HrSQ/f1oS/c9zf5qBzOB+X2pbPSi/wDZpZf2NA4v30oS3oO1Iz8qkuOooG5vU0zDzZJUksXHm8qHVrg1Wz+1Qj5WDXsVZXFBrHFLYs/DkRvkYeYv1Bvt6WvpvSI5swLcUrdjYZzoKqoS6vJbRdZABmyr1vUfZ3GmSX/gXSg9hJKgfMs0jSFsiqCUCqenL2psL2UmSBYMmUA4ghs7EnY7+3c1lGQo38NSHjbOrppIvpQLiCzqVhjzgqAwXOW5WN7g6cjQaz8VHTPg3SFixjZJA2ZgD31FuRPpS4fEFmZ4i2JwgmjvJIjCE5QNAb7nlpaqRxmQPC2GieN5F8pURlGB3sOdNw2MKEnghYyVeTIufzDmQdKC4cFEIssYcudeJiH4wjl7Da/eqreE6EvipmZvwlQvm7+vWreBkZ24aNFCpDSyKEK5Vvba+9tbCjnGRsyxsxGVC8Xn4i62vfYc7a2oKWEdsxw3DtcsI3kkGHRW5AEa23FW3mDOIyWTzKMojLrmtpdhyBvrVZzdCFMRXK0pWSYLlf0A/vSkHDqLOGyKcudkkKlGJAIsLje3rQR4himRlwvkWMFs6jzBb66kk63/AGrMkcF2YFDm0GRcgzdhT8crLIcMpUs8bSSEDLw4gNTcnmQeVU5QRkk4YijkTPEoObMoNr699aBge/UihzWP5QdzSi/L23oWf9TQOLdxSy9tOe1Lz626bVwbfXTrQGX+gFQZKUz8rCgL0Di2t7a9aEv0/elFu+tBmt1FA8v7E0tn70svzvalu/rQML0DP9DSy/ehJ70DCajP2oCee9dfvQMDX0uKNNWA6mxpQNtOtcG58+34aC1HKY2KXLIzLYXDB15XFRHI4FlllVbmwSQgCkM99s197k1KnTn9KD1c2+X8PmcDoaRYb2G+g6VFdQPDm+cHIx0JTSmxbnmWDISddK6uoLWFTKUkBObME0001rQgjDfdEu11L5mkJINdXUBNctlPDYZkQXiGoF9+tUsRMgJH2dDlvKt2Oh1rq6gxpIQ2FXEknjeJY0YWVv8ADiHIfp9Ky/E5As5hVMohARWzEkiurqCvfU+tSX1ta4vbeurqDr0Arq6ggtSy561NdQRegLV1dQQTQE11dQRUiurqCDXfrXV1BJ/lUg11dQcBf9qZl7murqD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50" name="AutoShape 10" descr="data:image/jpeg;base64,/9j/4AAQSkZJRgABAQAAAQABAAD/2wCEAAkGBxISEBUSEhIVFRUVFxUVFxUVFRUVFRUVFRUWFhUVFRUYHSggGBolGxUVITEhJSkrLi4uFx8zODMtNygtLisBCgoKBQUFDgUFDisZExkrKysrKysrKysrKysrKysrKysrKysrKysrKysrKysrKysrKysrKysrKysrKysrKysrK//AABEIALcBFAMBIgACEQEDEQH/xAAcAAACAQUBAAAAAAAAAAAAAAAAAQIDBAUGBwj/xAA7EAABAwIEAwYDBgYBBQAAAAABAAIRAyEEBRIxBkFREyJhcYGRB6GxMkKCwdHwFCNSYuHxciQzssLS/8QAFAEBAAAAAAAAAAAAAAAAAAAAAP/EABQRAQAAAAAAAAAAAAAAAAAAAAD/2gAMAwEAAhEDEQA/AOPyiVElCCWtS7TwUE2hBUa8dEnIayfJVhh0FCEdmr2ngiVksJl19kGv9mUzTK3hvDZ7IvNN3h3T9f3ssTjMsc2xaR4EQg1vQm0EK9r4UhWrmIKb3EpBNyggq6wouUEpQNCSaAlOVFCCWpGpRQgepPUopoJBycqATCCWpOVCUSglKNSjKJQT1piooIQVNakKioymCgymCq931/RCoYV3d9UkFlpThXDaSuf4W8QgsGMVanSMgc1kW4H6wshgcuvtflZBjqGEn846rJYbLCbAeizmCycmABfy/d1tOWZEbSCOaDXMt4dJ5Lo/DfA9JgZUqXdYhvIW59Sr7KskEbQtppiAEFr/AALIjSPZYnOOGKNdsaR7LYkIOQZz8P3BpMWE7LmWdZUaTiF6qeyQub/ELhEOYatMRG4A38UHAXtVIhZfMMJpJCxb2oKJSUiooGhJNAIQhAIQhAIQphiCCaqsoEqqMKUFqhVnUDKgWIIhCA1BCAQhCBoCUKQCC6obIUaIshBk6VCwMfosrhMBLgfKDCngsLa8/vxWw5ZhLtt4n6IKGFyLr/rndZ3LsgAgxefOyzeW4DUdtlseHy7wQYfAZSJFrBbFgcrAMlXFDCwr+kEDYwBShNCBITQgIUKtMEEFVEFBxL4kcGPpuNWk0uZcmPuhcoxFO69eYugHtLSJBtdecviRw8MJiTpEMeS5vhfYINEcFFVHhUygEJJoBOEpU2IEGpimSq9KnJC2bI8hdUIIEoMXlXD1WrcNMCFl8RwZiKY1aCW9Y2XVeFeHH04B2F9tz/hbx/ANLNLgCEHn/LOFK1QAspEjrYLbcF8MaumahbJ5AyR5rq+GwLGCGtA8griEHnzP+ETRfpPp4m9lrWIyVzSbfJd048ywvAeBJHLwXPq+Edb6fv1Qc7q4MgwrZ9KCt6xeDAsN+sBa9jMLBKDAvbdRhXlWkrd7EEApAIhNBWpGyFGnshB0vAYOBcR/vmtqyvATE+CzlPIRawnmshhsujkgqZRg7LOUqICpYKlAV2gQanCaECQmhAkimouPNBznjPjyrSquo4eGaCWl5Ac4uFjAcIAmRsfRaLW+IGPDpGJf7MI9i2FY8R4iariTMkn1JlaziKl0HVOGfi47WKeOaHNMDtmCHN8XsFnDygjoVnvifw+MdhG1KMOc2HMLSCHtdGxG4iCuDi69F/DZs5ThwST3Xi/TtHgAeAFgg80YugWOLXAggkEHcEK1cun/ABa4d7PFGqwQKlyB1Fv0XM6rYJCCmhXeCwesOcdgQI5kkE+wA+YVOowaiIgefh4oKKqUt1Tc2DCnTQZbK6Ouo1ouXEAeZML0ZwtwtSoUmSwF+kSfE722XDfh5kuIxGKpupUyWse0ufs1oF7k7nwC9MUWQAOgQNlMDZSQUmPBmDtYjmDvB6IGhNU6RkT1v6cvkgt8xoB7CCtGznAhoI/LwW/1RIWp5qJc8dCPOCAAY9CPRBz3McHadv8Aa1vHUeo/xdbtj4kxEeFitVzIAkwI/wBoNbxFOJkLHvasvimST19+Sxjhy8SgtXBRKqvbe6pFBVp7IUqTbIQevDTCk2mFTbWb1VRtUIKgCkFGUwUEkKLnACSYAuSdgFyTjr4shpNDAEHcOxG48RRB3/5n06oOk5zxBhcIJr1mMMSGzLz/AMWC59lpGO+LtIOijh3OH9VR4ZPk0A/VcSr5i6o9z3uLnOMlziS4nqSblUTiig7nl/xZpl5FaiQ0mxYQSB0IdAPO4jyWaxHxDy0sP/UG4Ijsqk7dNK86DEmypnEnqgzGZYoOeYMibTYxyssS91yodqU23KC/yrBuq1GU2CXOc1rRMd5xgCfMr0/lGBFDD0qIAHZsY3u7SGgOI8zJ9Vwj4dcOvxeJAa80+zHadoG6tJaRotI3P0K9Byg0D4s4YnBueB9n5SV51ri5XqH4i5jSp5diNYBlkAGNyQBuvNOJrsJsz2A/JBkeGXisBhJDX1Kn8pxjSC4AOaT+ER4yqgyMsAfUs6Wyxwgs1Ew1wPPumeisMRg6uGfqGlr2jwcWlzbg2IBgweitMVmNWoZe9zjAEuMmANIvztZA84rmpXe8tDS7SS0Wg6QDY7TE+qpYekXODRzMBFMuc+wJc6/ms5lVSgxoLh/NBLi7wGzG/wB1vc+CDsvwacxuDbTGme+50bzri/sV0UFebch4oq4Sv2zAJqGDTuGEOA1FoH9wd6/LvuTZl21BlRw0OcPsnkgyNSsQBESSAJ689vAFS0W5g9RurJ5BrMvs17o5SCwavOCW+TirwOkTKChiq5axwdYkENdsHONmjwdJHny6Cq2rJIAsIHruQPCCPn0WOzTF/wDT1NtUva0dSyXAxN4a0n8JVfBDR/JJJLZIc7eo0mS8/wB2owfG9pCC8c5YDOKP80f01GhpPRzXQw+uvT1+z0KymIcRcLDcTuDsOCT9mpSee8WlrRUaHFrhcENLj6INTzej3tIGojUTHIAw0T4xbyK0/Es1ONyBsJEgmJIB6/5W7V6JbVfhw41Klnhz+bHbPJEAlpa4QLmB1JV27INbWtc0DmHbHULgn+rmT1Qcqr4YjkfPdYbEsgkR0+gv9V2DD8Ote1o0j7DRvba5nneVrXEHDjcPiNMGH055XLSQ7baNTfdBzupSJ5KFSjEc5n9FtgwVIg63QbgwJ26edj6rBVmDtCB91oHrz9LA+qC1p0rIV21iEHact4j1G5C2HC5uDzXEcuzEjYrasrzAmCT6IOr4bHgq5dimtaXuIa1oLi4mAABJJJ2C07LsXbdaZ8aeI6jaNLBsJAraqlUj7zGEBrPIukn/AIhBiviX8S3Y0uw2FJZhQYc7Z2Ijr0p/28+fRc5NRUSUSgqh6NaoynKCtrRqVFNBcscs5wzUZ2wZUoNrNqFrC0uLHDUQAadQEaHTzNuq16mVluH2B+JosLtIfVpsLuTdT2tJ9JlB6W4R4epYGiadI1DrIee006xaACGgAQB9Vk8VVAB8BM+/6KoagmPAH5larxRnrKLKmpwEOHPoxj4PmJH+0HKvirxBUfUNAmGiO6fcG3NadwjTD8dQBv3i6/VjS8fMAq0zzMDXrvquM6iq3DtcU6zauoDs9VTl3u6QW77kbfsoNpzHLm1NUOvALibucQXatX9O7beIWr47Lg28EyXc9tLdRkcpkfNVsRmD2O1NdIFjyjVNiDsTpNvBWOLx7zLXAg8wbG/UeyChWxHJvdA2i3IbnmbKIqQSfFUZUnbk+P1QZzIHdpimOdtqBjkB0A5Bd6yrFktvtHmIXnbKMX2dZrjEfsLtXCmesfpDbwQOv3dX0+iDcsHjD2lS86RSbf7sufu7mSC09YInqsn/ABGl0cjf/wCvYwfInosL22l9RsQSym9rupY14kcj3aYPuFm64Ag82nV+H7Lj6BxPoEGFrVg41GxqLWYsOE2Gt7S38WjoDvylZDHVD2Qq/faNducth7R6EwOoCxeWUg6pj2gEdm/sRJnemcQCOgjEtb+AK5xuNb2LRH2uyIFpMvowAJ61AEGUczWJ5bqwzbLWvpPYfsva5hExZwjfluq+FxQLTHJz2jpDXuaPkFYZxmbWBBgcHiBoo4kN7z6LbEyA+m1zg3w7prgnqAtiOMb2eidobvcWiZ6xsQuXYnOA3C4mhq/7bnuZIFgahqN6Aj7Xp1KrZpxATD5DXwJO8TcjxEoNzbmoDKAbazGwOY7Nzr8gJYDPhHgtf4vxQD6VQO1EtqUzJEanaHgxytTcPVaZRzx57O4OlhaR4w2faCsBnWfVXv0h0BrpIgXIIIv6BBkszrw6bQbGxtHP99FidWp7tgRpjx3Uxi9bfPlPr+/JWYqQD11G/UoL+m+RaPnuhW1E735oQSwmJK2TLsdF5WkMq3WSw+OgQg6flWcyLEK54t4bZmWHbocG4ikCaZJhrgftU3eBgQeR8CVzbC5rDt1seXcUdmNRMAXJ6AIOcYrDPpPdTqNLHsJa5rrFpG4KpLJcRZq7FYmpXdbXEAmYa1oY35NnzJWNQCEk0DQkmgkwrfvhfwfTzB9Y1XlrKLWWb9oue4x6aWPHmR0XPwV3b4GYUswNas6zatXS3bvCm2CR6l4/Cgz/AB5xW3AsMfbFN4a3qSWafGwB91wniDiStinvc82cNtrgCx8gFlvipmPbY4ifsjTvYEd13zatSB5Ec3E+Q7tz5hwQPB1dAqHVDuzGnqSatKw8dIcfIKNfEPd95xkkbnkAP1VuTJk8z9Uz7XcPcAFBW7Puy12q0kwRHh4qg65new94E/NZKoGtGlswW3I+9dwM+ce0dFi4ugIUn7nzKITq725x8wJQQWf4bzzsKgBkNtcciNj8h7LApIO5ZHxL/EVn6yNTcJUAcLB7+0YWDffvhsT94+C6RiMRq7rHDVvtNr2jxh3sV5UwOaVabhpceX7+Q9l0HIePSwB1ZxJmTzPemR6AM9Ag6Bgs5YBju4IZ2cme84jCtpuB8AaRgzzPrrGK4sbFKTYGi5wi8NFSo0eYLGD8K0biHikvfim0rU65Zta2kl3uXula6Me7VJJPe1b84gfVB2GhxpTp095dqf6y4uke8LVc/wCL3VSbmLwPD9/RaS/HOIj1VF2IP79P0QZfFY8kvv8AaBB8ZYI/8T7qBxzi0STtJueixJfP7/fVSbVtCC6ZUI0+/wAj+qtMQ6Xk9SlqsokoLim+B5IFT8/qf1VBqqBBcseUKNMWQgsZTDknBJBUbVKdXEOIibKkhAIQhAISQgaFKm8AyWhw5gkifUGQio4FxIaGgkw0SQByAJMmPFBELrvAOauw+UhxcA01MS4a7BultISOrdRdcTc+a5FKuK2YVXMZTdUcWUwWsbPdaC7UQB4uugnm9Zz6z3uM6nOOoQWmTJgix3VF1QkGdwwD01Aj1v8AJUtRiJMdJtPXzTqulxPUk2Eb+HLyQJgk+hPsCY9dvVDzPObn5oBQLkDxQXeJc6IJ5NBF7bEbnby/MqycVe5iT2hvO0/h7v8A6iyskEkOQB9B9QkEAEFJCBoDkkIJFySEIGShJCByiUIQATShMIJtVQKiFVaguaWyajSNkILEoKCgIAoQUIBJNCBJJpIGkhNAkIQgEShJBIxA9Z/I/P5KIQpNG/73t+aALpMnn+e6imUkDBQkhAJJpIGhJNA01FNAIQhA0BCEDCcKKYKBhTlQTlBc03WQoUzZCC3IQmUIBCEIBJS0qJQJCEIBJCEAhCEAhCEAhCEAhCEAhCECQmkgEITQJNCEAmkmgSaEIBNJMIGEJgIhBJrkJtYhBTcgJvCigkUkk0EtZUE0kCSTQgSEIQCEJoEhCEAhNCBITQgSEIQCEIQCEIQCEIQNCSaAQhCATlATQCcpJoAFCkGoQN7CoaEIQGgoLUkICE9BQhAtBS0IQgRCegoQgNJRoKEIHoKNBSQgego7MoQgfZlHZlCEC0FGgpIQGgo7MoQgNBT7MoQgOzKOzKEIIkJhqEIJdmUdmUIQHZlAakhBMUypCkUIQVW0D0SQhB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44038" name="AutoShape 6" descr="https://proza.ru/pics/2023/02/28/124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22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714356"/>
            <a:ext cx="2596572" cy="2947988"/>
          </a:xfrm>
          <a:prstGeom prst="rect">
            <a:avLst/>
          </a:prstGeom>
          <a:noFill/>
          <a:ln w="38100">
            <a:gradFill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  <a:miter lim="800000"/>
            <a:headEnd/>
            <a:tailEnd/>
          </a:ln>
          <a:effectLst/>
        </p:spPr>
      </p:pic>
      <p:pic>
        <p:nvPicPr>
          <p:cNvPr id="52229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00496" y="571480"/>
            <a:ext cx="4410075" cy="5667375"/>
          </a:xfrm>
          <a:prstGeom prst="rect">
            <a:avLst/>
          </a:prstGeom>
          <a:noFill/>
          <a:ln w="38100">
            <a:gradFill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  <a:miter lim="800000"/>
            <a:headEnd/>
            <a:tailEnd/>
          </a:ln>
          <a:effectLst/>
        </p:spPr>
      </p:pic>
    </p:spTree>
  </p:cSld>
  <p:clrMapOvr>
    <a:masterClrMapping/>
  </p:clrMapOvr>
  <p:transition advTm="19718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https://proza.ru/pics/2023/02/28/124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42974" y="1"/>
            <a:ext cx="10001320" cy="68579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https://moreulybok.ru/wp-content/uploads/2023/09/sv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374336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9maj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00496" y="2928934"/>
            <a:ext cx="3928618" cy="3008912"/>
          </a:xfrm>
          <a:prstGeom prst="rect">
            <a:avLst/>
          </a:prstGeom>
          <a:noFill/>
          <a:ln w="38100">
            <a:gradFill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  <a:miter lim="800000"/>
            <a:headEnd/>
            <a:tailEnd/>
          </a:ln>
          <a:effectLst/>
        </p:spPr>
      </p:pic>
      <p:pic>
        <p:nvPicPr>
          <p:cNvPr id="17414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787" y="928670"/>
            <a:ext cx="3081134" cy="2643206"/>
          </a:xfrm>
          <a:prstGeom prst="rect">
            <a:avLst/>
          </a:prstGeom>
          <a:noFill/>
          <a:ln w="38100">
            <a:gradFill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  <a:miter lim="800000"/>
            <a:headEnd/>
            <a:tailEnd/>
          </a:ln>
          <a:effectLst/>
        </p:spPr>
      </p:pic>
    </p:spTree>
  </p:cSld>
  <p:clrMapOvr>
    <a:masterClrMapping/>
  </p:clrMapOvr>
  <p:transition advTm="19437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9maj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244" name="AutoShape 4" descr="data:image/jpeg;base64,/9j/4AAQSkZJRgABAQAAAQABAAD/2wCEAAoHCBAPDBAJDwkJCQkKCQwICQwICR8JGAgMJSEnJyUhJCQpLjwzKSw4LSQkNDg0Kz0xNUNDKDE7QDs0Py40QzEBDAwMBgYGEAYGEDEdFh0xMTExMTExMTExMTExMTExMTExMTExMTExMTExMTExMTExMTExMTExMTExMTExMTExMf/AABEIAOUA3AMBIgACEQEDEQH/xAAbAAACAwEBAQAAAAAAAAAAAAACAwEEBQAGB//EAEEQAAIBAgQEBAMGBAMGBwAAAAECAwARBBIhMRNBUWEFInGBBjKRFCNCUqGxM8HR8FNichU0gpKy8QckRKLC0uL/xAAUAQEAAAAAAAAAAAAAAAAAAAAA/8QAFBEBAAAAAAAAAAAAAAAAAAAAAP/aAAwDAQACEQMRAD8AypW1IsN6QW5nU70c3zHp2pDnvQC5HTc9KQ9umu23zUxz3tfrSHf3NAPlubqCTzp626D6UhB7609R7negclvyre3SjFvyj1pYHK+tGv8AZoHpboPpRgjewtelp9eVGg5/qfw0B3HT2qRb8vKoK8tbmiVeX60DFA6C1GALXsLf9NAq9v0pqCgJVH5Re9GqjoOtQB7UQHagNAOai3aiy9hoelSifSjCe1AJA/KAaEjsLU0p9aEJQCBztXEdqakZ2sTenJhWP4Wt6UFYelFa/LlV0YM/lvbWpGFtyNzoNKCiE7a35UJXoB3rROFPS42o48Hre22w/NQUBB2/SrUWigDKB0tWgmF5WNS2E12oPn8/zW21pDn0puI+Ym9VnPf/APVAEh00qqTc87U6Q8r0sDW9AxPQHpenIvP+2painRr3oDQUajlvXItGFoCQjbcU5aBE56e1PRO2tBwHbWjC+ulEic7g0zJpfnQQqc70SAnSuC8udPRe21BCpfXWjVPW9MRL9z3pqJ27CgCNPY3q0mGJt5TrtT8PBmYCxOu1elwmAGUaanX/AE0HmRgW3sb26U7DeFO7ajKvMn+VetTw8HS2lWEwoUWAAoPPxeEqotYC1NGBt+GtwxdqEx9qDF+xjpY1DYLXa962Sg6a0lk1ty60GWcAeS370ceBPM69LfLWuicuVMydqDLTCc7VH2Xt+lauTtXZe1B8JxLan1qs7fWn4g6nXnVVuvSgHepUa9thUEct701V70HIPWrSLytS4xztblpVlDQSo5UYGtrdq5fS1MQdt6BkaaU5U3oYxpTQKDlT0FGF9+35q4dLetqNOlhQEqdqciUCjluKtRrztrQRHH2tV3DwXa1j9aKDDM2yliegrd8OwFvM62PT5stAPheC82e2g7V6GKK3IUvDRWF7Wq0BQcBUkVNQaACKW55U1jSWF6BYFSqX1tTQn1ogOVAISiIqa40ANS81Nak3oPgkx823Ok2vzsKdMPMedjegy6UEBee/epCVK+96aov/ADoJRfoO1WEW3PWlINbdaeg/pegJB0O9ORf0oFFGDsNqBqfSnptfc7VXj6bmnj9CaBoH660aL2PrQA9Dc2o0Pa1A5E13vWpgosxAtfW1jVGFedv616fwXBDLxW1B2AOunWg0cBhQq/KAa0I4+1TGltbWpyiggCmUJFFQdQmioTQQwoQKmpNANdXGuoJrjUE0tnoJdqrs2tE76b1l4jHoGsHW1hzoPj0g8x9aURy5A06QeYjvSz15iglR9aYg/wDl/lpQaiB9u9A5DfYXvTV96Qp/pvT0PPSgaD2ogOfLnQK30FFc339aByHuKcDpbc3qup0va9he35qahoLCW9D0qygvrzqmDbXfoaekhOm1Bq+HRF5FjUZmY27evpXu8FhQiBdCRqf9VeH8ExASdZCCQAw/03517zDTK6gg6EXH+agdaiAqAam9Bxoq6uoOrq6hNB1QamoNADGgLVLnlSmawvQE8ml9hVb7QPas7xPGlFNjY38n+qsX/aTgEk2ueX4WoNfxjHBIiVbznQWrysr3Ytd9e1TicQzte5I6A1SmmObYWAAHpQebmPmtYnXagI+gpk/zW53pfbrQDamAc+dCdDUqaAkH609en7mk302vamoaBinl/bUwHnY3pKjnamofqOVA1TysacDpvY0gG/LWiA9ff8NA0Ny3PSrEZ796pc+l6sRv6i1Bp4RrNpr1/wBNew8JxZKiO+YgKB/lWvGYabLyN+lel8BfNIACL+Y2P4aD1cLE6mm0qM9qIt3oGXqaWDU3oJvRUNdQdXGuqDQLfTWsvFz65QdK0MUfL19K87jpbG3O9BR8XlzMttgdaxZm5E2FXMXJmJ1vWXM3c6/8VBxe1jc6biks9ySLWvQOe9+16C/Y0GRMPMR0NKJpuIPmI13quD9KCSOXKuB5bdTQk9zUFuWxvQPB5X06Uam3euEYEEc1iGkxGJw7+bMGy5CPTRvegJ5a6m9qBwcbX+lMVtP5VWtaiQ/WgtJJ/Wmhhbc//aqyv3t2qSfW/W9BYBG9j7U9Tpa+/wD7qqJJ2sRTg/PmKC7G9tL6962/AsQVlBvrfrXnEk0vW34NhXe2JYth8MDnDONZrdL8u+1B72F2K3JGtPQ8715yHx+Nm4KI+WPKgkchQ3p271twzAqGBBBFBcL6USHnVUPfQHarKHSgIGpvUE1AblQSTUM9cTSWOtgLmgh9a8f4vMOM4B0vr/lbpXq8bIsKGR2CIBcn+leDxM2dnkObzszi/wCW9AiR+/pVKQn2p0jenrVVz21NADn9KDN2/SpdqXf+70GVO3mOtiD1quT+tHMfMdTv0pR97Gg7N3965Dre+g0/00stapQkmwDOzbKgLFuwFBphv/JWynMniauD8uRXjP1vkH0qqH72IF7H8tbXhsQSDxA4nDIy4TBYTHKmIUr94FIXUbElh9alMPLP4SkceDlxDwY5sSZEjzMi5DcdSNBoOY2oM/D4SV8wWIs8cTYkoGDHhi1yB2Bvbe1Vw/vbavQfCuFcSPiXWSCOSFhmBClmPMDmLX3tVPxLwB8Nh2xiTRYnDJLktACzYePWxNxa2gBPUjrQZqtzuAP+anIbkLfVjYAfibpXYXBPJh3lSOR5I3U20QMpvfc6jS+nSlz4d0BV47FWt5HD/t+9Bckw7xqrPGyAuyAvb5gNR2qc225JNgB5izHawqxHjA8RjkMaPLHkkMgDFZLAZ7ewNxrqa34/DosEBJHHJj8e5WKJtPmI3Uch33tQU8N4ckKfa8UFDbw4U/m5Fup7fXpWtEjSqZJ4y8ZK5YklKZl31I2FtgKrz4ZMOv27F4kPi2P3KRrxBh/8qDme5rLl8SkcWV5IIwdI0bXuSeZPOgu+KTJx2jjUJHFliUDt16mm4Lxd00LFgdN/w1jIp6E672696sxQu2YrGz5BdrEWSg9v4d4ijqCL3O9/zVrpJpe+9fPMNM6DMA6gHcnT0uNK28H8QqiiOSNyQNGjOb6ig9aH70LvXmZPiLXMmGxLpvmKlf0qY/Hw28E8eU6hxmoPRPPlW52FRJ4hCkRlaaJVWPORnF27W3vevPT+KFrhIMRI1rheGUC+5rJ/2fipCZvLHnN/PIIz7Cg7xXxhsQ5NykZ+VAxbL61kvKTyY27Vsf7IxRW3GkUD8CS6t6Us/DuJfVrXC2HEmzbcudBiO/KxPYUpzzse9bj/AAziL2CI46iQW/WmS/Cj3GUOy8P7w2DebsOnrQeXdvRfU0Gf0r0j/C84a4gLqc1sjC6+tCvwtMRcqqHo7aig8hN4ZiiSfseMOtrjCt/Slr4XiTe2FxZsL/7s39K+syxhiyiZrqFDFECmNr6EE6b6UuTTz8Q5R/EDycMIvW/Kg+XR+CSOjh8H4jHOmaZZkQZMtr2KmxGxN1JPak4PDsuUrI6MBfMhKlW6gjXSvpGJRcRDIkOKjBlw8kUbySG2Ygg3IFwBpr6189w5UPlDvIEdkVo28rKDa4JANjyvyoAxGMxBxj4lpJGnfLFJn8y4mAWADDYggak63r3a+JwiG6ukMeKwcs0K8MKEnygAC2oIIO2mteNkwgLGUlmBjlKpYMJGBFgddN/0qMNjkiZcRJhlxUhDIqSHLwY9jbv+goNnwrE8CKCMuZIpcB9oyPvC2cg2PS4P1NXcfhTNgXi+0wYaOTFRPIcVKYxmFxl0vcEkEctO1YLh0eIMR9kGEifB3v8A7uSTcje9ydO2mmtbOP8ALhG/hyCOSOVxiIzGjLtsLkHUa60FE+GYjCxyTjGYYQYeP75Y5uNlYgWG2hN9L9e9Z+GxAcSRvAkivH85JQwtyII19qnEeIubxrBhFdo1haRGMg4d72IIsSCCVNtLm1+VVGOXcqrG5a2YyNzsKC0IlZyqoWWOPX/Tbcn1Nex+GsUk0Tsqos8BXDM5jKs2HG1gf72vXl8O8rKqwlIyUVG+8yNl7g7i2tb+FfFQzq0weaCOTJISoYrGRa5INyAe1taDUm8Hw8kn2mRsTNITc8TEaZd7AAaDsKl/B8M2piOfnwDwz/T9Kc2KyMI+FKV2kdIywj59Dcbd6VNicgY8Nme90jeMLnb1vQV0whcZVwKYVV8gXEWb331PerseEgjZY/s93kjYkgFxIo352HYVk4rxfIFLxt5/PwlOQyeva/1rKm+JZyMqSJhgpZ24S5i/re4FuwoN9HIZ8sMkUatkjwzwBQq8iVPM7339atLi8q2TDWCZeIY0EYRj6fzNePw/irZzI7TTmTKZDxNZmG1zWqvxJBwxCvhszkOpYSShQzbE3HPpQegind2ACTAXa6pIFCryudTV1I2tYnO2ZiG5Zf51gy+OQRYVMTFDxpZpODwJJSrR23uddBy63FIf4tjWIO+DDYsyMGgjkLBFtoSSOZ5b0Hp1j7r3FqYI/Q3rxUfxRM8qugiihZ1vAIi+Vb66nUm19relbc3xVhU0tK5YXW8eTM3ca2oN1E9qYFryc3xoEayeHrJHlXK5xOQO3bTb9anDfFskguYcPAVNiDGXEnvfS2vag9YF7HtpQYidIV4ksiQoTkBc/M1r7egryeI8SWaQu0ycS1ozGSojUjS2oI9qoPiIUfIziSbyuVQmZ8x2Ou9tNL3oPSeIfECIoECrPnGk7+REbsDqT15CsiTxie+viKKQAMuHYEJ2Om/WvP4qZs1kjxMwQMIzJaEdTYEkgaGuw8wya4koSSSqWkAPrQW/FfFMVJh2xWHxXDmw0uR2wsSeTDtubkEgAgXN+Y0rIfxeabDxYObEyYhcNIzyOMQGfFyEmxa+9r2APrvTZ2S5iZ0mjXKnBOKEaO2/mAtp2PMCqCz4R514eHSKNN1iQKdeQIsTbU3Ov70GjjvE1EA4K4xyzSYMnERhAylTexFiADaxO99qbgfCl4KYq8kavw7KiiTy6gkG40B9zRYlMMkT4QnEHD545pAJOIWtvc7XsRz3HpURSWiIjkeKNMwkjxURjCxkkAgHe+xN96AZsHmaSOOVSB92rmMxiRjY3O9iLCs5/BrzGJ/EcMMS/wDDVAXDc9dbgd7VY8RfEa/eKjJIxOQm+YDa55C/vWWiMoC/ZsQ8kmYCSOQRhL7Hnf0J11oNVMI6hURJMaEVUZooyi5RoBc+hq/jcRZZMK00fEdVRUSQMVU2F7X2B+utedjk4b5M7xiNWj/jlRmOpvY2BvfbbpUnBvNeQzxgociEJnZl3BJ2PS9qBi+HMzcMzI4fZ8IBMPfUW/egfCOjXdi6eZ5OA2uUchewHTrR4fCi9hNOzllBR8OIw9uhNqt4uXQKYS5d1AOHJk8oJuGJ0ve2xFAMOFxRImWFHA1CTx5lXlrf5v7NXUxOJZ2Yys+JTMSsb/Z1jUaGwBsLVWGKyWUwcMqf8Y+XkdudtK5yigqnERXCmQvGZBlOtrnX60FmaN5GeQYnEID+GOQyBW5gEEf2arYcqrCQzYoyJ50L3kysPff1oSwC5EkMOl2VGN5F6nXalwsh2iiLgWzXLZl1OuvtQPxcbyM0hEf3kjPpIVLXJPTvVL7E173QAG7hJD5l5jWiixRMgwzM0ag2JRPlU7a31o5Jwq+Qq8hX5C+Urbmf1oGGK134Ssym5XijzKeZ5GlPjEQkko1xZ04mYJryI09qrxzuxIVUIObME8vmJ0vcA296bI4K3EcYObUPEHD35/2KCR4ijPusebTn5edMCM3nXEKQNc3DyjW+2tLQoFVgqmQOyE8PIVbob/vSXxmX7sxs3zC9x5W+m9BdgR1ZZOJHIqm5LjKPqNRTcRjkRs+dLuFKgAtl076Vntike2aF7DQguLac7WpM2IsbLhgsZzPGXJjzN1Ivr7UF9MXFN55EdBw9ZHUWy9DzHamxpGhzJIyHzeT7QUDqdvftWOPEEWw4buSdQkeTzdL9L0xPESWtwYk5hheQ5jvcn9ztQa6uimwjgDIy3Mj8TMu9hzpglzsXEMrMQvEKScMovM6j9RWWmLRZLcWDy5czFxbN0vbSraYrNG8qvGDEGMjCQSBNNN9wetBeLKbAxRKEC8NjMWKLe53uCTViPE2GURRlQSFPl2+leSxPjbuSEjjjKlhkcGU5TzGtva1SvibWHmKECxvII8x62tQMxeHGTK/iCKAzOETDlyrbAA8r32pb+IxADDPh1wxjjyCSWMs7J69xz1rSxeFlduHFh48HHIrCRZZMn2lhYk6AgWsNPSmSmQRRwDCwjghUf5HEi3uSA2hPPbegrYfxXDIWSPDAxyx2UPGZOJLbsNudhrexpiYpYFdQcXLh8REqOniGIDFG3uOdtdt7d6s4iWKBTk4eIwjysJJsPCIzJIRobD5Dci+wNtBvVCbFWQR8TDPJwvu42BVla/P250DsMjllkZgHEkYjDyGyxG5NxYkctzzNBicRe6ySYaSRTaMTgoI2vsNR2G9BEWmDRvhmxLNGrjOxwxjW3M3FxptrUqIkVr4NoZCLBo5M/K1rEG4PWgXiYS85jigWCGM5B58476na5/epiAXUyPaMqSvEVeeg7/3tRTxxZVkEmIuSsciSAXbS4II0Ox0tppWfKpRsiyO4X5Q9nGUi+p3B60GhPi7ktlxRINyHsuVr3N7gm1qUfE9eGiKh813Qm+U7gA/vSwkcjM8fEIRY3kWUlsugBF76gHQHbUVWICC4V0DaKz+Y5j3oLsviR8ymByt+GWsFKybWsdztqKVHi2VrAkmQ2kYkNm797dKrSBsvnJDk3jP8TLy3oIz5blGeTiLbhAsY1udTQWGz5srugHyM0By5G3253+lTG52MZUKyvnSQLla2pPb1oJMMW0zzsLZ8xjEIXXvvrpQpEhzXeR3jZTdJBGMvuOV/3oG8dlbiMZEF7ZdVHr0vqdedPw02dnjvIkcgY5kspyjUA6emtVSiKS2TEySEKQEYOG7XvcUSOkeUrEo5FXY3XkQQNLUD2REF3kLx+XMr2Y5eo571WLqxsiuQn+J5vLyIpjTl2ASGONQdycxy87jn+9c+FQ+bPwiC2iLmLKaBIexzDcfMDezL0ogGIz8W4OgCRhj71BgfNbR2GoYnKs3YdKshCI7vFGufLfUMPbpagoXcNcvYRm4V0zB/W1XhJdCwiAYqzg8UeVrd9PYURjQoDxUVnNlD+uwtsPWku6SLwwXVgbZoxm83oN/Wgr3lI4hKYkmNTmw8om4fYgfy0pryyZHjEiFZMoZEPyKNx/PvT8N4XimUrHgcfKb/ADDDGMLfTS9gfWrk/hmMRM8nhuKQKtgOEMWVse17Gg88HH5WNtWzjRaPD4gB7iQREKwuozZu3a+lW5kd9XwLhLWc8FsMcw63tSUwuG3fixEFgVO6WHrQKRzmUutgC18lru2/Q2qwZrkm8Q10DxGQgetUJIXVs62dbskbR2fP6gUQkYaMtm5gCg9zMEZ86SIGCtIqFc4dQL3Gmot35ViY7xF3doYkyKdeKMQWKxga2BtbuBbepfCzxOZJMMxhULDHLh5BIFudLMDoN9SLcqoY3hhvu45GYFklaScTBmvuLAaAUGp4Q5LEZbpIv3yYc8QyRjUggdN77jrRYjBGRXkKPLHGVeOSyoUUE6EjXlvWR4fjJMNKmKQI0qHhhZNpFJ2J5A9a9L4XiEmQ4ZeGksmbiK44bI17nIenbtsaDLXCyRTA8eyFuMrPfEFE5HQaf96MRZ2zieORZI1hjSePhlVJuSptzIuCNasNimiBXi8N23F8xZwTYjtv7Glqj5xnMLRyRscwbV1tuBbuNfagq42VEORBCwDZ434hkMe3oLkiqAQuGkUM2X+IbZsrHvV+SJCCjqLoFygsVOa5uNLilwlUDwsRGZI8iFCZAtzfXme9ArAJZiAztJJCyKqebNpf32p6xguiOrhY2ueFIFyqTrbTe1UpnyMxS0cccls0flKMOd/51fwzvIfLg2xSsrAth8Obvrvcc+9AvFoisUSN5EAUggZsjcwTz5V0LsLFMLZAGzcBRd9Nxbf21rVTwXE3zx4aSIDLkbEgRl16m535HemH4bldhnkwyOvOOQt5fYAC1B5/DSS51YwyBAGIL+ca6HQ7DTahkMrMHGHck/Kwswa3U16uH4bRBZsVI4bLZYowhX3NyatReA4dG4gw00kllBaeUsNPoBQeIY6ZnKYZC2dSkeY7ai4P6CqxWV9IxJiAD5eHGZCynbavpBOGh1ceHYa2l5yq5fYmkv8AEmCjN/8AaKyH8mEjMn7C1B4zCeB4p1scBiVY7NKAg9dTW1hvhnEsiq7YaAIdFkbOcvPbUfWrc3xphhomGxszfhZwuHH6kms+f42lb+HgoY1toZ5TIW9hYUGtD8KLYK2KbIDnyQRlhm6gk1bT4WwtsrjE4hTuOLw/N6AV5Gb4ox76jEx4ZTpbD4cJ+puazcR4piH0fxHFuOhxRUL7AgUH0VvCPDoDmeDAx22ONmDf9RqD8SeHQaLj8GjWsRgoy5b/AJRrXyx3TcnO3U/eH60DSryjc25Wyig+i4v4+wo+WPxDFFekYhDe5P8AKsyX/wAR3H8HwuNDybFYsuV9lArxDynYRoBzzmlm/VQOwzUHrJ/jvxOTVZsJhh5gOFhc+X3YmsqXxjETyquLxb4mCQqJlSJI/LfcAAaism+lruQOV8tPwUhD28pJRrBwHGax60G5hpggeRYmjgzeSSUqmXS2htf2WhXExAWacu3NuBv+lY+IaUsHfD4hSxUIzgMewFzr6UvXpKe/CoNvE4+cBirN95pI0ajzt1J5nqedVYZF0GgP/VTZUdmsEd9PwRmlp4fIdbLHm1u7hTl/lQBJiLMPmTlc75T0p0fiQWziNy6SK6vohVhqD0J1OtHH4UxJDzwqy5QbkNlYnTc1ci8BULeR0C2YKtzfNyNgLf8AagyXxGbNcSOSWOdznOa972ph8RlKiMurooslz+HpWgPCc7ZEmjcoLZZGVhoAbXFjexGmtAmFjEvDLYYhE1BkKBmA2He9BQONb5lH3i7N8uRbbUK4l8wzDMDzN29tK0JcKy5iGUxoc4vaYKoAJsQAedAySqx8uF4Iyl8kZby21IB1Bt+tAlXkkOThkqRchGF3UDS3a+9ej+HviYYbDPgMXI8b4WTJhwkZkOXW62G1j169qyXEeVXEpIcLw1fC/ZzmtzO/rqBtWTjD98/y2BXIqEMG0HMX+vOg9riPjWC3kgxkz8iQMMMvvc/pWZL8aTXPDwcCA/48hm/a1eYLtsEQDvvSxIWNs5QjsKDdm+J8c/8A6pMOCPlw0QTL7kE1m4jGTSazY3Eyg7h8QbN7XtVMx885I9akIvqepoDDRg38pbrkzfrXB+QVyP8AlobgcvS1cX+tAeu+UD1Py1BYjUvbXYCl8TlptS2flyoHM1zc6ADrQkL0HrSQ/f1oS/c9zf5qBzOB+X2pbPSi/wDZpZf2NA4v30oS3oO1Iz8qkuOooG5vU0zDzZJUksXHm8qHVrg1Wz+1Qj5WDXsVZXFBrHFLYs/DkRvkYeYv1Bvt6WvpvSI5swLcUrdjYZzoKqoS6vJbRdZABmyr1vUfZ3GmSX/gXSg9hJKgfMs0jSFsiqCUCqenL2psL2UmSBYMmUA4ghs7EnY7+3c1lGQo38NSHjbOrppIvpQLiCzqVhjzgqAwXOW5WN7g6cjQaz8VHTPg3SFixjZJA2ZgD31FuRPpS4fEFmZ4i2JwgmjvJIjCE5QNAb7nlpaqRxmQPC2GieN5F8pURlGB3sOdNw2MKEnghYyVeTIufzDmQdKC4cFEIssYcudeJiH4wjl7Da/eqreE6EvipmZvwlQvm7+vWreBkZ24aNFCpDSyKEK5Vvba+9tbCjnGRsyxsxGVC8Xn4i62vfYc7a2oKWEdsxw3DtcsI3kkGHRW5AEa23FW3mDOIyWTzKMojLrmtpdhyBvrVZzdCFMRXK0pWSYLlf0A/vSkHDqLOGyKcudkkKlGJAIsLje3rQR4himRlwvkWMFs6jzBb66kk63/AGrMkcF2YFDm0GRcgzdhT8crLIcMpUs8bSSEDLw4gNTcnmQeVU5QRkk4YijkTPEoObMoNr699aBge/UihzWP5QdzSi/L23oWf9TQOLdxSy9tOe1Lz626bVwbfXTrQGX+gFQZKUz8rCgL0Di2t7a9aEv0/elFu+tBmt1FA8v7E0tn70svzvalu/rQML0DP9DSy/ehJ70DCajP2oCee9dfvQMDX0uKNNWA6mxpQNtOtcG58+34aC1HKY2KXLIzLYXDB15XFRHI4FlllVbmwSQgCkM99s197k1KnTn9KD1c2+X8PmcDoaRYb2G+g6VFdQPDm+cHIx0JTSmxbnmWDISddK6uoLWFTKUkBObME0001rQgjDfdEu11L5mkJINdXUBNctlPDYZkQXiGoF9+tUsRMgJH2dDlvKt2Oh1rq6gxpIQ2FXEknjeJY0YWVv8ADiHIfp9Ky/E5As5hVMohARWzEkiurqCvfU+tSX1ta4vbeurqDr0Arq6ggtSy561NdQRegLV1dQQTQE11dQRUiurqCDXfrXV1BJ/lUg11dQcBf9qZl7murqD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46" name="AutoShape 6" descr="data:image/jpeg;base64,/9j/4AAQSkZJRgABAQAAAQABAAD/2wCEAAoHCBAPDBAJDwkJCQkKCQwICQwICR8JGAgMJSEnJyUhJCQpLjwzKSw4LSQkNDg0Kz0xNUNDKDE7QDs0Py40QzEBDAwMBgYGEAYGEDEdFh0xMTExMTExMTExMTExMTExMTExMTExMTExMTExMTExMTExMTExMTExMTExMTExMTExMf/AABEIAOUA3AMBIgACEQEDEQH/xAAbAAACAwEBAQAAAAAAAAAAAAACAwEEBQAGB//EAEEQAAIBAgQEBAMGBAMGBwAAAAECAwARBBIhMRNBUWEFInGBBjKRFCNCUqGxM8HR8FNichU0gpKy8QckRKLC0uL/xAAUAQEAAAAAAAAAAAAAAAAAAAAA/8QAFBEBAAAAAAAAAAAAAAAAAAAAAP/aAAwDAQACEQMRAD8AypW1IsN6QW5nU70c3zHp2pDnvQC5HTc9KQ9umu23zUxz3tfrSHf3NAPlubqCTzp626D6UhB7609R7negclvyre3SjFvyj1pYHK+tGv8AZoHpboPpRgjewtelp9eVGg5/qfw0B3HT2qRb8vKoK8tbmiVeX60DFA6C1GALXsLf9NAq9v0pqCgJVH5Re9GqjoOtQB7UQHagNAOai3aiy9hoelSifSjCe1AJA/KAaEjsLU0p9aEJQCBztXEdqakZ2sTenJhWP4Wt6UFYelFa/LlV0YM/lvbWpGFtyNzoNKCiE7a35UJXoB3rROFPS42o48Hre22w/NQUBB2/SrUWigDKB0tWgmF5WNS2E12oPn8/zW21pDn0puI+Ym9VnPf/APVAEh00qqTc87U6Q8r0sDW9AxPQHpenIvP+2painRr3oDQUajlvXItGFoCQjbcU5aBE56e1PRO2tBwHbWjC+ulEic7g0zJpfnQQqc70SAnSuC8udPRe21BCpfXWjVPW9MRL9z3pqJ27CgCNPY3q0mGJt5TrtT8PBmYCxOu1elwmAGUaanX/AE0HmRgW3sb26U7DeFO7ajKvMn+VetTw8HS2lWEwoUWAAoPPxeEqotYC1NGBt+GtwxdqEx9qDF+xjpY1DYLXa962Sg6a0lk1ty60GWcAeS370ceBPM69LfLWuicuVMydqDLTCc7VH2Xt+lauTtXZe1B8JxLan1qs7fWn4g6nXnVVuvSgHepUa9thUEct701V70HIPWrSLytS4xztblpVlDQSo5UYGtrdq5fS1MQdt6BkaaU5U3oYxpTQKDlT0FGF9+35q4dLetqNOlhQEqdqciUCjluKtRrztrQRHH2tV3DwXa1j9aKDDM2yliegrd8OwFvM62PT5stAPheC82e2g7V6GKK3IUvDRWF7Wq0BQcBUkVNQaACKW55U1jSWF6BYFSqX1tTQn1ogOVAISiIqa40ANS81Nak3oPgkx823Ok2vzsKdMPMedjegy6UEBee/epCVK+96aov/ADoJRfoO1WEW3PWlINbdaeg/pegJB0O9ORf0oFFGDsNqBqfSnptfc7VXj6bmnj9CaBoH660aL2PrQA9Dc2o0Pa1A5E13vWpgosxAtfW1jVGFedv616fwXBDLxW1B2AOunWg0cBhQq/KAa0I4+1TGltbWpyiggCmUJFFQdQmioTQQwoQKmpNANdXGuoJrjUE0tnoJdqrs2tE76b1l4jHoGsHW1hzoPj0g8x9aURy5A06QeYjvSz15iglR9aYg/wDl/lpQaiB9u9A5DfYXvTV96Qp/pvT0PPSgaD2ogOfLnQK30FFc339aByHuKcDpbc3qup0va9he35qahoLCW9D0qygvrzqmDbXfoaekhOm1Bq+HRF5FjUZmY27evpXu8FhQiBdCRqf9VeH8ExASdZCCQAw/03517zDTK6gg6EXH+agdaiAqAam9Bxoq6uoOrq6hNB1QamoNADGgLVLnlSmawvQE8ml9hVb7QPas7xPGlFNjY38n+qsX/aTgEk2ueX4WoNfxjHBIiVbznQWrysr3Ytd9e1TicQzte5I6A1SmmObYWAAHpQebmPmtYnXagI+gpk/zW53pfbrQDamAc+dCdDUqaAkH609en7mk302vamoaBinl/bUwHnY3pKjnamofqOVA1TysacDpvY0gG/LWiA9ff8NA0Ny3PSrEZ796pc+l6sRv6i1Bp4RrNpr1/wBNew8JxZKiO+YgKB/lWvGYabLyN+lel8BfNIACL+Y2P4aD1cLE6mm0qM9qIt3oGXqaWDU3oJvRUNdQdXGuqDQLfTWsvFz65QdK0MUfL19K87jpbG3O9BR8XlzMttgdaxZm5E2FXMXJmJ1vWXM3c6/8VBxe1jc6biks9ySLWvQOe9+16C/Y0GRMPMR0NKJpuIPmI13quD9KCSOXKuB5bdTQk9zUFuWxvQPB5X06Uam3euEYEEc1iGkxGJw7+bMGy5CPTRvegJ5a6m9qBwcbX+lMVtP5VWtaiQ/WgtJJ/Wmhhbc//aqyv3t2qSfW/W9BYBG9j7U9Tpa+/wD7qqJJ2sRTg/PmKC7G9tL6962/AsQVlBvrfrXnEk0vW34NhXe2JYth8MDnDONZrdL8u+1B72F2K3JGtPQ8715yHx+Nm4KI+WPKgkchQ3p271twzAqGBBBFBcL6USHnVUPfQHarKHSgIGpvUE1AblQSTUM9cTSWOtgLmgh9a8f4vMOM4B0vr/lbpXq8bIsKGR2CIBcn+leDxM2dnkObzszi/wCW9AiR+/pVKQn2p0jenrVVz21NADn9KDN2/SpdqXf+70GVO3mOtiD1quT+tHMfMdTv0pR97Gg7N3965Dre+g0/00stapQkmwDOzbKgLFuwFBphv/JWynMniauD8uRXjP1vkH0qqH72IF7H8tbXhsQSDxA4nDIy4TBYTHKmIUr94FIXUbElh9alMPLP4SkceDlxDwY5sSZEjzMi5DcdSNBoOY2oM/D4SV8wWIs8cTYkoGDHhi1yB2Bvbe1Vw/vbavQfCuFcSPiXWSCOSFhmBClmPMDmLX3tVPxLwB8Nh2xiTRYnDJLktACzYePWxNxa2gBPUjrQZqtzuAP+anIbkLfVjYAfibpXYXBPJh3lSOR5I3U20QMpvfc6jS+nSlz4d0BV47FWt5HD/t+9Bckw7xqrPGyAuyAvb5gNR2qc225JNgB5izHawqxHjA8RjkMaPLHkkMgDFZLAZ7ewNxrqa34/DosEBJHHJj8e5WKJtPmI3Uch33tQU8N4ckKfa8UFDbw4U/m5Fup7fXpWtEjSqZJ4y8ZK5YklKZl31I2FtgKrz4ZMOv27F4kPi2P3KRrxBh/8qDme5rLl8SkcWV5IIwdI0bXuSeZPOgu+KTJx2jjUJHFliUDt16mm4Lxd00LFgdN/w1jIp6E672696sxQu2YrGz5BdrEWSg9v4d4ijqCL3O9/zVrpJpe+9fPMNM6DMA6gHcnT0uNK28H8QqiiOSNyQNGjOb6ig9aH70LvXmZPiLXMmGxLpvmKlf0qY/Hw28E8eU6hxmoPRPPlW52FRJ4hCkRlaaJVWPORnF27W3vevPT+KFrhIMRI1rheGUC+5rJ/2fipCZvLHnN/PIIz7Cg7xXxhsQ5NykZ+VAxbL61kvKTyY27Vsf7IxRW3GkUD8CS6t6Us/DuJfVrXC2HEmzbcudBiO/KxPYUpzzse9bj/AAziL2CI46iQW/WmS/Cj3GUOy8P7w2DebsOnrQeXdvRfU0Gf0r0j/C84a4gLqc1sjC6+tCvwtMRcqqHo7aig8hN4ZiiSfseMOtrjCt/Slr4XiTe2FxZsL/7s39K+syxhiyiZrqFDFECmNr6EE6b6UuTTz8Q5R/EDycMIvW/Kg+XR+CSOjh8H4jHOmaZZkQZMtr2KmxGxN1JPak4PDsuUrI6MBfMhKlW6gjXSvpGJRcRDIkOKjBlw8kUbySG2Ygg3IFwBpr6189w5UPlDvIEdkVo28rKDa4JANjyvyoAxGMxBxj4lpJGnfLFJn8y4mAWADDYggak63r3a+JwiG6ukMeKwcs0K8MKEnygAC2oIIO2mteNkwgLGUlmBjlKpYMJGBFgddN/0qMNjkiZcRJhlxUhDIqSHLwY9jbv+goNnwrE8CKCMuZIpcB9oyPvC2cg2PS4P1NXcfhTNgXi+0wYaOTFRPIcVKYxmFxl0vcEkEctO1YLh0eIMR9kGEifB3v8A7uSTcje9ydO2mmtbOP8ALhG/hyCOSOVxiIzGjLtsLkHUa60FE+GYjCxyTjGYYQYeP75Y5uNlYgWG2hN9L9e9Z+GxAcSRvAkivH85JQwtyII19qnEeIubxrBhFdo1haRGMg4d72IIsSCCVNtLm1+VVGOXcqrG5a2YyNzsKC0IlZyqoWWOPX/Tbcn1Nex+GsUk0Tsqos8BXDM5jKs2HG1gf72vXl8O8rKqwlIyUVG+8yNl7g7i2tb+FfFQzq0weaCOTJISoYrGRa5INyAe1taDUm8Hw8kn2mRsTNITc8TEaZd7AAaDsKl/B8M2piOfnwDwz/T9Kc2KyMI+FKV2kdIywj59Dcbd6VNicgY8Nme90jeMLnb1vQV0whcZVwKYVV8gXEWb331PerseEgjZY/s93kjYkgFxIo352HYVk4rxfIFLxt5/PwlOQyeva/1rKm+JZyMqSJhgpZ24S5i/re4FuwoN9HIZ8sMkUatkjwzwBQq8iVPM7339atLi8q2TDWCZeIY0EYRj6fzNePw/irZzI7TTmTKZDxNZmG1zWqvxJBwxCvhszkOpYSShQzbE3HPpQegind2ACTAXa6pIFCryudTV1I2tYnO2ZiG5Zf51gy+OQRYVMTFDxpZpODwJJSrR23uddBy63FIf4tjWIO+DDYsyMGgjkLBFtoSSOZ5b0Hp1j7r3FqYI/Q3rxUfxRM8qugiihZ1vAIi+Vb66nUm19relbc3xVhU0tK5YXW8eTM3ca2oN1E9qYFryc3xoEayeHrJHlXK5xOQO3bTb9anDfFskguYcPAVNiDGXEnvfS2vag9YF7HtpQYidIV4ksiQoTkBc/M1r7egryeI8SWaQu0ycS1ozGSojUjS2oI9qoPiIUfIziSbyuVQmZ8x2Ou9tNL3oPSeIfECIoECrPnGk7+REbsDqT15CsiTxie+viKKQAMuHYEJ2Om/WvP4qZs1kjxMwQMIzJaEdTYEkgaGuw8wya4koSSSqWkAPrQW/FfFMVJh2xWHxXDmw0uR2wsSeTDtubkEgAgXN+Y0rIfxeabDxYObEyYhcNIzyOMQGfFyEmxa+9r2APrvTZ2S5iZ0mjXKnBOKEaO2/mAtp2PMCqCz4R514eHSKNN1iQKdeQIsTbU3Ov70GjjvE1EA4K4xyzSYMnERhAylTexFiADaxO99qbgfCl4KYq8kavw7KiiTy6gkG40B9zRYlMMkT4QnEHD545pAJOIWtvc7XsRz3HpURSWiIjkeKNMwkjxURjCxkkAgHe+xN96AZsHmaSOOVSB92rmMxiRjY3O9iLCs5/BrzGJ/EcMMS/wDDVAXDc9dbgd7VY8RfEa/eKjJIxOQm+YDa55C/vWWiMoC/ZsQ8kmYCSOQRhL7Hnf0J11oNVMI6hURJMaEVUZooyi5RoBc+hq/jcRZZMK00fEdVRUSQMVU2F7X2B+utedjk4b5M7xiNWj/jlRmOpvY2BvfbbpUnBvNeQzxgociEJnZl3BJ2PS9qBi+HMzcMzI4fZ8IBMPfUW/egfCOjXdi6eZ5OA2uUchewHTrR4fCi9hNOzllBR8OIw9uhNqt4uXQKYS5d1AOHJk8oJuGJ0ve2xFAMOFxRImWFHA1CTx5lXlrf5v7NXUxOJZ2Yys+JTMSsb/Z1jUaGwBsLVWGKyWUwcMqf8Y+XkdudtK5yigqnERXCmQvGZBlOtrnX60FmaN5GeQYnEID+GOQyBW5gEEf2arYcqrCQzYoyJ50L3kysPff1oSwC5EkMOl2VGN5F6nXalwsh2iiLgWzXLZl1OuvtQPxcbyM0hEf3kjPpIVLXJPTvVL7E173QAG7hJD5l5jWiixRMgwzM0ag2JRPlU7a31o5Jwq+Qq8hX5C+Urbmf1oGGK134Ssym5XijzKeZ5GlPjEQkko1xZ04mYJryI09qrxzuxIVUIObME8vmJ0vcA296bI4K3EcYObUPEHD35/2KCR4ijPusebTn5edMCM3nXEKQNc3DyjW+2tLQoFVgqmQOyE8PIVbob/vSXxmX7sxs3zC9x5W+m9BdgR1ZZOJHIqm5LjKPqNRTcRjkRs+dLuFKgAtl076Vntike2aF7DQguLac7WpM2IsbLhgsZzPGXJjzN1Ivr7UF9MXFN55EdBw9ZHUWy9DzHamxpGhzJIyHzeT7QUDqdvftWOPEEWw4buSdQkeTzdL9L0xPESWtwYk5hheQ5jvcn9ztQa6uimwjgDIy3Mj8TMu9hzpglzsXEMrMQvEKScMovM6j9RWWmLRZLcWDy5czFxbN0vbSraYrNG8qvGDEGMjCQSBNNN9wetBeLKbAxRKEC8NjMWKLe53uCTViPE2GURRlQSFPl2+leSxPjbuSEjjjKlhkcGU5TzGtva1SvibWHmKECxvII8x62tQMxeHGTK/iCKAzOETDlyrbAA8r32pb+IxADDPh1wxjjyCSWMs7J69xz1rSxeFlduHFh48HHIrCRZZMn2lhYk6AgWsNPSmSmQRRwDCwjghUf5HEi3uSA2hPPbegrYfxXDIWSPDAxyx2UPGZOJLbsNudhrexpiYpYFdQcXLh8REqOniGIDFG3uOdtdt7d6s4iWKBTk4eIwjysJJsPCIzJIRobD5Dci+wNtBvVCbFWQR8TDPJwvu42BVla/P250DsMjllkZgHEkYjDyGyxG5NxYkctzzNBicRe6ySYaSRTaMTgoI2vsNR2G9BEWmDRvhmxLNGrjOxwxjW3M3FxptrUqIkVr4NoZCLBo5M/K1rEG4PWgXiYS85jigWCGM5B58476na5/epiAXUyPaMqSvEVeeg7/3tRTxxZVkEmIuSsciSAXbS4II0Ox0tppWfKpRsiyO4X5Q9nGUi+p3B60GhPi7ktlxRINyHsuVr3N7gm1qUfE9eGiKh813Qm+U7gA/vSwkcjM8fEIRY3kWUlsugBF76gHQHbUVWICC4V0DaKz+Y5j3oLsviR8ymByt+GWsFKybWsdztqKVHi2VrAkmQ2kYkNm797dKrSBsvnJDk3jP8TLy3oIz5blGeTiLbhAsY1udTQWGz5srugHyM0By5G3253+lTG52MZUKyvnSQLla2pPb1oJMMW0zzsLZ8xjEIXXvvrpQpEhzXeR3jZTdJBGMvuOV/3oG8dlbiMZEF7ZdVHr0vqdedPw02dnjvIkcgY5kspyjUA6emtVSiKS2TEySEKQEYOG7XvcUSOkeUrEo5FXY3XkQQNLUD2REF3kLx+XMr2Y5eo571WLqxsiuQn+J5vLyIpjTl2ASGONQdycxy87jn+9c+FQ+bPwiC2iLmLKaBIexzDcfMDezL0ogGIz8W4OgCRhj71BgfNbR2GoYnKs3YdKshCI7vFGufLfUMPbpagoXcNcvYRm4V0zB/W1XhJdCwiAYqzg8UeVrd9PYURjQoDxUVnNlD+uwtsPWku6SLwwXVgbZoxm83oN/Wgr3lI4hKYkmNTmw8om4fYgfy0pryyZHjEiFZMoZEPyKNx/PvT8N4XimUrHgcfKb/ADDDGMLfTS9gfWrk/hmMRM8nhuKQKtgOEMWVse17Gg88HH5WNtWzjRaPD4gB7iQREKwuozZu3a+lW5kd9XwLhLWc8FsMcw63tSUwuG3fixEFgVO6WHrQKRzmUutgC18lru2/Q2qwZrkm8Q10DxGQgetUJIXVs62dbskbR2fP6gUQkYaMtm5gCg9zMEZ86SIGCtIqFc4dQL3Gmot35ViY7xF3doYkyKdeKMQWKxga2BtbuBbepfCzxOZJMMxhULDHLh5BIFudLMDoN9SLcqoY3hhvu45GYFklaScTBmvuLAaAUGp4Q5LEZbpIv3yYc8QyRjUggdN77jrRYjBGRXkKPLHGVeOSyoUUE6EjXlvWR4fjJMNKmKQI0qHhhZNpFJ2J5A9a9L4XiEmQ4ZeGksmbiK44bI17nIenbtsaDLXCyRTA8eyFuMrPfEFE5HQaf96MRZ2zieORZI1hjSePhlVJuSptzIuCNasNimiBXi8N23F8xZwTYjtv7Glqj5xnMLRyRscwbV1tuBbuNfagq42VEORBCwDZ434hkMe3oLkiqAQuGkUM2X+IbZsrHvV+SJCCjqLoFygsVOa5uNLilwlUDwsRGZI8iFCZAtzfXme9ArAJZiAztJJCyKqebNpf32p6xguiOrhY2ueFIFyqTrbTe1UpnyMxS0cccls0flKMOd/51fwzvIfLg2xSsrAth8Obvrvcc+9AvFoisUSN5EAUggZsjcwTz5V0LsLFMLZAGzcBRd9Nxbf21rVTwXE3zx4aSIDLkbEgRl16m535HemH4bldhnkwyOvOOQt5fYAC1B5/DSS51YwyBAGIL+ca6HQ7DTahkMrMHGHck/Kwswa3U16uH4bRBZsVI4bLZYowhX3NyatReA4dG4gw00kllBaeUsNPoBQeIY6ZnKYZC2dSkeY7ai4P6CqxWV9IxJiAD5eHGZCynbavpBOGh1ceHYa2l5yq5fYmkv8AEmCjN/8AaKyH8mEjMn7C1B4zCeB4p1scBiVY7NKAg9dTW1hvhnEsiq7YaAIdFkbOcvPbUfWrc3xphhomGxszfhZwuHH6kms+f42lb+HgoY1toZ5TIW9hYUGtD8KLYK2KbIDnyQRlhm6gk1bT4WwtsrjE4hTuOLw/N6AV5Gb4ox76jEx4ZTpbD4cJ+puazcR4piH0fxHFuOhxRUL7AgUH0VvCPDoDmeDAx22ONmDf9RqD8SeHQaLj8GjWsRgoy5b/AJRrXyx3TcnO3U/eH60DSryjc25Wyig+i4v4+wo+WPxDFFekYhDe5P8AKsyX/wAR3H8HwuNDybFYsuV9lArxDynYRoBzzmlm/VQOwzUHrJ/jvxOTVZsJhh5gOFhc+X3YmsqXxjETyquLxb4mCQqJlSJI/LfcAAaism+lruQOV8tPwUhD28pJRrBwHGax60G5hpggeRYmjgzeSSUqmXS2htf2WhXExAWacu3NuBv+lY+IaUsHfD4hSxUIzgMewFzr6UvXpKe/CoNvE4+cBirN95pI0ajzt1J5nqedVYZF0GgP/VTZUdmsEd9PwRmlp4fIdbLHm1u7hTl/lQBJiLMPmTlc75T0p0fiQWziNy6SK6vohVhqD0J1OtHH4UxJDzwqy5QbkNlYnTc1ci8BULeR0C2YKtzfNyNgLf8AagyXxGbNcSOSWOdznOa972ph8RlKiMurooslz+HpWgPCc7ZEmjcoLZZGVhoAbXFjexGmtAmFjEvDLYYhE1BkKBmA2He9BQONb5lH3i7N8uRbbUK4l8wzDMDzN29tK0JcKy5iGUxoc4vaYKoAJsQAedAySqx8uF4Iyl8kZby21IB1Bt+tAlXkkOThkqRchGF3UDS3a+9ej+HviYYbDPgMXI8b4WTJhwkZkOXW62G1j169qyXEeVXEpIcLw1fC/ZzmtzO/rqBtWTjD98/y2BXIqEMG0HMX+vOg9riPjWC3kgxkz8iQMMMvvc/pWZL8aTXPDwcCA/48hm/a1eYLtsEQDvvSxIWNs5QjsKDdm+J8c/8A6pMOCPlw0QTL7kE1m4jGTSazY3Eyg7h8QbN7XtVMx885I9akIvqepoDDRg38pbrkzfrXB+QVyP8AlobgcvS1cX+tAeu+UD1Py1BYjUvbXYCl8TlptS2flyoHM1zc6ADrQkL0HrSQ/f1oS/c9zf5qBzOB+X2pbPSi/wDZpZf2NA4v30oS3oO1Iz8qkuOooG5vU0zDzZJUksXHm8qHVrg1Wz+1Qj5WDXsVZXFBrHFLYs/DkRvkYeYv1Bvt6WvpvSI5swLcUrdjYZzoKqoS6vJbRdZABmyr1vUfZ3GmSX/gXSg9hJKgfMs0jSFsiqCUCqenL2psL2UmSBYMmUA4ghs7EnY7+3c1lGQo38NSHjbOrppIvpQLiCzqVhjzgqAwXOW5WN7g6cjQaz8VHTPg3SFixjZJA2ZgD31FuRPpS4fEFmZ4i2JwgmjvJIjCE5QNAb7nlpaqRxmQPC2GieN5F8pURlGB3sOdNw2MKEnghYyVeTIufzDmQdKC4cFEIssYcudeJiH4wjl7Da/eqreE6EvipmZvwlQvm7+vWreBkZ24aNFCpDSyKEK5Vvba+9tbCjnGRsyxsxGVC8Xn4i62vfYc7a2oKWEdsxw3DtcsI3kkGHRW5AEa23FW3mDOIyWTzKMojLrmtpdhyBvrVZzdCFMRXK0pWSYLlf0A/vSkHDqLOGyKcudkkKlGJAIsLje3rQR4himRlwvkWMFs6jzBb66kk63/AGrMkcF2YFDm0GRcgzdhT8crLIcMpUs8bSSEDLw4gNTcnmQeVU5QRkk4YijkTPEoObMoNr699aBge/UihzWP5QdzSi/L23oWf9TQOLdxSy9tOe1Lz626bVwbfXTrQGX+gFQZKUz8rCgL0Di2t7a9aEv0/elFu+tBmt1FA8v7E0tn70svzvalu/rQML0DP9DSy/ehJ70DCajP2oCee9dfvQMDX0uKNNWA6mxpQNtOtcG58+34aC1HKY2KXLIzLYXDB15XFRHI4FlllVbmwSQgCkM99s197k1KnTn9KD1c2+X8PmcDoaRYb2G+g6VFdQPDm+cHIx0JTSmxbnmWDISddK6uoLWFTKUkBObME0001rQgjDfdEu11L5mkJINdXUBNctlPDYZkQXiGoF9+tUsRMgJH2dDlvKt2Oh1rq6gxpIQ2FXEknjeJY0YWVv8ADiHIfp9Ky/E5As5hVMohARWzEkiurqCvfU+tSX1ta4vbeurqDr0Arq6ggtSy561NdQRegLV1dQQTQE11dQRUiurqCDXfrXV1BJ/lUg11dQcBf9qZl7murqD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48" name="AutoShape 8" descr="data:image/jpeg;base64,/9j/4AAQSkZJRgABAQAAAQABAAD/2wCEAAoHCBAPDBAJDwkJCQkKCQwICQwICR8JGAgMJSEnJyUhJCQpLjwzKSw4LSQkNDg0Kz0xNUNDKDE7QDs0Py40QzEBDAwMBgYGEAYGEDEdFh0xMTExMTExMTExMTExMTExMTExMTExMTExMTExMTExMTExMTExMTExMTExMTExMTExMf/AABEIAOUA3AMBIgACEQEDEQH/xAAbAAACAwEBAQAAAAAAAAAAAAACAwEEBQAGB//EAEEQAAIBAgQEBAMGBAMGBwAAAAECAwARBBIhMRNBUWEFInGBBjKRFCNCUqGxM8HR8FNichU0gpKy8QckRKLC0uL/xAAUAQEAAAAAAAAAAAAAAAAAAAAA/8QAFBEBAAAAAAAAAAAAAAAAAAAAAP/aAAwDAQACEQMRAD8AypW1IsN6QW5nU70c3zHp2pDnvQC5HTc9KQ9umu23zUxz3tfrSHf3NAPlubqCTzp626D6UhB7609R7negclvyre3SjFvyj1pYHK+tGv8AZoHpboPpRgjewtelp9eVGg5/qfw0B3HT2qRb8vKoK8tbmiVeX60DFA6C1GALXsLf9NAq9v0pqCgJVH5Re9GqjoOtQB7UQHagNAOai3aiy9hoelSifSjCe1AJA/KAaEjsLU0p9aEJQCBztXEdqakZ2sTenJhWP4Wt6UFYelFa/LlV0YM/lvbWpGFtyNzoNKCiE7a35UJXoB3rROFPS42o48Hre22w/NQUBB2/SrUWigDKB0tWgmF5WNS2E12oPn8/zW21pDn0puI+Ym9VnPf/APVAEh00qqTc87U6Q8r0sDW9AxPQHpenIvP+2painRr3oDQUajlvXItGFoCQjbcU5aBE56e1PRO2tBwHbWjC+ulEic7g0zJpfnQQqc70SAnSuC8udPRe21BCpfXWjVPW9MRL9z3pqJ27CgCNPY3q0mGJt5TrtT8PBmYCxOu1elwmAGUaanX/AE0HmRgW3sb26U7DeFO7ajKvMn+VetTw8HS2lWEwoUWAAoPPxeEqotYC1NGBt+GtwxdqEx9qDF+xjpY1DYLXa962Sg6a0lk1ty60GWcAeS370ceBPM69LfLWuicuVMydqDLTCc7VH2Xt+lauTtXZe1B8JxLan1qs7fWn4g6nXnVVuvSgHepUa9thUEct701V70HIPWrSLytS4xztblpVlDQSo5UYGtrdq5fS1MQdt6BkaaU5U3oYxpTQKDlT0FGF9+35q4dLetqNOlhQEqdqciUCjluKtRrztrQRHH2tV3DwXa1j9aKDDM2yliegrd8OwFvM62PT5stAPheC82e2g7V6GKK3IUvDRWF7Wq0BQcBUkVNQaACKW55U1jSWF6BYFSqX1tTQn1ogOVAISiIqa40ANS81Nak3oPgkx823Ok2vzsKdMPMedjegy6UEBee/epCVK+96aov/ADoJRfoO1WEW3PWlINbdaeg/pegJB0O9ORf0oFFGDsNqBqfSnptfc7VXj6bmnj9CaBoH660aL2PrQA9Dc2o0Pa1A5E13vWpgosxAtfW1jVGFedv616fwXBDLxW1B2AOunWg0cBhQq/KAa0I4+1TGltbWpyiggCmUJFFQdQmioTQQwoQKmpNANdXGuoJrjUE0tnoJdqrs2tE76b1l4jHoGsHW1hzoPj0g8x9aURy5A06QeYjvSz15iglR9aYg/wDl/lpQaiB9u9A5DfYXvTV96Qp/pvT0PPSgaD2ogOfLnQK30FFc339aByHuKcDpbc3qup0va9he35qahoLCW9D0qygvrzqmDbXfoaekhOm1Bq+HRF5FjUZmY27evpXu8FhQiBdCRqf9VeH8ExASdZCCQAw/03517zDTK6gg6EXH+agdaiAqAam9Bxoq6uoOrq6hNB1QamoNADGgLVLnlSmawvQE8ml9hVb7QPas7xPGlFNjY38n+qsX/aTgEk2ueX4WoNfxjHBIiVbznQWrysr3Ytd9e1TicQzte5I6A1SmmObYWAAHpQebmPmtYnXagI+gpk/zW53pfbrQDamAc+dCdDUqaAkH609en7mk302vamoaBinl/bUwHnY3pKjnamofqOVA1TysacDpvY0gG/LWiA9ff8NA0Ny3PSrEZ796pc+l6sRv6i1Bp4RrNpr1/wBNew8JxZKiO+YgKB/lWvGYabLyN+lel8BfNIACL+Y2P4aD1cLE6mm0qM9qIt3oGXqaWDU3oJvRUNdQdXGuqDQLfTWsvFz65QdK0MUfL19K87jpbG3O9BR8XlzMttgdaxZm5E2FXMXJmJ1vWXM3c6/8VBxe1jc6biks9ySLWvQOe9+16C/Y0GRMPMR0NKJpuIPmI13quD9KCSOXKuB5bdTQk9zUFuWxvQPB5X06Uam3euEYEEc1iGkxGJw7+bMGy5CPTRvegJ5a6m9qBwcbX+lMVtP5VWtaiQ/WgtJJ/Wmhhbc//aqyv3t2qSfW/W9BYBG9j7U9Tpa+/wD7qqJJ2sRTg/PmKC7G9tL6962/AsQVlBvrfrXnEk0vW34NhXe2JYth8MDnDONZrdL8u+1B72F2K3JGtPQ8715yHx+Nm4KI+WPKgkchQ3p271twzAqGBBBFBcL6USHnVUPfQHarKHSgIGpvUE1AblQSTUM9cTSWOtgLmgh9a8f4vMOM4B0vr/lbpXq8bIsKGR2CIBcn+leDxM2dnkObzszi/wCW9AiR+/pVKQn2p0jenrVVz21NADn9KDN2/SpdqXf+70GVO3mOtiD1quT+tHMfMdTv0pR97Gg7N3965Dre+g0/00stapQkmwDOzbKgLFuwFBphv/JWynMniauD8uRXjP1vkH0qqH72IF7H8tbXhsQSDxA4nDIy4TBYTHKmIUr94FIXUbElh9alMPLP4SkceDlxDwY5sSZEjzMi5DcdSNBoOY2oM/D4SV8wWIs8cTYkoGDHhi1yB2Bvbe1Vw/vbavQfCuFcSPiXWSCOSFhmBClmPMDmLX3tVPxLwB8Nh2xiTRYnDJLktACzYePWxNxa2gBPUjrQZqtzuAP+anIbkLfVjYAfibpXYXBPJh3lSOR5I3U20QMpvfc6jS+nSlz4d0BV47FWt5HD/t+9Bckw7xqrPGyAuyAvb5gNR2qc225JNgB5izHawqxHjA8RjkMaPLHkkMgDFZLAZ7ewNxrqa34/DosEBJHHJj8e5WKJtPmI3Uch33tQU8N4ckKfa8UFDbw4U/m5Fup7fXpWtEjSqZJ4y8ZK5YklKZl31I2FtgKrz4ZMOv27F4kPi2P3KRrxBh/8qDme5rLl8SkcWV5IIwdI0bXuSeZPOgu+KTJx2jjUJHFliUDt16mm4Lxd00LFgdN/w1jIp6E672696sxQu2YrGz5BdrEWSg9v4d4ijqCL3O9/zVrpJpe+9fPMNM6DMA6gHcnT0uNK28H8QqiiOSNyQNGjOb6ig9aH70LvXmZPiLXMmGxLpvmKlf0qY/Hw28E8eU6hxmoPRPPlW52FRJ4hCkRlaaJVWPORnF27W3vevPT+KFrhIMRI1rheGUC+5rJ/2fipCZvLHnN/PIIz7Cg7xXxhsQ5NykZ+VAxbL61kvKTyY27Vsf7IxRW3GkUD8CS6t6Us/DuJfVrXC2HEmzbcudBiO/KxPYUpzzse9bj/AAziL2CI46iQW/WmS/Cj3GUOy8P7w2DebsOnrQeXdvRfU0Gf0r0j/C84a4gLqc1sjC6+tCvwtMRcqqHo7aig8hN4ZiiSfseMOtrjCt/Slr4XiTe2FxZsL/7s39K+syxhiyiZrqFDFECmNr6EE6b6UuTTz8Q5R/EDycMIvW/Kg+XR+CSOjh8H4jHOmaZZkQZMtr2KmxGxN1JPak4PDsuUrI6MBfMhKlW6gjXSvpGJRcRDIkOKjBlw8kUbySG2Ygg3IFwBpr6189w5UPlDvIEdkVo28rKDa4JANjyvyoAxGMxBxj4lpJGnfLFJn8y4mAWADDYggak63r3a+JwiG6ukMeKwcs0K8MKEnygAC2oIIO2mteNkwgLGUlmBjlKpYMJGBFgddN/0qMNjkiZcRJhlxUhDIqSHLwY9jbv+goNnwrE8CKCMuZIpcB9oyPvC2cg2PS4P1NXcfhTNgXi+0wYaOTFRPIcVKYxmFxl0vcEkEctO1YLh0eIMR9kGEifB3v8A7uSTcje9ydO2mmtbOP8ALhG/hyCOSOVxiIzGjLtsLkHUa60FE+GYjCxyTjGYYQYeP75Y5uNlYgWG2hN9L9e9Z+GxAcSRvAkivH85JQwtyII19qnEeIubxrBhFdo1haRGMg4d72IIsSCCVNtLm1+VVGOXcqrG5a2YyNzsKC0IlZyqoWWOPX/Tbcn1Nex+GsUk0Tsqos8BXDM5jKs2HG1gf72vXl8O8rKqwlIyUVG+8yNl7g7i2tb+FfFQzq0weaCOTJISoYrGRa5INyAe1taDUm8Hw8kn2mRsTNITc8TEaZd7AAaDsKl/B8M2piOfnwDwz/T9Kc2KyMI+FKV2kdIywj59Dcbd6VNicgY8Nme90jeMLnb1vQV0whcZVwKYVV8gXEWb331PerseEgjZY/s93kjYkgFxIo352HYVk4rxfIFLxt5/PwlOQyeva/1rKm+JZyMqSJhgpZ24S5i/re4FuwoN9HIZ8sMkUatkjwzwBQq8iVPM7339atLi8q2TDWCZeIY0EYRj6fzNePw/irZzI7TTmTKZDxNZmG1zWqvxJBwxCvhszkOpYSShQzbE3HPpQegind2ACTAXa6pIFCryudTV1I2tYnO2ZiG5Zf51gy+OQRYVMTFDxpZpODwJJSrR23uddBy63FIf4tjWIO+DDYsyMGgjkLBFtoSSOZ5b0Hp1j7r3FqYI/Q3rxUfxRM8qugiihZ1vAIi+Vb66nUm19relbc3xVhU0tK5YXW8eTM3ca2oN1E9qYFryc3xoEayeHrJHlXK5xOQO3bTb9anDfFskguYcPAVNiDGXEnvfS2vag9YF7HtpQYidIV4ksiQoTkBc/M1r7egryeI8SWaQu0ycS1ozGSojUjS2oI9qoPiIUfIziSbyuVQmZ8x2Ou9tNL3oPSeIfECIoECrPnGk7+REbsDqT15CsiTxie+viKKQAMuHYEJ2Om/WvP4qZs1kjxMwQMIzJaEdTYEkgaGuw8wya4koSSSqWkAPrQW/FfFMVJh2xWHxXDmw0uR2wsSeTDtubkEgAgXN+Y0rIfxeabDxYObEyYhcNIzyOMQGfFyEmxa+9r2APrvTZ2S5iZ0mjXKnBOKEaO2/mAtp2PMCqCz4R514eHSKNN1iQKdeQIsTbU3Ov70GjjvE1EA4K4xyzSYMnERhAylTexFiADaxO99qbgfCl4KYq8kavw7KiiTy6gkG40B9zRYlMMkT4QnEHD545pAJOIWtvc7XsRz3HpURSWiIjkeKNMwkjxURjCxkkAgHe+xN96AZsHmaSOOVSB92rmMxiRjY3O9iLCs5/BrzGJ/EcMMS/wDDVAXDc9dbgd7VY8RfEa/eKjJIxOQm+YDa55C/vWWiMoC/ZsQ8kmYCSOQRhL7Hnf0J11oNVMI6hURJMaEVUZooyi5RoBc+hq/jcRZZMK00fEdVRUSQMVU2F7X2B+utedjk4b5M7xiNWj/jlRmOpvY2BvfbbpUnBvNeQzxgociEJnZl3BJ2PS9qBi+HMzcMzI4fZ8IBMPfUW/egfCOjXdi6eZ5OA2uUchewHTrR4fCi9hNOzllBR8OIw9uhNqt4uXQKYS5d1AOHJk8oJuGJ0ve2xFAMOFxRImWFHA1CTx5lXlrf5v7NXUxOJZ2Yys+JTMSsb/Z1jUaGwBsLVWGKyWUwcMqf8Y+XkdudtK5yigqnERXCmQvGZBlOtrnX60FmaN5GeQYnEID+GOQyBW5gEEf2arYcqrCQzYoyJ50L3kysPff1oSwC5EkMOl2VGN5F6nXalwsh2iiLgWzXLZl1OuvtQPxcbyM0hEf3kjPpIVLXJPTvVL7E173QAG7hJD5l5jWiixRMgwzM0ag2JRPlU7a31o5Jwq+Qq8hX5C+Urbmf1oGGK134Ssym5XijzKeZ5GlPjEQkko1xZ04mYJryI09qrxzuxIVUIObME8vmJ0vcA296bI4K3EcYObUPEHD35/2KCR4ijPusebTn5edMCM3nXEKQNc3DyjW+2tLQoFVgqmQOyE8PIVbob/vSXxmX7sxs3zC9x5W+m9BdgR1ZZOJHIqm5LjKPqNRTcRjkRs+dLuFKgAtl076Vntike2aF7DQguLac7WpM2IsbLhgsZzPGXJjzN1Ivr7UF9MXFN55EdBw9ZHUWy9DzHamxpGhzJIyHzeT7QUDqdvftWOPEEWw4buSdQkeTzdL9L0xPESWtwYk5hheQ5jvcn9ztQa6uimwjgDIy3Mj8TMu9hzpglzsXEMrMQvEKScMovM6j9RWWmLRZLcWDy5czFxbN0vbSraYrNG8qvGDEGMjCQSBNNN9wetBeLKbAxRKEC8NjMWKLe53uCTViPE2GURRlQSFPl2+leSxPjbuSEjjjKlhkcGU5TzGtva1SvibWHmKECxvII8x62tQMxeHGTK/iCKAzOETDlyrbAA8r32pb+IxADDPh1wxjjyCSWMs7J69xz1rSxeFlduHFh48HHIrCRZZMn2lhYk6AgWsNPSmSmQRRwDCwjghUf5HEi3uSA2hPPbegrYfxXDIWSPDAxyx2UPGZOJLbsNudhrexpiYpYFdQcXLh8REqOniGIDFG3uOdtdt7d6s4iWKBTk4eIwjysJJsPCIzJIRobD5Dci+wNtBvVCbFWQR8TDPJwvu42BVla/P250DsMjllkZgHEkYjDyGyxG5NxYkctzzNBicRe6ySYaSRTaMTgoI2vsNR2G9BEWmDRvhmxLNGrjOxwxjW3M3FxptrUqIkVr4NoZCLBo5M/K1rEG4PWgXiYS85jigWCGM5B58476na5/epiAXUyPaMqSvEVeeg7/3tRTxxZVkEmIuSsciSAXbS4II0Ox0tppWfKpRsiyO4X5Q9nGUi+p3B60GhPi7ktlxRINyHsuVr3N7gm1qUfE9eGiKh813Qm+U7gA/vSwkcjM8fEIRY3kWUlsugBF76gHQHbUVWICC4V0DaKz+Y5j3oLsviR8ymByt+GWsFKybWsdztqKVHi2VrAkmQ2kYkNm797dKrSBsvnJDk3jP8TLy3oIz5blGeTiLbhAsY1udTQWGz5srugHyM0By5G3253+lTG52MZUKyvnSQLla2pPb1oJMMW0zzsLZ8xjEIXXvvrpQpEhzXeR3jZTdJBGMvuOV/3oG8dlbiMZEF7ZdVHr0vqdedPw02dnjvIkcgY5kspyjUA6emtVSiKS2TEySEKQEYOG7XvcUSOkeUrEo5FXY3XkQQNLUD2REF3kLx+XMr2Y5eo571WLqxsiuQn+J5vLyIpjTl2ASGONQdycxy87jn+9c+FQ+bPwiC2iLmLKaBIexzDcfMDezL0ogGIz8W4OgCRhj71BgfNbR2GoYnKs3YdKshCI7vFGufLfUMPbpagoXcNcvYRm4V0zB/W1XhJdCwiAYqzg8UeVrd9PYURjQoDxUVnNlD+uwtsPWku6SLwwXVgbZoxm83oN/Wgr3lI4hKYkmNTmw8om4fYgfy0pryyZHjEiFZMoZEPyKNx/PvT8N4XimUrHgcfKb/ADDDGMLfTS9gfWrk/hmMRM8nhuKQKtgOEMWVse17Gg88HH5WNtWzjRaPD4gB7iQREKwuozZu3a+lW5kd9XwLhLWc8FsMcw63tSUwuG3fixEFgVO6WHrQKRzmUutgC18lru2/Q2qwZrkm8Q10DxGQgetUJIXVs62dbskbR2fP6gUQkYaMtm5gCg9zMEZ86SIGCtIqFc4dQL3Gmot35ViY7xF3doYkyKdeKMQWKxga2BtbuBbepfCzxOZJMMxhULDHLh5BIFudLMDoN9SLcqoY3hhvu45GYFklaScTBmvuLAaAUGp4Q5LEZbpIv3yYc8QyRjUggdN77jrRYjBGRXkKPLHGVeOSyoUUE6EjXlvWR4fjJMNKmKQI0qHhhZNpFJ2J5A9a9L4XiEmQ4ZeGksmbiK44bI17nIenbtsaDLXCyRTA8eyFuMrPfEFE5HQaf96MRZ2zieORZI1hjSePhlVJuSptzIuCNasNimiBXi8N23F8xZwTYjtv7Glqj5xnMLRyRscwbV1tuBbuNfagq42VEORBCwDZ434hkMe3oLkiqAQuGkUM2X+IbZsrHvV+SJCCjqLoFygsVOa5uNLilwlUDwsRGZI8iFCZAtzfXme9ArAJZiAztJJCyKqebNpf32p6xguiOrhY2ueFIFyqTrbTe1UpnyMxS0cccls0flKMOd/51fwzvIfLg2xSsrAth8Obvrvcc+9AvFoisUSN5EAUggZsjcwTz5V0LsLFMLZAGzcBRd9Nxbf21rVTwXE3zx4aSIDLkbEgRl16m535HemH4bldhnkwyOvOOQt5fYAC1B5/DSS51YwyBAGIL+ca6HQ7DTahkMrMHGHck/Kwswa3U16uH4bRBZsVI4bLZYowhX3NyatReA4dG4gw00kllBaeUsNPoBQeIY6ZnKYZC2dSkeY7ai4P6CqxWV9IxJiAD5eHGZCynbavpBOGh1ceHYa2l5yq5fYmkv8AEmCjN/8AaKyH8mEjMn7C1B4zCeB4p1scBiVY7NKAg9dTW1hvhnEsiq7YaAIdFkbOcvPbUfWrc3xphhomGxszfhZwuHH6kms+f42lb+HgoY1toZ5TIW9hYUGtD8KLYK2KbIDnyQRlhm6gk1bT4WwtsrjE4hTuOLw/N6AV5Gb4ox76jEx4ZTpbD4cJ+puazcR4piH0fxHFuOhxRUL7AgUH0VvCPDoDmeDAx22ONmDf9RqD8SeHQaLj8GjWsRgoy5b/AJRrXyx3TcnO3U/eH60DSryjc25Wyig+i4v4+wo+WPxDFFekYhDe5P8AKsyX/wAR3H8HwuNDybFYsuV9lArxDynYRoBzzmlm/VQOwzUHrJ/jvxOTVZsJhh5gOFhc+X3YmsqXxjETyquLxb4mCQqJlSJI/LfcAAaism+lruQOV8tPwUhD28pJRrBwHGax60G5hpggeRYmjgzeSSUqmXS2htf2WhXExAWacu3NuBv+lY+IaUsHfD4hSxUIzgMewFzr6UvXpKe/CoNvE4+cBirN95pI0ajzt1J5nqedVYZF0GgP/VTZUdmsEd9PwRmlp4fIdbLHm1u7hTl/lQBJiLMPmTlc75T0p0fiQWziNy6SK6vohVhqD0J1OtHH4UxJDzwqy5QbkNlYnTc1ci8BULeR0C2YKtzfNyNgLf8AagyXxGbNcSOSWOdznOa972ph8RlKiMurooslz+HpWgPCc7ZEmjcoLZZGVhoAbXFjexGmtAmFjEvDLYYhE1BkKBmA2He9BQONb5lH3i7N8uRbbUK4l8wzDMDzN29tK0JcKy5iGUxoc4vaYKoAJsQAedAySqx8uF4Iyl8kZby21IB1Bt+tAlXkkOThkqRchGF3UDS3a+9ej+HviYYbDPgMXI8b4WTJhwkZkOXW62G1j169qyXEeVXEpIcLw1fC/ZzmtzO/rqBtWTjD98/y2BXIqEMG0HMX+vOg9riPjWC3kgxkz8iQMMMvvc/pWZL8aTXPDwcCA/48hm/a1eYLtsEQDvvSxIWNs5QjsKDdm+J8c/8A6pMOCPlw0QTL7kE1m4jGTSazY3Eyg7h8QbN7XtVMx885I9akIvqepoDDRg38pbrkzfrXB+QVyP8AlobgcvS1cX+tAeu+UD1Py1BYjUvbXYCl8TlptS2flyoHM1zc6ADrQkL0HrSQ/f1oS/c9zf5qBzOB+X2pbPSi/wDZpZf2NA4v30oS3oO1Iz8qkuOooG5vU0zDzZJUksXHm8qHVrg1Wz+1Qj5WDXsVZXFBrHFLYs/DkRvkYeYv1Bvt6WvpvSI5swLcUrdjYZzoKqoS6vJbRdZABmyr1vUfZ3GmSX/gXSg9hJKgfMs0jSFsiqCUCqenL2psL2UmSBYMmUA4ghs7EnY7+3c1lGQo38NSHjbOrppIvpQLiCzqVhjzgqAwXOW5WN7g6cjQaz8VHTPg3SFixjZJA2ZgD31FuRPpS4fEFmZ4i2JwgmjvJIjCE5QNAb7nlpaqRxmQPC2GieN5F8pURlGB3sOdNw2MKEnghYyVeTIufzDmQdKC4cFEIssYcudeJiH4wjl7Da/eqreE6EvipmZvwlQvm7+vWreBkZ24aNFCpDSyKEK5Vvba+9tbCjnGRsyxsxGVC8Xn4i62vfYc7a2oKWEdsxw3DtcsI3kkGHRW5AEa23FW3mDOIyWTzKMojLrmtpdhyBvrVZzdCFMRXK0pWSYLlf0A/vSkHDqLOGyKcudkkKlGJAIsLje3rQR4himRlwvkWMFs6jzBb66kk63/AGrMkcF2YFDm0GRcgzdhT8crLIcMpUs8bSSEDLw4gNTcnmQeVU5QRkk4YijkTPEoObMoNr699aBge/UihzWP5QdzSi/L23oWf9TQOLdxSy9tOe1Lz626bVwbfXTrQGX+gFQZKUz8rCgL0Di2t7a9aEv0/elFu+tBmt1FA8v7E0tn70svzvalu/rQML0DP9DSy/ehJ70DCajP2oCee9dfvQMDX0uKNNWA6mxpQNtOtcG58+34aC1HKY2KXLIzLYXDB15XFRHI4FlllVbmwSQgCkM99s197k1KnTn9KD1c2+X8PmcDoaRYb2G+g6VFdQPDm+cHIx0JTSmxbnmWDISddK6uoLWFTKUkBObME0001rQgjDfdEu11L5mkJINdXUBNctlPDYZkQXiGoF9+tUsRMgJH2dDlvKt2Oh1rq6gxpIQ2FXEknjeJY0YWVv8ADiHIfp9Ky/E5As5hVMohARWzEkiurqCvfU+tSX1ta4vbeurqDr0Arq6ggtSy561NdQRegLV1dQQTQE11dQRUiurqCDXfrXV1BJ/lUg11dQcBf9qZl7murqD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50" name="AutoShape 10" descr="data:image/jpeg;base64,/9j/4AAQSkZJRgABAQAAAQABAAD/2wCEAAkGBxISEBUSEhIVFRUVFxUVFxUVFRUVFRUVFRUWFhUVFRUYHSggGBolGxUVITEhJSkrLi4uFx8zODMtNygtLisBCgoKBQUFDgUFDisZExkrKysrKysrKysrKysrKysrKysrKysrKysrKysrKysrKysrKysrKysrKysrKysrKysrK//AABEIALcBFAMBIgACEQEDEQH/xAAcAAACAQUBAAAAAAAAAAAAAAAAAQIDBAUGBwj/xAA7EAABAwIEAwYDBgYBBQAAAAABAAIRAyEEBRIxBkFREyJhcYGRB6GxMkKCwdHwFCNSYuHxciQzssLS/8QAFAEBAAAAAAAAAAAAAAAAAAAAAP/EABQRAQAAAAAAAAAAAAAAAAAAAAD/2gAMAwEAAhEDEQA/AOPyiVElCCWtS7TwUE2hBUa8dEnIayfJVhh0FCEdmr2ngiVksJl19kGv9mUzTK3hvDZ7IvNN3h3T9f3ssTjMsc2xaR4EQg1vQm0EK9r4UhWrmIKb3EpBNyggq6wouUEpQNCSaAlOVFCCWpGpRQgepPUopoJBycqATCCWpOVCUSglKNSjKJQT1piooIQVNakKioymCgymCq931/RCoYV3d9UkFlpThXDaSuf4W8QgsGMVanSMgc1kW4H6wshgcuvtflZBjqGEn846rJYbLCbAeizmCycmABfy/d1tOWZEbSCOaDXMt4dJ5Lo/DfA9JgZUqXdYhvIW59Sr7KskEbQtppiAEFr/AALIjSPZYnOOGKNdsaR7LYkIOQZz8P3BpMWE7LmWdZUaTiF6qeyQub/ELhEOYatMRG4A38UHAXtVIhZfMMJpJCxb2oKJSUiooGhJNAIQhAIQhAIQphiCCaqsoEqqMKUFqhVnUDKgWIIhCA1BCAQhCBoCUKQCC6obIUaIshBk6VCwMfosrhMBLgfKDCngsLa8/vxWw5ZhLtt4n6IKGFyLr/rndZ3LsgAgxefOyzeW4DUdtlseHy7wQYfAZSJFrBbFgcrAMlXFDCwr+kEDYwBShNCBITQgIUKtMEEFVEFBxL4kcGPpuNWk0uZcmPuhcoxFO69eYugHtLSJBtdecviRw8MJiTpEMeS5vhfYINEcFFVHhUygEJJoBOEpU2IEGpimSq9KnJC2bI8hdUIIEoMXlXD1WrcNMCFl8RwZiKY1aCW9Y2XVeFeHH04B2F9tz/hbx/ANLNLgCEHn/LOFK1QAspEjrYLbcF8MaumahbJ5AyR5rq+GwLGCGtA8griEHnzP+ETRfpPp4m9lrWIyVzSbfJd048ywvAeBJHLwXPq+Edb6fv1Qc7q4MgwrZ9KCt6xeDAsN+sBa9jMLBKDAvbdRhXlWkrd7EEApAIhNBWpGyFGnshB0vAYOBcR/vmtqyvATE+CzlPIRawnmshhsujkgqZRg7LOUqICpYKlAV2gQanCaECQmhAkimouPNBznjPjyrSquo4eGaCWl5Ac4uFjAcIAmRsfRaLW+IGPDpGJf7MI9i2FY8R4iariTMkn1JlaziKl0HVOGfi47WKeOaHNMDtmCHN8XsFnDygjoVnvifw+MdhG1KMOc2HMLSCHtdGxG4iCuDi69F/DZs5ThwST3Xi/TtHgAeAFgg80YugWOLXAggkEHcEK1cun/ABa4d7PFGqwQKlyB1Fv0XM6rYJCCmhXeCwesOcdgQI5kkE+wA+YVOowaiIgefh4oKKqUt1Tc2DCnTQZbK6Ouo1ouXEAeZML0ZwtwtSoUmSwF+kSfE722XDfh5kuIxGKpupUyWse0ufs1oF7k7nwC9MUWQAOgQNlMDZSQUmPBmDtYjmDvB6IGhNU6RkT1v6cvkgt8xoB7CCtGznAhoI/LwW/1RIWp5qJc8dCPOCAAY9CPRBz3McHadv8Aa1vHUeo/xdbtj4kxEeFitVzIAkwI/wBoNbxFOJkLHvasvimST19+Sxjhy8SgtXBRKqvbe6pFBVp7IUqTbIQevDTCk2mFTbWb1VRtUIKgCkFGUwUEkKLnACSYAuSdgFyTjr4shpNDAEHcOxG48RRB3/5n06oOk5zxBhcIJr1mMMSGzLz/AMWC59lpGO+LtIOijh3OH9VR4ZPk0A/VcSr5i6o9z3uLnOMlziS4nqSblUTiig7nl/xZpl5FaiQ0mxYQSB0IdAPO4jyWaxHxDy0sP/UG4Ijsqk7dNK86DEmypnEnqgzGZYoOeYMibTYxyssS91yodqU23KC/yrBuq1GU2CXOc1rRMd5xgCfMr0/lGBFDD0qIAHZsY3u7SGgOI8zJ9Vwj4dcOvxeJAa80+zHadoG6tJaRotI3P0K9Byg0D4s4YnBueB9n5SV51ri5XqH4i5jSp5diNYBlkAGNyQBuvNOJrsJsz2A/JBkeGXisBhJDX1Kn8pxjSC4AOaT+ER4yqgyMsAfUs6Wyxwgs1Ew1wPPumeisMRg6uGfqGlr2jwcWlzbg2IBgweitMVmNWoZe9zjAEuMmANIvztZA84rmpXe8tDS7SS0Wg6QDY7TE+qpYekXODRzMBFMuc+wJc6/ms5lVSgxoLh/NBLi7wGzG/wB1vc+CDsvwacxuDbTGme+50bzri/sV0UFebch4oq4Sv2zAJqGDTuGEOA1FoH9wd6/LvuTZl21BlRw0OcPsnkgyNSsQBESSAJ689vAFS0W5g9RurJ5BrMvs17o5SCwavOCW+TirwOkTKChiq5axwdYkENdsHONmjwdJHny6Cq2rJIAsIHruQPCCPn0WOzTF/wDT1NtUva0dSyXAxN4a0n8JVfBDR/JJJLZIc7eo0mS8/wB2owfG9pCC8c5YDOKP80f01GhpPRzXQw+uvT1+z0KymIcRcLDcTuDsOCT9mpSee8WlrRUaHFrhcENLj6INTzej3tIGojUTHIAw0T4xbyK0/Es1ONyBsJEgmJIB6/5W7V6JbVfhw41Klnhz+bHbPJEAlpa4QLmB1JV27INbWtc0DmHbHULgn+rmT1Qcqr4YjkfPdYbEsgkR0+gv9V2DD8Ote1o0j7DRvba5nneVrXEHDjcPiNMGH055XLSQ7baNTfdBzupSJ5KFSjEc5n9FtgwVIg63QbgwJ26edj6rBVmDtCB91oHrz9LA+qC1p0rIV21iEHact4j1G5C2HC5uDzXEcuzEjYrasrzAmCT6IOr4bHgq5dimtaXuIa1oLi4mAABJJJ2C07LsXbdaZ8aeI6jaNLBsJAraqlUj7zGEBrPIukn/AIhBiviX8S3Y0uw2FJZhQYc7Z2Ijr0p/28+fRc5NRUSUSgqh6NaoynKCtrRqVFNBcscs5wzUZ2wZUoNrNqFrC0uLHDUQAadQEaHTzNuq16mVluH2B+JosLtIfVpsLuTdT2tJ9JlB6W4R4epYGiadI1DrIee006xaACGgAQB9Vk8VVAB8BM+/6KoagmPAH5larxRnrKLKmpwEOHPoxj4PmJH+0HKvirxBUfUNAmGiO6fcG3NadwjTD8dQBv3i6/VjS8fMAq0zzMDXrvquM6iq3DtcU6zauoDs9VTl3u6QW77kbfsoNpzHLm1NUOvALibucQXatX9O7beIWr47Lg28EyXc9tLdRkcpkfNVsRmD2O1NdIFjyjVNiDsTpNvBWOLx7zLXAg8wbG/UeyChWxHJvdA2i3IbnmbKIqQSfFUZUnbk+P1QZzIHdpimOdtqBjkB0A5Bd6yrFktvtHmIXnbKMX2dZrjEfsLtXCmesfpDbwQOv3dX0+iDcsHjD2lS86RSbf7sufu7mSC09YInqsn/ABGl0cjf/wCvYwfInosL22l9RsQSym9rupY14kcj3aYPuFm64Ag82nV+H7Lj6BxPoEGFrVg41GxqLWYsOE2Gt7S38WjoDvylZDHVD2Qq/faNducth7R6EwOoCxeWUg6pj2gEdm/sRJnemcQCOgjEtb+AK5xuNb2LRH2uyIFpMvowAJ61AEGUczWJ5bqwzbLWvpPYfsva5hExZwjfluq+FxQLTHJz2jpDXuaPkFYZxmbWBBgcHiBoo4kN7z6LbEyA+m1zg3w7prgnqAtiOMb2eidobvcWiZ6xsQuXYnOA3C4mhq/7bnuZIFgahqN6Aj7Xp1KrZpxATD5DXwJO8TcjxEoNzbmoDKAbazGwOY7Nzr8gJYDPhHgtf4vxQD6VQO1EtqUzJEanaHgxytTcPVaZRzx57O4OlhaR4w2faCsBnWfVXv0h0BrpIgXIIIv6BBkszrw6bQbGxtHP99FidWp7tgRpjx3Uxi9bfPlPr+/JWYqQD11G/UoL+m+RaPnuhW1E735oQSwmJK2TLsdF5WkMq3WSw+OgQg6flWcyLEK54t4bZmWHbocG4ikCaZJhrgftU3eBgQeR8CVzbC5rDt1seXcUdmNRMAXJ6AIOcYrDPpPdTqNLHsJa5rrFpG4KpLJcRZq7FYmpXdbXEAmYa1oY35NnzJWNQCEk0DQkmgkwrfvhfwfTzB9Y1XlrKLWWb9oue4x6aWPHmR0XPwV3b4GYUswNas6zatXS3bvCm2CR6l4/Cgz/AB5xW3AsMfbFN4a3qSWafGwB91wniDiStinvc82cNtrgCx8gFlvipmPbY4ifsjTvYEd13zatSB5Ec3E+Q7tz5hwQPB1dAqHVDuzGnqSatKw8dIcfIKNfEPd95xkkbnkAP1VuTJk8z9Uz7XcPcAFBW7Puy12q0kwRHh4qg65new94E/NZKoGtGlswW3I+9dwM+ce0dFi4ugIUn7nzKITq725x8wJQQWf4bzzsKgBkNtcciNj8h7LApIO5ZHxL/EVn6yNTcJUAcLB7+0YWDffvhsT94+C6RiMRq7rHDVvtNr2jxh3sV5UwOaVabhpceX7+Q9l0HIePSwB1ZxJmTzPemR6AM9Ag6Bgs5YBju4IZ2cme84jCtpuB8AaRgzzPrrGK4sbFKTYGi5wi8NFSo0eYLGD8K0biHikvfim0rU65Zta2kl3uXula6Me7VJJPe1b84gfVB2GhxpTp095dqf6y4uke8LVc/wCL3VSbmLwPD9/RaS/HOIj1VF2IP79P0QZfFY8kvv8AaBB8ZYI/8T7qBxzi0STtJueixJfP7/fVSbVtCC6ZUI0+/wAj+qtMQ6Xk9SlqsokoLim+B5IFT8/qf1VBqqBBcseUKNMWQgsZTDknBJBUbVKdXEOIibKkhAIQhAISQgaFKm8AyWhw5gkifUGQio4FxIaGgkw0SQByAJMmPFBELrvAOauw+UhxcA01MS4a7BultISOrdRdcTc+a5FKuK2YVXMZTdUcWUwWsbPdaC7UQB4uugnm9Zz6z3uM6nOOoQWmTJgix3VF1QkGdwwD01Aj1v8AJUtRiJMdJtPXzTqulxPUk2Eb+HLyQJgk+hPsCY9dvVDzPObn5oBQLkDxQXeJc6IJ5NBF7bEbnby/MqycVe5iT2hvO0/h7v8A6iyskEkOQB9B9QkEAEFJCBoDkkIJFySEIGShJCByiUIQATShMIJtVQKiFVaguaWyajSNkILEoKCgIAoQUIBJNCBJJpIGkhNAkIQgEShJBIxA9Z/I/P5KIQpNG/73t+aALpMnn+e6imUkDBQkhAJJpIGhJNA01FNAIQhA0BCEDCcKKYKBhTlQTlBc03WQoUzZCC3IQmUIBCEIBJS0qJQJCEIBJCEAhCEAhCEAhCEAhCEAhCECQmkgEITQJNCEAmkmgSaEIBNJMIGEJgIhBJrkJtYhBTcgJvCigkUkk0EtZUE0kCSTQgSEIQCEJoEhCEAhNCBITQgSEIQCEIQCEIQCEIQNCSaAQhCATlATQCcpJoAFCkGoQN7CoaEIQGgoLUkICE9BQhAtBS0IQgRCegoQgNJRoKEIHoKNBSQgego7MoQgfZlHZlCEC0FGgpIQGgo7MoQgNBT7MoQgOzKOzKEIIkJhqEIJdmUdmUIQHZlAakhBMUypCkUIQVW0D0SQhB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18437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928670"/>
            <a:ext cx="4061778" cy="2862271"/>
          </a:xfrm>
          <a:prstGeom prst="rect">
            <a:avLst/>
          </a:prstGeom>
          <a:noFill/>
          <a:ln w="38100">
            <a:gradFill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  <a:miter lim="800000"/>
            <a:headEnd/>
            <a:tailEnd/>
          </a:ln>
          <a:effectLst/>
        </p:spPr>
      </p:pic>
      <p:pic>
        <p:nvPicPr>
          <p:cNvPr id="13" name="Picture 6" descr="https://encrypted-tbn0.gstatic.com/images?q=tbn:ANd9GcSR7zZx4flXJozjg2qvfct-sluNVNzhMnJRFyf7k2YAZKDannxjLCQdyqopCWGxuNC2-Pk&amp;usqp=CAU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86380" y="1939228"/>
            <a:ext cx="2643206" cy="3900515"/>
          </a:xfrm>
          <a:prstGeom prst="rect">
            <a:avLst/>
          </a:prstGeom>
          <a:noFill/>
          <a:ln w="38100">
            <a:gradFill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  <a:miter lim="800000"/>
            <a:headEnd/>
            <a:tailEnd/>
          </a:ln>
          <a:effectLst/>
        </p:spPr>
      </p:pic>
    </p:spTree>
  </p:cSld>
  <p:clrMapOvr>
    <a:masterClrMapping/>
  </p:clrMapOvr>
  <p:transition advTm="19718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9maj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Picture 4" descr="https://fidiuag.ru/images/%D0%9F%D0%98%D0%A1%D0%AC%D0%9C%D0%9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857233"/>
            <a:ext cx="3203566" cy="2428892"/>
          </a:xfrm>
          <a:prstGeom prst="rect">
            <a:avLst/>
          </a:prstGeom>
          <a:noFill/>
          <a:ln w="38100">
            <a:gradFill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  <a:miter lim="800000"/>
            <a:headEnd/>
            <a:tailEnd/>
          </a:ln>
          <a:effectLst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868" y="3571876"/>
            <a:ext cx="4773798" cy="2205040"/>
          </a:xfrm>
          <a:prstGeom prst="rect">
            <a:avLst/>
          </a:prstGeom>
          <a:noFill/>
          <a:ln w="38100">
            <a:gradFill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  <a:miter lim="800000"/>
            <a:headEnd/>
            <a:tailEnd/>
          </a:ln>
          <a:effectLst/>
        </p:spPr>
      </p:pic>
    </p:spTree>
  </p:cSld>
  <p:clrMapOvr>
    <a:masterClrMapping/>
  </p:clrMapOvr>
  <p:transition advTm="19437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u2.9111s.ru/uploads/202311/01/c055e7647de3277b1c1db13d2d6f9ea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9maj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1214422"/>
            <a:ext cx="3240331" cy="2286016"/>
          </a:xfrm>
          <a:prstGeom prst="rect">
            <a:avLst/>
          </a:prstGeom>
          <a:noFill/>
          <a:ln w="38100">
            <a:gradFill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  <a:miter lim="800000"/>
            <a:headEnd/>
            <a:tailEnd/>
          </a:ln>
          <a:effectLst/>
        </p:spPr>
      </p:pic>
      <p:pic>
        <p:nvPicPr>
          <p:cNvPr id="4813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857232"/>
            <a:ext cx="3524243" cy="4748454"/>
          </a:xfrm>
          <a:prstGeom prst="rect">
            <a:avLst/>
          </a:prstGeom>
          <a:noFill/>
          <a:ln w="38100">
            <a:gradFill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  <a:miter lim="800000"/>
            <a:headEnd/>
            <a:tailEnd/>
          </a:ln>
          <a:effectLst/>
        </p:spPr>
      </p:pic>
    </p:spTree>
  </p:cSld>
  <p:clrMapOvr>
    <a:masterClrMapping/>
  </p:clrMapOvr>
  <p:transition advTm="19437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9maj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5362" name="AutoShape 2" descr="data:image/jpeg;base64,/9j/4AAQSkZJRgABAQAAAQABAAD/2wCEAAoGBxQUExYTFBMXFxYYGR8dGhkZGiEfIhodISIgIhkgHCEhHyoiICQoICIcIzQkKSsuMTExICE2OzYvOiowMS4BCwsLBQUFDwUFDy4aFBouLi4uLi4uLi4uLi4uLi4uLi4uLi4uLi4uLi4uLi4uLi4uLi4uLi4uLi4uLi4uLi4uLv/AABEIAK8BHwMBIgACEQEDEQH/xAAcAAACAgMBAQAAAAAAAAAAAAAFBgMEAAIHAQj/xABCEAACAgAFAgQEBAQDBgUFAQABAgMRAAQSITEFQQYTIlEyYXGBBxSRoSNCUrHB0fAWM0NicuEkgpLS8RUXorLCU//EABQBAQAAAAAAAAAAAAAAAAAAAAD/xAAUEQEAAAAAAAAAAAAAAAAAAAAA/9oADAMBAAIRAxEAPwDr3T/91H/0L/YYsYF5DONoSxtpXt8sTS5tgDtvwBXesBexmBcvU9JCkjUeBW5rc0MSJnjVsNPsOTX27/LAEMZir+ZPesRnMvVgA87e/wDlgL2MwOgzxLFdrBo12/fG+Yz2hSxoKBuea/Tk/IYC9jMK+e8awRKGdqB3FqQSACbA5rY7msW+ieKIMyEMcgJe9IIKk1zQPNYA7jMVp5GA2q/n/r2vEX5sldXw+5I7X9cBexmBzZxwboafbvfyPBxqc617FflYoGxsAb5wBPGYoxZwkb0G9t9jjQ5p+dIoWCO/1sdv8+2AI4zFCDP2RdUeCPfF0HAbYzAuTqYGYEB7rfHv8NnV3ptqwTvAe4zHl4y8B7jMeXjLwHuMx5eMvAe4zHl4y8B7jMeXjLwHuMxreMLYDbGYj80e4/XHpkHvgN8ZiITA8HFXqUsqpqiVXYHdSa1DjnsRseDwR3vAC8vmGCRgEE6V4H/L/hWPTmTdV2vvd8m8UsmTSAbAKpod9qvY3W39sXnUCz3u9u5I22+/+qwG5XSAbAJ7nkXxj1MzvfxEDsQL+31sYghctewodwbJNDn2+nON4cuNPp4azfJN7Xv2rtgLkchOpyNtwPp25787/PGhmfY6TQrfUN7+XyxkSau3pUHnueOOa5/1WJHQAgEiyRt8q22O/Yn64DVECCkCgE2a73325J3wI8V5J50jijlCjVqY2BsPhFd7Pt7YLTZKyzvso3N7DYf6/bFuPJIDqIB2A37V7YDnfV/w8zM8xmEiqxFDVRFezVRNjbg/UYUevZfO5GeKWRfLZb0tHRSuCF2oGr598dV8ZdYniGnLgFjXYGubvfft3GKOVKZpjlp4mIRVkk2tLFNpUnn2O3vgDnR8y7wxpMKfy1L8CmoXt23xIyuotgpG4IW9weDx9/vjWDJQwKfKiVUJBIXsdxvX3+949F6aOqxdfzWP7/44CBIwopSCpva9/wDy9jWwA9sbwTXYO4vuP8R3/viRgPat637H/XBxVkLAlgNQIAvnbnfeyT8r7YCaRjd81vZG4H2x5JmwVvVVb6v9bH2/T3xGkrei7+H2ujt3v/MHEkuXGggBShG61/qv/jAeSTCmBAAHfij72eMS5fqQUUbPA2+fBHY/bFP8uNhWpNJB9yBt9D8/p8hiusAjuydI4FC1HyobgYA1lstG5SUEuVWgxFMeQdRoG9+O2L14B5XqBi2bdDwcFsvmkcHSbrn3H2wE4x7jQY2wHuPcag4y8BtjMeXjMB7jMeYzAe4zEU8wRSzGgMCpetsSdCCh74AwWwN6rH5oMQkdDVhk5X9/a/1xSj627WHhpqPlEWQx29JAFqSaPfYH2xdycDBfUbc7sexJ9vkOwwEeTyca1RZiK3LcmqNgbD3+uLR/xHevvjPK2HY+4HHviwIwe329jgKsX9d/PnavoDjyDNOASyBd9hqJ2/TFqaMdx9MRqQpsmz74BY6I+tIpDy6gUOABYP8AjZvevri1JmA9gAn1DSa2Y8gqb3FD9sL/AIdzf8OTT6vLUaAdlUSbjc8jez8l+gxfSVg4PmkoqsrmgKawxZuKAXb9fbAFDKGJVgTz71prfVtQ9ubOLeUjetWknehxst87fTb/AOcBcp1iPQNJstuqBgutzuFsnc3pG19/fByLUfLYtuo30j4mYVtvsBRN+1c4DfItIdJYepwSBVaRsBq+Yxdy+TVLPxMeSeT9PYfLFDJdQYxRyGOmkO66tRCAmiSNidIuh3OPesZzQmpjVc1Zr9BgEfxVnlZZ46/LtE2p0kY6X/p2J9QKgbjbc4G9D/FgpoSdWNlwzL/KCbQqCbNAkbm6A5vATxGzSTszsZAQQrltRZK2GobEDej+u+FmHKi5A+r+GjE12I2Fn2usB1CPrMjzLJlowNRPl0C97kW17Ekc0b++HvokEnqllADvWoAVXyN/X9scj8GhocxB5M+gPoZw41LpdCW+YYkFRXc8Gqx0mDrAzMLDeM6tO90jkXHrNKaujsP5lO2ALZ3MaWRasFqLUaF9iQCB96vb3xmYW1KoKu/UKsVW4HHJ9v25odU8SwwmNWkjRnUEajSybhXANcqSP1A7mk3xz1gxqzJI0ZPpMbEAko48wKyljpYAgcbi/YEGifOl/R8Q/qJoek+rfTyLQj33r55leswsWy4IEqmtJBTjuK27Gq9scri61KY3jE0qKDYCtxd1rII7tZNcfTEmfzUiyNT1Zo7nZ9VmixJI1AMd6u+cB03pnUEzCLovewN9/SRZJvsCu94uQzga/XuhIY8EGhV3yNxf+OOPdP65LDbI1BG1op23BCnbkWLBA7YP9S8RuxL2o82iJY74rdGBarArf/PYOkjMJpYqAxrVpG9/T39r96xUD+aPNUBhvQNBk9wT3H9v2HO+i+ImiGiS9IVtLKTag0QANx24+QvbFhPFBWUSgbEBZY+zkblk7JfccX2NnAPk8pUMoAav5TX23ulJ4v5fpXnhDR2GkjatnU7p7WPkeex/TG+U6ZLLI0bk+QVGllO/pPwm73u7Py2wM6gkuWzLASqctVsNTB022u7DG69rBwEq9azkb+XLIhP8rV6ZR3Kke21ryPpiWLqmbY2sjH5KoI+3pJwN631yORGiRDI6BX1IthRe7iiGFc2Ppiz0rxEHURvJ/EFje11V7f8ANXK1fywBIZrO82fuoFY0jzecYbSLzyNH77Yo53Nk0qMbG5a9Xq3G+9UB2q8BJ+q5fLa0/MFCTZCqxa+wJGwFe3zwDnHPm+7qP/T/AO3EgzOYHM6/oP8A24U+n+IImHozjSNudJWqHtTC+3P9sW0zE0bRsyzgtYOoAqPsK5+u2AYDm5z/AMcA/JAf749/NzDmbV/0xj6e+AEmcgcqcxMdSuVYL6R7j68YlZV0MqSeWDqFDUTW1kHYb/PAEOuyORGkr2haydlrTvv9r/Q+2KmbSTyTIg8tK9LEep/bQtbD/mb7Ct8X+nZJJYGWcNJGrag1NqJuxWkkmuNsQ9e648EShC8gfcySBbAIsLpAFECuReASnlzWXzOXlZT6pFANliQxFgkklSQfh252x1oLV7cdh7Y5V1vxNG5hlMYULMsj6TZcgr8IoVsBxzzjqMEqMocMCpUMCDyG429qwFkAY2LfLFWGdSaBJPy4+2JC4G+9n9sBky3zVX3+/wD2xCQCPf5EbfpjBqa1K+gUQb3a+RXbEkjEHYfT/X3wHB5/EcmUhRY1Vke9+4ZbWrPsPUB71ilkvG7KkiMGIf2Is+ssB9Kr/wDL3xr4kbVll4Ohr9qDEjf7kYXcnFRDnTQPuL/fAHJPEs0p9ZNCPQgX0hQDa/Mb7nuaF46t4HzMxy07z6o5SSiiVrYuVrVRA02aUKB/KffHOvBPTo3lfMyC8tlIxI//ADyCzHGPe6sj2Fd8HD14qzusml1dhJNR/wB41syCSm8uNT6S6rqc0NgKwDF4r8VBJP4c5DQxMSgTUAWTShZgNI5JCk7mvfDH4hVmyziKnOlSBITT8E6iPfHCet9SaVj67UsW0qCqBjzQPqb2DN6qobcY7B4Rz/5np8Wp6Z0MLkbFdFqT8iVCn74DmsGVqVkjBRjYaN9997CsDTV2OxwM6tmQr5najIkV/wDmosee59sPPVunrFMis4Luw8iGP1ER3/vJW0jTZ3H1O9DHNM/FMS7eW5SM6S+liqgElAzcAUbF8jANGSlZYfzOWppMtCpkEl0rhn9SjuFQ2ovkk8jEfhnx7JCxLlixAVfTcaghVLuoOokaRVdrHtW/S8/CvT81QJlzWpEQV6QABbEkbAt+4wuRZfM5chgGQEAkEWrgEHccMtgX2wDB0/PTZlZNBVmMnmKj2xUgLQG1aWArnkA0KBwHCf8Ahzm9R83zh6rN997Ps1HG2WE0stZbLuW4Hkhy1HkMyGu5F+ngGhwDCdDmhyWYkb0OrLUQcMqAtTg0x9XGxPcbG8Av5HPMFZm/mXTfzJ7+/c4sTTEkBY7VKPHys/3H6DGuVnZsvKS3qVhppVABteQFo7WPvg50nMRRNKrKSj6dJC2D6Qrrso5Nnbb9sAD6jmENFCQQLA+vH05xrmMywVBq7ah77f8AfDZ07wFKys5j0llbQGpDdHR6SbA+E+59x3E5Loc0DuJomVlX0hxs17bEbbbGxYwFHMZy0Ar21H2J4Hy74K9C6BNm5EUEpCLMkh4VARq37n2H+WGLwd4UV0aeYfw1bSqdpK5LbWyjjbk3yNsVeueOZJHbLwZdV+KJDI4Cjtsq+kbjY3gOi+JutwR5doxOAzAKgV/X/wBQI343vjCT1lXEasMwZoWIW5qEhrfazqI1bH2r74TurZKXLTSGKbVHsrsDsH/pYdjyRfPOIuno7LbEsAKBNEm/+bnAEMjmnaVDlmYSEGNVGncHlTq2799sMKeHczoKND6WIY+pdQI/pJIprr1fLAXw/wBNjmzHlMSrFWKOL9LgakbbmiLw59I8XCULrUqw9MhAsLJxv8iQawATpi5lpJMuApmirUxZfh3IPPc0DV0ecWfEHTJxlkmWR45q0zKHPpG5U0m3uu5OxB5xczfS1zM5ljLwyKpJkjUs5HFGiQw2rT+mCWb6BKcs4i1CYDclhqk9J1AgFlAYEek/reAU/B/QZwvnokcrWVOuhpFdjV3v/hhi/LTkW0KlqA2Y1X37YSos3mYnKMrACm0ElCoNURsaur4w8eH85NmMtrtASSOSSvtdCjtv2wFWWCbXvlrQDm1u+1erF7plvJpeORBV7LequAK4J+eLccMii2ldlJJ+EaqrYAUSTeJcv1KONwacm9OkAE7nbgc9vvvWAJQdWiaQwLalAuxFbMSBXvuCL74U/wAQunquXd4ZoomUahGQPMkVqHbcCgSBp55I3wYi6kP486w6kMZfzDQJKqahA1EgqQ9k0AbrE82bIUu6BpJKpDvx8A2FVqs32AJwCr+H3hWNol/OR3Y8ypOxYkR6v6PSCQOTZJra2uXq8UZKxqRCtGzpCtvXoJOojjeqN7E4odU6jHlY2DOsrBfMlo20kjmgCO17AewFYVvHGedYosuwUSysrSKnCLYIDMd2Pz+WAfM51/16YmEhpdSIQSlgkGiL3NDGZ7rRhhaYmwotr3rc7fKrFY5t4Yy2ZnnkzOWlAkjlKCzsUI2BHBHI+tYa8xlepzQtA8eWkWSvNJZkLjYUSoOk0out99sA0ZPr8TIHbUoaNpbYVUYFliLuqI/XGnTPFeVnAaOZfmrnSRYB7/IjCHnfDebgRykEYDRCFmGcdgsZPwr5i7Kfb+2OexvHf+5O1j/eH/2/XAFCoMJVSAxBKEjYVubv6J74ERwylSDGJApC2vwkncDYVf0GNun9Ta0DVotR6Vs2eBub/TBXoySokipM9sNI1alFMGF25ANGtwxG3fAR9AWbNZiLIRN5cQcNIK21LXmSPtZI2RQdtl9zjrHTukhYTl2iQELQ1PqpFsFi2lSdgvc1dUAKwk+AcocvMrMRc+aSIbEaVVWmcC+xbyxyeMS/7cZzMTyZeCVH1ahRj8qKNBYZnYsZDXyK/fjALvW/CA891ykySxk7aFlYfQFImT98Hvwwzc2WXNJPBII0DzK7o6qXVadSxX+ak+exw5dL0ZeBo5cx5cUdGaUAQhmbcIgUDyxX8oHmHYkiwWHdT/FbIRqYoUaYEaQirpVr53NHf6E4BXPUozN5k8vmNKvmTzMCqpHvohhQjUdWw3qwQSKsE/0zxfHFAJpm1pK0mmIAa5rpGkZSaVLEgAJ+EIovfC1N4DzU6nMCCPJw0DU8xO39R1WR22asQdM8BSZlyIM6smnaSYKREp50qxIaRtxsqhQOTwMBe6vnOkZjNKzxNCmjd8uQnqs0XXRpPta3VcntrG3RmURXnJBer1MnI9rAAv5C8LvibwuctKITm0mNcp6dLHcArvsa5v8ATCq0re5/zwHVOq+MohGMtl41ggWv4akDVXOugC19998DeldTSZxlo1lmDVcRAKtTA1sB9LOw534K74QhjmPkyIpq2LafVoA3UHkEmqPzPvgh4QzeZRcw2WMcYiA1vpUSaWbSNLEE3vuRXOAcPFnSYIIZFWJIZF/iusbAEIAPiIFaid1Hxek77jATwlEZZ0SEvHJKQutwCURVLNItg+qlVVauXujWBL9Ud00qjEklpBepmO27GiQb7UTdH2x0T8Hyhec7a6Aqj8IJvdiWO5B9uaA3wFbxFlcxkQXXpcU8YHqm81pJD83LKXH7jCP1TxkXIMdiPbVE5ugK2Ru29787jbbftfXerTRFx+Ud4VjLGVJEGkb2NBOomuKBBxyTxg2VkEWY8sg2ToZaaRdqD6dgPc89vcgCvi/xXC0Xk5edI0AChV9RArilB0/c459lswWetQsn4mNb3zfv88FU6k0rCfMyCamryiT6VN3t2+X23wF6jk/KagbUjUjf1KeD9ex+YOAcPFGV9AeTMZdjoXQmkh2UGj6hyOT2G38p5B5CYFwu+kk6R2G508+2A0JADHvXFe/vglkyCB6gNIvtyNxgC+Sz/lTRykFgjA887+9Hth1edIM1551aH0pMwAFagPJkagACaphXBBO4wi5COTMAvDl5JACNYWMuFN7A1yD8+d8PXWGDZZvLik1zKFMTROhsm5vSQSOCQd77XWAaOhdOhikkMZa2FG2v4TxxtWPMxn5YFfy4Gm9RIp1A3/qZjYN7UAeRhS8KpmFlgD5XMBkJVpRGQG9mc7avSaujuBgD4r8YZpczLEKhCuVFA3ttqvk8Cttu2AcX/MPkXlbLeZO7j0lDqCigSK9Qr1VXv3x54T6U+Wy4meQEyqCY606b3AN76hdHit8IfSPFDI+qXNTMi0wRSfW4NhSSLC+/F4PQ9bnzbq04giiYWrPINSi/5UQ6ia2FqK5vANWe6nmFLIiHUFJvsW+xvjj/AAx508TSOv5mJSi6mSQalJIDbqO221Gu9YG5GVEJUTtPuFFZWR5AfYvQBH1F+5wXy3iJJGKxQZiWSMqpGlIyDY7SMCLFjYcE/XARwwLE0iJ/DRI2Ygkm3ZkMxIa9RGy2SaIYVvjzOZ8s8mhtLBYwpdboFdXrUEG/Uxqxud7GJeqhIFZ5AYj8bM8vpIZiWAqlLXfYkbfLCvnXzMkjPl1FSgEecrKKS0FtQFmrA5II+uAr5fKiTOkklkQ+dIzVckgoICFAAF6SBXCnEPjOKOFHlJaSeTfWT7nsOw3wd6bPNl42fMvCtA2qfCwHDamAsg6tlu9rrjHNfE3XWzMrNwn8oA7DAPf4YRywZbzPILidyylWF6UGng783hvynWLYJolUkA7qeCdjttXO+NOnQCDLxwDmOAL/AOY1f73ixGgViwH9K/ZQT/jgKHjzPaclLRNuygfqGP8A+KthJi8PQZmFc1lVZDQE0AIJRuNaamGpGN99ifkQD/4lSB8oPVWl3Ygd6AUfvKuBOR6tNHlsoY5MopAaiHKMNvWroTobcqTp/mo0MAhuhRIiu+r1e5BUAG647bfLD50TpceZyIAynnMC+rS0Kv8AE1AEkOBwfUP2woE+RmH22HqHuoer24JG+DXSM3mo1YZKOZ4r3ZCQNTDV6lI2NXvgHHocgy0Fz9PkhCyjy0AEzlqqwUTY1Q1NX1OE3xL4ojy+ZkbLZTyJTZ1y6TQNEmNE9O/OtmcjtWL8EnU5V9E2tl0jy1n0sCwtVIYLuBzZPyvEfWeldQkhH5mSPQeFaUsARudTAFFKjc2181eAS811szupzLyMgJOiOgBZJOkMaskm2Nk3ZJOGbKfia2WTysnk4IEHw67kYn+p22JOBR8FzGiJMsAW0hhMCCavarPyG25oDnEuY8EToWVp8ta8jzCKO226DffvsO54sB/U/EWbzsgWad5Sx2S6UE8AKNv8cNHU88nToEysgknkUhyquI4dXJVirGR9JPBpTzV7hcyYjy2pnAaWHMKVeNrFLRNXWpST8jtyOMC+s54zSNIZAbOy+oEC/pV7knc7k4DWbPF5HmagSS1LdWeALs19cUlXbGSH247YJeHciXkDkhY4yC7uwVR/SuptrJ7fXANPgbwtIwmRopElZOHRowI7B1ajswsqStE+ke5xP4J6XMYuogBS2nQV383WHDLtxpOlvvgrF4mzyUscYEYRmUogEZVeQjBdJ2vYHscNnh/IkRHMTiPzJaYGMAWlWhZgqlibv9MApZP8OJmUPmZNAo0kI1OAeN29G2/pQb3sfcz4Z8QZTJxGKBJiBZmeWNlctsPXajcew+G/vix1zPtF6lViDYSJR8bHj9+ThPXp2akJ82OIN8X8R6ZR3IZGVjvYG54rAMXU/EYlCx5fMpJ5hZ5HVgpFnaN91PpWhTBjQ7Vjn/XZzmJZHJF+2rdVBoCht8+TydsXMt4ZjbMetwEJJpNmDJvxIt8G962IN4N/7P8ATYwfWZCxssZoifsAhq7JwCbl8mpCBHdnLaToJJ1GtI08839fthsn8B5gxLFO0ceYH+7DyA60PqYbWQUsk87EfXEsPUMrC6TZWNy8QJ1tMBVbUB5NEbnuMQ+Kps5niMzJlzBGIwFkUHS4vY3udwaBAo7X2GAxfw3y8YvMdQVT7RxMwH3uz+gwIz3RMnG1R9Q1fJsvIu31F/2xCvQUzGpoSIqoKs7kl9gDpcRhCdWrYsPpteLXh7pU0EpkPkRvEGKtOdSs1EKAPh2O+o8GuQDgDGW8BZyNQYJjBI9ekTMusD2CCyBd2dhe9djmQ6Pn4svIj5hZZNnQmVyQ6kekPQpSoIIDc+1nAbwV1zNZuXy0DFQPMzMrn1SeylttCWaCL21e5wTzXUpc3mI+nR6ND7s6yAWE9ZU+WzFAQumhprVdbYCtk0kWJlzk+prVlrMEtd2ytTcUK223Pyoh4m6Vl8/HGMs0bZlSLFhfQAbWjWwNVXc/M4r9c8JQ5YL5mVeVgQQyKhiP/KwLiQ/PcYVOjeFsy+Y1xIGSM+YwtogFB+AlhaltwKvg77YAl/sBmRRaIBSfUDRZR3IC7n7WcNXhidMtC8MhCCNrVpfR6G42LWDfb/PC/m/FTLMuXHT5UkatKjNynnjToFkfQnjFyTMPG8cuYf8ALahu3lyl/YASy8enuVFfPAGI5I55TLFPccbLrJk0R6lo6WLbnavhBO5BNYv5rqCaJ5YJEkzHk+XEVVVALEAKhPrf1G73FjtxgaeiQSRMVuR3tXcsHcA361uwGqjxxifp0MLVl1nnkJQkozK4AFBtRCkLV8WL1VgBv+18eWyuU/MAzmaLltLeW4ZwX1Eer4h6b9IX54F9V8cICGZXlQEjbSQQau74/b99ts74Zhgz+jhZIbjCqGpywD6Q4Kg8dtrwB8XdCEZeSOVkRgFRHb15hgfWyoooJ2FgA1tzeAG+JOtwTH+GsjGtnc6W/wDMFJV/a6B23Jx54GySTZuFHVnAJbSBerSNVH5bb/p3wEngZDpdWUjswII+x3wb8BZ9oc7Ayj4nCEe+o0B+pH6YDr79SFnWki7reqNgNtzvVf6+WN8tnkdbVwaDMd+Pa/tiSKPMUTpVavbVvfY0VHzxBnclM+q0eiqqNJQgBfo94BZ/FTMacsiXZOlSeLsszcfOJP2xF0xCsOWAgkdli2uyo1ksxIdCncAfKq4xa8SeCc3mmhCqEQfEzsPTYUDYWTVN/wCrBoeEZxEkYIUKqKwiO7aVq7kIHI4A79+wcnkzBlLyblXIGnt6CN/01HDl4Vz3kpFCl655R6bFWAw1Gip7V3UbWMIXQ2I0qSRqcrwDvpN7Hb9dsPPhTLxGWEtFG81/wlLMiq6sQ1BbB+G7NgEH3rAOiLmEdJCFZn1KA2gBdiw9egOe21mzz74AZnp/lzRvNm/zMnluwRyqxhSRciC9KDfSGKnj54s+LurkzS5NJooZAgZml1nUjLR8sL8R0kjSV9iN8COkddaKSON8sZ19MbPFEw+L06Csi8FgraQBsBtvuB2HKQTLrhaCUITWiP4AtsANg3JA22NXtinmp3JSPMRZfW1BvSG0xlSASraaMj36SSdO5ArBGOCJZTMiJGqjaStLsf8AialGlCAN6Iu962rCn1rNCDLZgflyrSyMY5pNmYA1q0k6gwVioPYse5wCX4nzPmyPL/8A7SOwPAKhiq7DYbKP3wElj74s57NqY44wgDLqtu5sk19sU3Y/PAbQQM7KiAszMFUDksTSgfUkY6h05J+nwTZWNMvO2sCVBu5JHrZl1EMgFL8qNgG8Ing/qAgzKOdCkOtSPf8ADo7kEcWCQTRrnarx2LqXTZY5WOWEaIYTqkfQA6nZRq3ZgFFs221bkjYAXV8/l8rl1IVdCuGiijao3JBID0ASAfUwPFoO4oLJ+KWZkADLDtd0Xjv2rS4Ir6nAjx55imFGzEMwCE3DpCg7AqdKiztd7n54XYG7Gvo3A+n+eA6R0fxDCY/MmZtaj1EnZmLcDUdqBUW1887GhnU/F+WSpY4VlmZfUJAGAPfXQpjQ53Nn5UBfVfCOa0RziP8AgThWV7/q7NdEH22ogjc3hq8Nfh3l9Cyykv8ACPWdI1NsqgDcm/ngK/Rc1+YyUmaaPRPlpA66LVXQCnOn4dlLHbkoMT9X8KSTxRZjKReTJId4SVUMCSutNRoDexZ4IoWKw3r0uIZd4R/Dj0ODpFkAg3Q++EiP8QcokCaMvImYjgCAhvQ7gADWhO63ZJ+ID64CXJ+GYMqNWfzUWwIMUAd2uhWlxQ1C+N+T74peNvxCkzJRI/4WX30oGtjRoF6+Eitl4o3veFJ+pyyuWLU29VsPV8QFcXZscHfG2T6aZRIdaAopa2aiw59O2542wDT4dz5kg/Ks9oCXVQSp1H33FqCLojbtgV4sz4kkSNHZ441C2xJtrJYi+/C38u+KnS4N7smtiB8wR/gThhyeUXMyZbKkpE3wtJQAJ1MdX/UUIWjyVTAHPBnhGd4WhjfyQ5BzD1e1emIA8sAbPtZ+mGToXhbIdNlR5HYzEtoklauRR0gbbgkWbN38sNUcCRRiJBa0avfUe+r3JJ3xyb8VIHLsUX0gDUqsDoC77oD6e5O1d/fAO3j/ADkCppJkWWUD1o9aUVgdTeqqIsA1dHtheyGbljzD5S7inyrmFtjrkRSTbD4jz8t/njlcvUJXi8p5ZHRdlRnJVR2AB2r5fLHRIpXzfTcvmYZrzWVqOtSjkNH3r1MhTe9yAKwFDwj1dcxn4DmFIZQ6rRZSrBfTZWiOGv5nfHQurwMyadztyxG/3019yAfkcI3hLMxr1SMKZJxJlzpkkUKy2t6nNC6UFddXvW+2LHi7xasf/h4IzK5WgdayKoIsml1OWrcWQPrVYCpnvE5yzQpH6Xij9TtZDH21HdltStgAUBRFVi/0mf8ANRl49OVji9Ekmq9aybyIqkGgebvY8fJCyUzuyiKPUzEBWO+lh6l0k/CbBPzG3GCXhbxRMrx5WSmhLqunTRU6gdqonfkG+TgHXxXnHLRJl4mOZjVk1sfhDgBj8zQ5Pucb+HekDLHz5rzGaYfGQW8sdgl/3/SsZ1PK68wJY5ZIw+zBTsWNi1u9O5XYUCb23OL/AEjoyCFRK7ZlmslpSSKvYaSSAAPb54Cj4kly2Zj8vNvHGeVkZ11ofdRdt8xxjmi9NIzBjy0gzBX1q0YZb0+rYMAbAF7X8icdb6x4Wy89+ZRGgogCgeV39BFd+xxznwDC0edB8ssF1K18KGOkkmjxufscB0vpniaHSqzSuZNALHyzq1E7IaA9XG+wvFmTxBozHkGGfQzKvnFSF1NZNluQtVa3ZPywOTITHMFozEzRHUQHGoexN3V1sDgjLlcwQ6q77je2sMT8QBBG297DbAF8nn9eoxukoBq1NgnfYGqv77YjhzUp+OAp7ESxmhvRst34++FqHo2aRGjkm9J1AaWIbQQ2lSboBthdenTzj3pPhz8oQ754eUi6XVwdgfh/mI3bSbv3wHFemyLY1+ncUQCa+Z+fH2OHfoP5xJCcnEk0qghSwHojJAZl1Mu/H2Y++E2WVfMIVSQmoWEokUD6gdxweTsLxcTqTvHJ5aFSgDs6sVsUNQ5vgcb8bnAOD+LHjl8wQPmZu5dofL3okKIgfh4+M1vvgv0/xRM4XXCkaEs7CSSMXZHpGtlFDcD02Rp2xzXJZuE82e1EkHt21YmrKK96Bq3NeZqHfZtKtX0u8A6eI+rIyArJAHdVDuWsxIrBgkYQgEgi6I+++1Tq3VstmQLcIkassaQw6iLq9bvIuqyLI0Dcnc84UZ89GTSwKb4ssa/6arHuVy2Zl1CCF2A3YRoaA/5tPHfnAdF8CZXLTdOcGGNmDujlkFsL1KWPJoED7YR/EvhERNcbfwidi38p9ieSPnXt97/hLq0uQeWOdHSOQb8M0bXSu0YOojkGh7c4N57rmWsxTO0qMKCqusm6AAF6lY7miAeBWA5XJGQasH6HF7pXWXi20q6UQVe+DzpIIK7X8hfGDn/0TK/mFjzAkgRtiaIMZ5UsNLVe4I+d7Vh18KeHyJV/L5aEoUCid1hdQwALkNepyf6a43sb2Anwauaz2qHL5PLrl6AkkmDOu3FGwWff+X7kYdun/h307JDzZB5khBAZiSASDZjSzXyJJI98PBUgUtCvl2+xFYQvF3W1y5qZm1lvSo3LC+dVUq7jfb2+WANdf8SZVIlGYXZhelqBFV2v2IP0wG6h1MQwGYMqoFvVtWntXv8ALHNusSS5htRVYwC2lVAHGzajVsTpqz7DA9RLKqxSyFkhYKqlvSAb7fLYX7HAOmY8cxPlpGjDBlA1AVZXUAdNnncdvf6YS+s5fLHJQTxrMuYklYP5hGkqAbaMqigjVQ9wQRgv4K6Skkq5WUlQzXqFgqw1aBtR3vj5nDl/9spGqN80k0KF2WN46Idtzo9RAs9/2OA5b0NofLlSVWsgNHIgFo63tRYWrAmx7gVvi74Y6ksc9s6ps4LFNY9S7DTqA3NC+2DCeDtUxXLywl9TL5OpuReqnZAp4OxP3wvdS6TmMtP/AB4ZIiTtqU0a/pPDVtwTgLscemyDyFbgjcGiAfv/AHxHmpwsy6WZSE33GzWTtXagDvveC3Rcl+adIEPqdgOPhsGyR7D4vouOj5jwL0uS18k6loF1kcNfG/qr9sAJ8I+JWzE6yak9YcSxoQoUrX8VtTjcih6V5Y77UDfjeZJY/wAu06ozKCVB9bgHZVS7bURVnYbntgXN+F2S4SedPqUYf/qDibr/AICfMxwD84jSQ2BIyHU6mioan3II5+eA5dn/AATnEiSTyJDevUAvw6WoUf5gy6SpHNmrwR8IdN6rHr/LZaVdYAbWmlTRBF+ZQ2I+vPvhxh8J9TgRkhzUDA3ReRiVJABKgrQagACbocVeAviHxr1HJVlH8pXVV9SkNaUdP0++/wCuAbPDHgeDLIz5hx50w9aBhSrz5YoWQDfHy5oHHK/FvToUzRXLsHVjqXfaySaBejXbfewe1E6S+LsyxLSSGQ8AN8NEEEEAg+xG/I74GrmipWVlSQ3ssgDKdt9a3ZqxXb9MBJ1jNSzySSPQeyWUUKPehsf7ni8XumoVzCzimuT0sVC0NyXCjgrtQ7X3wL6WyCaNpCAgcF/SCNN+oaeOLFYt9d615k5eBfLRQUStiY72Dm7a+94DoHiPOmEK6jUFlIaq2ABJv9OMX+r9Vkgy0kkQDMhtdrGlqo0Odt8Durw+ZBMFK6ZgXVqJrUL9xX132ON/DLfmMhFR30aG+ZjJH7rpwE3QvEBzESzD0uR6gOLF3zxjTwpHIgl0xFHnkceeKNU1BRq9I3Dc+5wrdKzpysssbMEX/eKSL9Q5A99Q/thu8FdZvILrZhqlfUyqp9RfUNWrajf77YCbo/h3OK2vzg6XvuA+r5sVPuePeu2GbKQSIlskjOVNl3XUPkGri8DU6jdpHG/qGoHbSxskVvYG2xOJE6lKT6oSlAaSTs47heQT22+3OAPQ5tqP8BtSjYahvzwftfONoJpHBLxBOKVmB239tvbvihlcwGN+q6BujsDxsaAsAHG2b6ZEzCV1ctVekkUPoDgOBdYzqTyhlNOQobTsGIHN+9gAf3O2DnTIkKKAFCEadNit/ia+CSD/AGwr5iACVwq0BIwFEkAWQK23of2wb6fKwWjySSNr223F8cCvkMAJyHQCZjE8ixqpYNKwOgabBOoc2dvuMG/D2Qy0eb8nMhp4bqNkLaSb2YqpBIPHO3s3a71DLNMFln8yKIII45FNrqAtkZR7klididQ5o4E9KySBWc5c5qGM6pSkjKNBoLa2r2DqIurs2NrAMXSs6MxnstAuViypWVqCLTlQHb1kAbrpG+xNnF3P/wD1DzBl8vlI0/Mlq0k6DpGh2dVIVVrem1A33OLng7xd0tFZIoFgo36lUNvSg69RZjvvvt9LOD3hfxDlMxPLLEHDrHpEjnZku2oaiVAIBJYe2+A3634Gikf8ymlMwnqJ0A622JJXUFJPa+5Bwo+GMnnpswZzGsZko0YAiuARYkbQSux5N2dt98G/EnirMxl2jhLQHSTOZAIw1UUi0qxskcm97233I9B682cWoKWdWQzlg3pXegdSgs1CtgKJ5FYBR8bdOiidTlW3G9rW0isST8qrTW26nbnHRvB2eSfKRziNEssaXejdMSe7E2T9cLfjiJBl5WLSzOrRohJVV80soVIkAGo0SDzQuySMXfDvVcplcnFl8xncsJIy3mCOYbMzsdqo7XRvbnANeazhSIMym9IOx2JPYEkfvWOO/iD1s5hyxXT5VqOx3KhlZTuL4ogdthW7R4Z8auc08czh4JnKoTwh4Sth6CKH3B98RfjB05UiMgjiGlQPSQpYBlKgryQKoAA/UcYBUy+WbyFlG96SduNZsfvf64rZHLqzyyX6fNe/opq/nuMZ0jq8ZVVICgjgH4W3AKjc3RrANOpNEkgH/E1D7knf7b/r2wFnI9QJmkKtRLk6uCADSV8xju2U60hyzZkbaImdhzRVSWF/b+2PmzLOQdv+31P+jh48JtLJlp8tEWPnrTaUsD5iiD8Ng/I4AH0bqkscizI9SK2oG+Tdn5VfbHWupeIsj1DLIsrbAq0q7q0RojUGIqgx3bjTd45vmfB2dypZmy7mKz61BIK7bsNyvNbgd+RviKOaK6LqAwIPqHcV74Dq3U+pQ5XICTJOhhRfjjdST7kgqQ599wbOFnp/i38xGJYI6zII1JqpXH8x37/4nAL8NfEmVyeWzEk0KyTCRNA0qW0sDdEjYAgk/Ue+Peo+LMqmueCAK0pvy1oaHG3qHsRuCBV3wcA8w9TfQDMoikPKh9Vfetz32vEDdXRf+IvvvYodyTjmM3jWUnUI4+N9RZv8RWKWW8SOJhJJHHKgu4XB0NYrcXZrkWeRgGzxV+IbaTHlSRZIaU//AMA//sft74S9TSuzEkncsSfbcknvtZx5mp/PmtUii1sKjjGiNCaAqz6R3JJ9zg2OhQS5Uvl2P5mDV56E2JVs08VD+Wvh7jfnkGLp0/RI4IFdjLIj65LU+tuPV6T6a4QGuLPJxD1jxjlMzOrZjI61S0FtppDxYAHHI3sWaO2E9/D2ZEYm8l9J9lN8XZHIHe6r54gXJPY9D8W3pIpf6j8vngOqZ3omRlXX+XXXpuk00FoBWsfEKqqs/fABvAGXYAxTMxPBO1+4oXVbjvvXGF3IJnIXBgEmoWyad7QDdqs+k/Mb8cisMvQeuZ6Q1mUuNQw1soUrttRrccbj25wEPV52yKRQBCY2jYGW9QayeUKj4Rt2sVjzwh4hTLJKjDWC4kjCerUCKfYDaqUmwKvjHvWeoa4yiSFQzhg5shRZEityR9AKNfPADpmk5+GnpWlUa4zRomidvh/ywBPxDm8vmm8/KtUqhtUTEk6SCGKCu14Kfhv5sEM+sJoJGlXHq1rRJG1gC1/Xbvh0yWbUB431xzL8XrYhgB8UbPYcDax2PPa1zw3M08+ZXzmcroIJRWN+ocBRwa45F9sAWyGdk8ynRa0ksLPHclhRO47/ACwYhziKpsAlRyRvsBZulG1sO3BwLKKzEFbZSbYekfRlO5qwdjpNnEryyxaUl0urM2gklq3/AJj/AK7DbAE4OpKTUckYUCuDd/zfz9t9q7YpSdRVSNUpOvdfQwB77FTxz/8AGJfysOkSAKKNsyID32BJDH1e5GPZI4WfVoSyBsBv396+fb3wHBoJgr6iFJ1agKoWDdbcDkbYnhzAE6WCo2quCSNJNn+Uke2IcvHauxNFQbJ7k8b/ADvG/UoVYh1NDYeo1WlbIs+5BofTAOuXzWXRTJPCuZAGmOFh6WkLKVNnYbDc0bG1diR8H5zKQQyM0KxSSyPrjddW23lBCKVUG9g1fuMD+hdCGbgS3KRO6gOBZDDuAfY1tiHxH0lcpmEgkz0ro+wIKK8Z7lgRp09gSynfg4C7mejQZoI0y5bKIpNPE8fqUk2tIDThQKZrH0JOm/03MdHylGIl6WixDMxG210EAJ3JBo0OQThLyuVjkzEf8R5IzpuJpI45GVlJtWNABd9RoHihvYMKnTIi8UdSSbsryapVjXitKPTnVVDk2PiwEniXxMmboTsGjjLFFUNHp1UFv+IVbSNtx78XWBXTs/5HmS5UTTNpokFmoD+rQOP+o7YaPFfUOmw5RZMn+XE6E+VUaksaqQOp9Yq733BrkWMRZvp2beZkyUrSqSv/AB9IhtQ1ObuwSRQ345wCd/tbmB5bOxAgYFEZLCgUdJuhuBW6kkdxeOq5f8nmIUy2dyskjAC5VgOn1C9StCLjXcjeqqjjlnWOkSjPrls26tMXjQsCSpD6dNmgzbMATz+mO09W6RDMiZeMTihQkhk0mMKSN5DZBBFVuT7YDl80OjMaFFASlUsFqAal2ALO1DZQLJ5wzZnwc+aSSWXMt5jD+J5yo8gBAKgKjBIr7LZ2s74r5M5bI5yRfzMM38FjFmJHDsklFSrhQQGJN6qsgEAbnDN4XCNlozE0kkGouxVCZMzIdyz/AMqLq/lJ4ChiBYILuT/B2UKGObjEgIYBYyRtuLYsD29tvngb/wDZ7OMxLyZcLZ5Zj8/6MOfijqma8sytk8ykaAkiOWI0OSXUFtQ+VEDfCDmfxSzB4kFXdFeaYsLoDvX6DAGYPwRbXvm0C99MZv6UXw/+FvDMGQiZUayd2kaga7D2AHtjj5/FXMhwwB4AY3uQONiKuvlyTxhiP4pQvl2BkZXI3UqxJ296ZN9tgBVc74DoHUeuaI5JPSqKygOGDDSatnA+EWSN/Yn2x8/+JcmBmJBGLVrkWhwpJP2C7j7Ybei/iBDCsZmjJMzN+YGggJEQBCV3AehbH07iRqI4K943yvkZhVjJChWVTuL9RtT9A33BGAWo5CtgcEUfmLB/uAcTu4pNgd9x8vb74rTIQxB/17YwcDAXs83mUUqqY6FWvKUtsCaF7tzvyMUa3xvGxB5NHY13HNfPev0x4owGK1drxdyOb8t9aMUYbjgg/I8bX9cUkXnEuWgLsEAtm2Ue5PA++Aa8n+JM4QrIgdrBRgxSiD/MF3Yc7XR2wyZDxLFNlxcPmM0ZDohF6i3oGmtR9RYitgORxjlegg/5YK+G83Ik8Zjcq17bE1t7AE/67c4Axlc3mslPH58cqoo00wsaTZBUXpB71sTXywwHxzl5P4buCpIbU6EUNIBVtjvYvYURffFHxFmszmUOhZZoW0UYgXXUu7XfqBBsWa2oV3xRy34eZnUrP5aHWPRI4BYVquhfa9ucBD13Nxgjy5PMjMfxauWN3RoXR/74F+FMuZc1GAaNs2o7VSk2aI71g/nulRLGFKyABnBZVs6AzFm3AU/zAi+APhPNn8POn5b81MFmaULD6WCadVka9rJFbD7ntyGda640SNAzySIvrVlfSSzAFdY/n0/UWeRgf+HvVdGYZragutzYBoECud71VX+WI/Gr/wDiJgv+79IU87BVFXi3+EpgWXNTZgAxx5clr9iynYdz6eMA2z9XidAwpvNsi2XdjShQNJABsAAHf9Ti9kHzJBMkd2zBd1tdiQeSuwLfsMVst4m6Kzal0xvX80Lmrr2FXtQ9u2LEvWOmPZObBttR3Zd+RQP7YCx+aD2yqVb4pOKalqwpPpriwAL+uJFiZbIo9xsOD29r96wjZr8SEFCLLagDeqQ0320Db9cXMv8AiRG5H/hmUjj1j237YDn4VfMkDWKV2UDgtR0/YKcT9SmKuNSt6wHBB3rSASPoQThq8Z+E5vzDyJAiqyORpYc6a3BYbnnYVvgZnug5lgjMm6xALTL2A2O+3J3GAveFPEBEUjLwxYkXxqBuj24vbGuYyOdnSWfyGYeuSOVHClNJ3kIZgHDKSmnkaF7cjPDHRMwivqiqtviTjc9jh88FdNkMr683JGdBEUQohCQbk4K9vhvmz7YDmnVclMitC6xSMmks6KHkVQg06mID+XoqjVbbntgRFmmjYGxqApWs2N7X7itqA+uOj+I8ssqyibIFs8hKCaJ1jViAAHYCQWKGwIvYcXQFeDunTRaico0hZSj65UKOCKphqsD6b/PAAcxlYCjTw+a+sMrhgF8tjut0CDdNtYsEHbjGsPhvOrEmcWNo0LFUkDaWsWCQAdQF7Xtfa8P3Scm+XGZWOEBZ4vLCI2kR7yaj6nYt8e24obYC54zoNMUbD06b8yya9y7k9zwRsSMBU/EDJywSZecmIO0SaGjkMh1IAdbllWibBAqq+mD/AIl8TpB03LZSGWZnzMYmlZ2shHslbG3qfVYHYG+cLnSPAWdzcxB8uI2pJdr2NUQF1Xt2JHGNvGHQM1+YXLhUfyESFHT0agtlbDOaYWQTdHbAVej5uKOVXlfSigklU1tY/lQfCHPZjsvPIGO0+BvE6ZnLHMsQrF2URDiJQ1Io97Gli3z7AADhB6BmEGkw7gmxqT9L1Y6B+D2UmaYxSrpjj9Y3XcqfSpq/SGcyD/mH2wHTOrSu0brq0Wp9XYe/bHzV1zKiLMSxivSxAr25H7EY7/4taURtoZ0oUpUi79ySe5xxnxf0iY5knSW9K1ZXbbcc+9n74BbWsSOm23PueMW16HNR9H7r/niVOhzgWE44Gpef1wFvxMYnzMvktqiXSiEf0RoqDT8iFvEvjDqXnJlzVMFFkcnSiKT92B49sDhkZwSfL355X9vVj2XpmYYWVJIIHxLx+uAoyx2Afl8+e/ONo0Gk7ix29/8AX+eCOTyEoGl4rX/qWweARvyMWMn4Yd2IU0dJoMB6j7WG2+uADCK9x2/y74Y+keFo3hEs06RCtQDbagCpIFWXtGG43BNVgInTZbB0kfPUNv3xZ/KzgVTabvTqFX/6vfAWuqZCIsqxSihqGpo2Urv6Q4okn2rVtzVbaZ5YAiLEWEqtbNZ32HwemxR732474PdB6hOuUmgMUREmq5HUM41bre9H1V6jZF7cAYqSeGmPlsVIj1FWZSL1EWopnNatje9WcAuzyazqNWBvQC6tzvsaLbntwBgr4abLesTBjLSiE/yqxIDOdjZUeoCjZH0xZynhWSd28oIkbFj/ABDbKo5sqvz2rmjfbFqT8OM+uhfLRyynh19NVYNkdje3vgGQSSR2RIApI0KtHTXwTStS7f8AJ7WfYYu5qEZnLhZIvLmlIDMANtBI+InSApYC17k7bjFXpPhfOwxLu+WIkXU3mJIfLrYIQCdtvSaB78ABlm6dM40pKiPRL6lLhtZqOq0hd7ugK5GApL0XLSKsLwq9XSiRhvzemySRYuyO23AxB1rIZdPLUgMSrxyamFurAHSx2177jdQAu3GC6eGX9EhKjRZKrvq3JPJ9Iv2J27YGz9Okh0uraypuyBq09luwCuoHbkXgEDr/AEFsuuuZfMG38SNqokC1CkEOADVk388UfBvhE50z1I0aJpItCwbc0DRABH+OHHqsUjS6d0AFEChQPJFEj/QwL8OdL6mIHGUdI4ZJTTsRqNbceqrFXteAHdU8DZjLRmWUxlQQNSMSRZoEigf1wvMu+xv7f6GHPqHgDqso0tMsguyvmEAXW5sAG/8ADEmT/CTNUC00afNbaxz8iSKI3rt9MAjyRgcf6/bG+WiN8f8AfDH1n8O85FKVQeYnZ9SjUP8ApLWD8v3wV6J+GeZd/wCJUICg36WNntStX74D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5364" name="AutoShape 4" descr="data:image/jpeg;base64,/9j/4AAQSkZJRgABAQAAAQABAAD/2wCEAAoGBxQUExYTFBMXFxYYGR8dGhkZGiEfIhodISIgIhkgHCEhHyoiICQoICIcIzQkKSsuMTExICE2OzYvOiowMS4BCwsLBQUFDwUFDy4aFBouLi4uLi4uLi4uLi4uLi4uLi4uLi4uLi4uLi4uLi4uLi4uLi4uLi4uLi4uLi4uLi4uLv/AABEIAK8BHwMBIgACEQEDEQH/xAAcAAACAgMBAQAAAAAAAAAAAAAFBgMEAAIHAQj/xABCEAACAgAFAgQEBAQDBgUFAQABAgMRAAQSITEFQQYTIlEyYXGBBxSRoSNCUrHB0fAWM0NicuEkgpLS8RUXorLCU//EABQBAQAAAAAAAAAAAAAAAAAAAAD/xAAUEQEAAAAAAAAAAAAAAAAAAAAA/9oADAMBAAIRAxEAPwDr3T/91H/0L/YYsYF5DONoSxtpXt8sTS5tgDtvwBXesBexmBcvU9JCkjUeBW5rc0MSJnjVsNPsOTX27/LAEMZir+ZPesRnMvVgA87e/wDlgL2MwOgzxLFdrBo12/fG+Yz2hSxoKBuea/Tk/IYC9jMK+e8awRKGdqB3FqQSACbA5rY7msW+ieKIMyEMcgJe9IIKk1zQPNYA7jMVp5GA2q/n/r2vEX5sldXw+5I7X9cBexmBzZxwboafbvfyPBxqc617FflYoGxsAb5wBPGYoxZwkb0G9t9jjQ5p+dIoWCO/1sdv8+2AI4zFCDP2RdUeCPfF0HAbYzAuTqYGYEB7rfHv8NnV3ptqwTvAe4zHl4y8B7jMeXjLwHuMx5eMvAe4zHl4y8B7jMeXjLwHuMxreMLYDbGYj80e4/XHpkHvgN8ZiITA8HFXqUsqpqiVXYHdSa1DjnsRseDwR3vAC8vmGCRgEE6V4H/L/hWPTmTdV2vvd8m8UsmTSAbAKpod9qvY3W39sXnUCz3u9u5I22+/+qwG5XSAbAJ7nkXxj1MzvfxEDsQL+31sYghctewodwbJNDn2+nON4cuNPp4azfJN7Xv2rtgLkchOpyNtwPp25787/PGhmfY6TQrfUN7+XyxkSau3pUHnueOOa5/1WJHQAgEiyRt8q22O/Yn64DVECCkCgE2a73325J3wI8V5J50jijlCjVqY2BsPhFd7Pt7YLTZKyzvso3N7DYf6/bFuPJIDqIB2A37V7YDnfV/w8zM8xmEiqxFDVRFezVRNjbg/UYUevZfO5GeKWRfLZb0tHRSuCF2oGr598dV8ZdYniGnLgFjXYGubvfft3GKOVKZpjlp4mIRVkk2tLFNpUnn2O3vgDnR8y7wxpMKfy1L8CmoXt23xIyuotgpG4IW9weDx9/vjWDJQwKfKiVUJBIXsdxvX3+949F6aOqxdfzWP7/44CBIwopSCpva9/wDy9jWwA9sbwTXYO4vuP8R3/viRgPat637H/XBxVkLAlgNQIAvnbnfeyT8r7YCaRjd81vZG4H2x5JmwVvVVb6v9bH2/T3xGkrei7+H2ujt3v/MHEkuXGggBShG61/qv/jAeSTCmBAAHfij72eMS5fqQUUbPA2+fBHY/bFP8uNhWpNJB9yBt9D8/p8hiusAjuydI4FC1HyobgYA1lstG5SUEuVWgxFMeQdRoG9+O2L14B5XqBi2bdDwcFsvmkcHSbrn3H2wE4x7jQY2wHuPcag4y8BtjMeXjMB7jMeYzAe4zEU8wRSzGgMCpetsSdCCh74AwWwN6rH5oMQkdDVhk5X9/a/1xSj627WHhpqPlEWQx29JAFqSaPfYH2xdycDBfUbc7sexJ9vkOwwEeTyca1RZiK3LcmqNgbD3+uLR/xHevvjPK2HY+4HHviwIwe329jgKsX9d/PnavoDjyDNOASyBd9hqJ2/TFqaMdx9MRqQpsmz74BY6I+tIpDy6gUOABYP8AjZvevri1JmA9gAn1DSa2Y8gqb3FD9sL/AIdzf8OTT6vLUaAdlUSbjc8jez8l+gxfSVg4PmkoqsrmgKawxZuKAXb9fbAFDKGJVgTz71prfVtQ9ubOLeUjetWknehxst87fTb/AOcBcp1iPQNJstuqBgutzuFsnc3pG19/fByLUfLYtuo30j4mYVtvsBRN+1c4DfItIdJYepwSBVaRsBq+Yxdy+TVLPxMeSeT9PYfLFDJdQYxRyGOmkO66tRCAmiSNidIuh3OPesZzQmpjVc1Zr9BgEfxVnlZZ46/LtE2p0kY6X/p2J9QKgbjbc4G9D/FgpoSdWNlwzL/KCbQqCbNAkbm6A5vATxGzSTszsZAQQrltRZK2GobEDej+u+FmHKi5A+r+GjE12I2Fn2usB1CPrMjzLJlowNRPl0C97kW17Ekc0b++HvokEnqllADvWoAVXyN/X9scj8GhocxB5M+gPoZw41LpdCW+YYkFRXc8Gqx0mDrAzMLDeM6tO90jkXHrNKaujsP5lO2ALZ3MaWRasFqLUaF9iQCB96vb3xmYW1KoKu/UKsVW4HHJ9v25odU8SwwmNWkjRnUEajSybhXANcqSP1A7mk3xz1gxqzJI0ZPpMbEAko48wKyljpYAgcbi/YEGifOl/R8Q/qJoek+rfTyLQj33r55leswsWy4IEqmtJBTjuK27Gq9scri61KY3jE0qKDYCtxd1rII7tZNcfTEmfzUiyNT1Zo7nZ9VmixJI1AMd6u+cB03pnUEzCLovewN9/SRZJvsCu94uQzga/XuhIY8EGhV3yNxf+OOPdP65LDbI1BG1op23BCnbkWLBA7YP9S8RuxL2o82iJY74rdGBarArf/PYOkjMJpYqAxrVpG9/T39r96xUD+aPNUBhvQNBk9wT3H9v2HO+i+ImiGiS9IVtLKTag0QANx24+QvbFhPFBWUSgbEBZY+zkblk7JfccX2NnAPk8pUMoAav5TX23ulJ4v5fpXnhDR2GkjatnU7p7WPkeex/TG+U6ZLLI0bk+QVGllO/pPwm73u7Py2wM6gkuWzLASqctVsNTB022u7DG69rBwEq9azkb+XLIhP8rV6ZR3Kke21ryPpiWLqmbY2sjH5KoI+3pJwN631yORGiRDI6BX1IthRe7iiGFc2Ppiz0rxEHURvJ/EFje11V7f8ANXK1fywBIZrO82fuoFY0jzecYbSLzyNH77Yo53Nk0qMbG5a9Xq3G+9UB2q8BJ+q5fLa0/MFCTZCqxa+wJGwFe3zwDnHPm+7qP/T/AO3EgzOYHM6/oP8A24U+n+IImHozjSNudJWqHtTC+3P9sW0zE0bRsyzgtYOoAqPsK5+u2AYDm5z/AMcA/JAf749/NzDmbV/0xj6e+AEmcgcqcxMdSuVYL6R7j68YlZV0MqSeWDqFDUTW1kHYb/PAEOuyORGkr2haydlrTvv9r/Q+2KmbSTyTIg8tK9LEep/bQtbD/mb7Ct8X+nZJJYGWcNJGrag1NqJuxWkkmuNsQ9e648EShC8gfcySBbAIsLpAFECuReASnlzWXzOXlZT6pFANliQxFgkklSQfh252x1oLV7cdh7Y5V1vxNG5hlMYULMsj6TZcgr8IoVsBxzzjqMEqMocMCpUMCDyG429qwFkAY2LfLFWGdSaBJPy4+2JC4G+9n9sBky3zVX3+/wD2xCQCPf5EbfpjBqa1K+gUQb3a+RXbEkjEHYfT/X3wHB5/EcmUhRY1Vke9+4ZbWrPsPUB71ilkvG7KkiMGIf2Is+ssB9Kr/wDL3xr4kbVll4Ohr9qDEjf7kYXcnFRDnTQPuL/fAHJPEs0p9ZNCPQgX0hQDa/Mb7nuaF46t4HzMxy07z6o5SSiiVrYuVrVRA02aUKB/KffHOvBPTo3lfMyC8tlIxI//ADyCzHGPe6sj2Fd8HD14qzusml1dhJNR/wB41syCSm8uNT6S6rqc0NgKwDF4r8VBJP4c5DQxMSgTUAWTShZgNI5JCk7mvfDH4hVmyziKnOlSBITT8E6iPfHCet9SaVj67UsW0qCqBjzQPqb2DN6qobcY7B4Rz/5np8Wp6Z0MLkbFdFqT8iVCn74DmsGVqVkjBRjYaN9997CsDTV2OxwM6tmQr5najIkV/wDmosee59sPPVunrFMis4Luw8iGP1ER3/vJW0jTZ3H1O9DHNM/FMS7eW5SM6S+liqgElAzcAUbF8jANGSlZYfzOWppMtCpkEl0rhn9SjuFQ2ovkk8jEfhnx7JCxLlixAVfTcaghVLuoOokaRVdrHtW/S8/CvT81QJlzWpEQV6QABbEkbAt+4wuRZfM5chgGQEAkEWrgEHccMtgX2wDB0/PTZlZNBVmMnmKj2xUgLQG1aWArnkA0KBwHCf8Ahzm9R83zh6rN997Ps1HG2WE0stZbLuW4Hkhy1HkMyGu5F+ngGhwDCdDmhyWYkb0OrLUQcMqAtTg0x9XGxPcbG8Av5HPMFZm/mXTfzJ7+/c4sTTEkBY7VKPHys/3H6DGuVnZsvKS3qVhppVABteQFo7WPvg50nMRRNKrKSj6dJC2D6Qrrso5Nnbb9sAD6jmENFCQQLA+vH05xrmMywVBq7ah77f8AfDZ07wFKys5j0llbQGpDdHR6SbA+E+59x3E5Loc0DuJomVlX0hxs17bEbbbGxYwFHMZy0Ar21H2J4Hy74K9C6BNm5EUEpCLMkh4VARq37n2H+WGLwd4UV0aeYfw1bSqdpK5LbWyjjbk3yNsVeueOZJHbLwZdV+KJDI4Cjtsq+kbjY3gOi+JutwR5doxOAzAKgV/X/wBQI343vjCT1lXEasMwZoWIW5qEhrfazqI1bH2r74TurZKXLTSGKbVHsrsDsH/pYdjyRfPOIuno7LbEsAKBNEm/+bnAEMjmnaVDlmYSEGNVGncHlTq2799sMKeHczoKND6WIY+pdQI/pJIprr1fLAXw/wBNjmzHlMSrFWKOL9LgakbbmiLw59I8XCULrUqw9MhAsLJxv8iQawATpi5lpJMuApmirUxZfh3IPPc0DV0ecWfEHTJxlkmWR45q0zKHPpG5U0m3uu5OxB5xczfS1zM5ljLwyKpJkjUs5HFGiQw2rT+mCWb6BKcs4i1CYDclhqk9J1AgFlAYEek/reAU/B/QZwvnokcrWVOuhpFdjV3v/hhi/LTkW0KlqA2Y1X37YSos3mYnKMrACm0ElCoNURsaur4w8eH85NmMtrtASSOSSvtdCjtv2wFWWCbXvlrQDm1u+1erF7plvJpeORBV7LequAK4J+eLccMii2ldlJJ+EaqrYAUSTeJcv1KONwacm9OkAE7nbgc9vvvWAJQdWiaQwLalAuxFbMSBXvuCL74U/wAQunquXd4ZoomUahGQPMkVqHbcCgSBp55I3wYi6kP486w6kMZfzDQJKqahA1EgqQ9k0AbrE82bIUu6BpJKpDvx8A2FVqs32AJwCr+H3hWNol/OR3Y8ypOxYkR6v6PSCQOTZJra2uXq8UZKxqRCtGzpCtvXoJOojjeqN7E4odU6jHlY2DOsrBfMlo20kjmgCO17AewFYVvHGedYosuwUSysrSKnCLYIDMd2Pz+WAfM51/16YmEhpdSIQSlgkGiL3NDGZ7rRhhaYmwotr3rc7fKrFY5t4Yy2ZnnkzOWlAkjlKCzsUI2BHBHI+tYa8xlepzQtA8eWkWSvNJZkLjYUSoOk0out99sA0ZPr8TIHbUoaNpbYVUYFliLuqI/XGnTPFeVnAaOZfmrnSRYB7/IjCHnfDebgRykEYDRCFmGcdgsZPwr5i7Kfb+2OexvHf+5O1j/eH/2/XAFCoMJVSAxBKEjYVubv6J74ERwylSDGJApC2vwkncDYVf0GNun9Ta0DVotR6Vs2eBub/TBXoySokipM9sNI1alFMGF25ANGtwxG3fAR9AWbNZiLIRN5cQcNIK21LXmSPtZI2RQdtl9zjrHTukhYTl2iQELQ1PqpFsFi2lSdgvc1dUAKwk+AcocvMrMRc+aSIbEaVVWmcC+xbyxyeMS/7cZzMTyZeCVH1ahRj8qKNBYZnYsZDXyK/fjALvW/CA891ykySxk7aFlYfQFImT98Hvwwzc2WXNJPBII0DzK7o6qXVadSxX+ak+exw5dL0ZeBo5cx5cUdGaUAQhmbcIgUDyxX8oHmHYkiwWHdT/FbIRqYoUaYEaQirpVr53NHf6E4BXPUozN5k8vmNKvmTzMCqpHvohhQjUdWw3qwQSKsE/0zxfHFAJpm1pK0mmIAa5rpGkZSaVLEgAJ+EIovfC1N4DzU6nMCCPJw0DU8xO39R1WR22asQdM8BSZlyIM6smnaSYKREp50qxIaRtxsqhQOTwMBe6vnOkZjNKzxNCmjd8uQnqs0XXRpPta3VcntrG3RmURXnJBer1MnI9rAAv5C8LvibwuctKITm0mNcp6dLHcArvsa5v8ATCq0re5/zwHVOq+MohGMtl41ggWv4akDVXOugC19998DeldTSZxlo1lmDVcRAKtTA1sB9LOw534K74QhjmPkyIpq2LafVoA3UHkEmqPzPvgh4QzeZRcw2WMcYiA1vpUSaWbSNLEE3vuRXOAcPFnSYIIZFWJIZF/iusbAEIAPiIFaid1Hxek77jATwlEZZ0SEvHJKQutwCURVLNItg+qlVVauXujWBL9Ud00qjEklpBepmO27GiQb7UTdH2x0T8Hyhec7a6Aqj8IJvdiWO5B9uaA3wFbxFlcxkQXXpcU8YHqm81pJD83LKXH7jCP1TxkXIMdiPbVE5ugK2Ru29787jbbftfXerTRFx+Ud4VjLGVJEGkb2NBOomuKBBxyTxg2VkEWY8sg2ToZaaRdqD6dgPc89vcgCvi/xXC0Xk5edI0AChV9RArilB0/c459lswWetQsn4mNb3zfv88FU6k0rCfMyCamryiT6VN3t2+X23wF6jk/KagbUjUjf1KeD9ex+YOAcPFGV9AeTMZdjoXQmkh2UGj6hyOT2G38p5B5CYFwu+kk6R2G508+2A0JADHvXFe/vglkyCB6gNIvtyNxgC+Sz/lTRykFgjA887+9Hth1edIM1551aH0pMwAFagPJkagACaphXBBO4wi5COTMAvDl5JACNYWMuFN7A1yD8+d8PXWGDZZvLik1zKFMTROhsm5vSQSOCQd77XWAaOhdOhikkMZa2FG2v4TxxtWPMxn5YFfy4Gm9RIp1A3/qZjYN7UAeRhS8KpmFlgD5XMBkJVpRGQG9mc7avSaujuBgD4r8YZpczLEKhCuVFA3ttqvk8Cttu2AcX/MPkXlbLeZO7j0lDqCigSK9Qr1VXv3x54T6U+Wy4meQEyqCY606b3AN76hdHit8IfSPFDI+qXNTMi0wRSfW4NhSSLC+/F4PQ9bnzbq04giiYWrPINSi/5UQ6ia2FqK5vANWe6nmFLIiHUFJvsW+xvjj/AAx508TSOv5mJSi6mSQalJIDbqO221Gu9YG5GVEJUTtPuFFZWR5AfYvQBH1F+5wXy3iJJGKxQZiWSMqpGlIyDY7SMCLFjYcE/XARwwLE0iJ/DRI2Ygkm3ZkMxIa9RGy2SaIYVvjzOZ8s8mhtLBYwpdboFdXrUEG/Uxqxud7GJeqhIFZ5AYj8bM8vpIZiWAqlLXfYkbfLCvnXzMkjPl1FSgEecrKKS0FtQFmrA5II+uAr5fKiTOkklkQ+dIzVckgoICFAAF6SBXCnEPjOKOFHlJaSeTfWT7nsOw3wd6bPNl42fMvCtA2qfCwHDamAsg6tlu9rrjHNfE3XWzMrNwn8oA7DAPf4YRywZbzPILidyylWF6UGng783hvynWLYJolUkA7qeCdjttXO+NOnQCDLxwDmOAL/AOY1f73ixGgViwH9K/ZQT/jgKHjzPaclLRNuygfqGP8A+KthJi8PQZmFc1lVZDQE0AIJRuNaamGpGN99ifkQD/4lSB8oPVWl3Ygd6AUfvKuBOR6tNHlsoY5MopAaiHKMNvWroTobcqTp/mo0MAhuhRIiu+r1e5BUAG647bfLD50TpceZyIAynnMC+rS0Kv8AE1AEkOBwfUP2woE+RmH22HqHuoer24JG+DXSM3mo1YZKOZ4r3ZCQNTDV6lI2NXvgHHocgy0Fz9PkhCyjy0AEzlqqwUTY1Q1NX1OE3xL4ojy+ZkbLZTyJTZ1y6TQNEmNE9O/OtmcjtWL8EnU5V9E2tl0jy1n0sCwtVIYLuBzZPyvEfWeldQkhH5mSPQeFaUsARudTAFFKjc2181eAS811szupzLyMgJOiOgBZJOkMaskm2Nk3ZJOGbKfia2WTysnk4IEHw67kYn+p22JOBR8FzGiJMsAW0hhMCCavarPyG25oDnEuY8EToWVp8ta8jzCKO226DffvsO54sB/U/EWbzsgWad5Sx2S6UE8AKNv8cNHU88nToEysgknkUhyquI4dXJVirGR9JPBpTzV7hcyYjy2pnAaWHMKVeNrFLRNXWpST8jtyOMC+s54zSNIZAbOy+oEC/pV7knc7k4DWbPF5HmagSS1LdWeALs19cUlXbGSH247YJeHciXkDkhY4yC7uwVR/SuptrJ7fXANPgbwtIwmRopElZOHRowI7B1ajswsqStE+ke5xP4J6XMYuogBS2nQV383WHDLtxpOlvvgrF4mzyUscYEYRmUogEZVeQjBdJ2vYHscNnh/IkRHMTiPzJaYGMAWlWhZgqlibv9MApZP8OJmUPmZNAo0kI1OAeN29G2/pQb3sfcz4Z8QZTJxGKBJiBZmeWNlctsPXajcew+G/vix1zPtF6lViDYSJR8bHj9+ThPXp2akJ82OIN8X8R6ZR3IZGVjvYG54rAMXU/EYlCx5fMpJ5hZ5HVgpFnaN91PpWhTBjQ7Vjn/XZzmJZHJF+2rdVBoCht8+TydsXMt4ZjbMetwEJJpNmDJvxIt8G962IN4N/7P8ATYwfWZCxssZoifsAhq7JwCbl8mpCBHdnLaToJJ1GtI08839fthsn8B5gxLFO0ceYH+7DyA60PqYbWQUsk87EfXEsPUMrC6TZWNy8QJ1tMBVbUB5NEbnuMQ+Kps5niMzJlzBGIwFkUHS4vY3udwaBAo7X2GAxfw3y8YvMdQVT7RxMwH3uz+gwIz3RMnG1R9Q1fJsvIu31F/2xCvQUzGpoSIqoKs7kl9gDpcRhCdWrYsPpteLXh7pU0EpkPkRvEGKtOdSs1EKAPh2O+o8GuQDgDGW8BZyNQYJjBI9ekTMusD2CCyBd2dhe9djmQ6Pn4svIj5hZZNnQmVyQ6kekPQpSoIIDc+1nAbwV1zNZuXy0DFQPMzMrn1SeylttCWaCL21e5wTzXUpc3mI+nR6ND7s6yAWE9ZU+WzFAQumhprVdbYCtk0kWJlzk+prVlrMEtd2ytTcUK223Pyoh4m6Vl8/HGMs0bZlSLFhfQAbWjWwNVXc/M4r9c8JQ5YL5mVeVgQQyKhiP/KwLiQ/PcYVOjeFsy+Y1xIGSM+YwtogFB+AlhaltwKvg77YAl/sBmRRaIBSfUDRZR3IC7n7WcNXhidMtC8MhCCNrVpfR6G42LWDfb/PC/m/FTLMuXHT5UkatKjNynnjToFkfQnjFyTMPG8cuYf8ALahu3lyl/YASy8enuVFfPAGI5I55TLFPccbLrJk0R6lo6WLbnavhBO5BNYv5rqCaJ5YJEkzHk+XEVVVALEAKhPrf1G73FjtxgaeiQSRMVuR3tXcsHcA361uwGqjxxifp0MLVl1nnkJQkozK4AFBtRCkLV8WL1VgBv+18eWyuU/MAzmaLltLeW4ZwX1Eer4h6b9IX54F9V8cICGZXlQEjbSQQau74/b99ts74Zhgz+jhZIbjCqGpywD6Q4Kg8dtrwB8XdCEZeSOVkRgFRHb15hgfWyoooJ2FgA1tzeAG+JOtwTH+GsjGtnc6W/wDMFJV/a6B23Jx54GySTZuFHVnAJbSBerSNVH5bb/p3wEngZDpdWUjswII+x3wb8BZ9oc7Ayj4nCEe+o0B+pH6YDr79SFnWki7reqNgNtzvVf6+WN8tnkdbVwaDMd+Pa/tiSKPMUTpVavbVvfY0VHzxBnclM+q0eiqqNJQgBfo94BZ/FTMacsiXZOlSeLsszcfOJP2xF0xCsOWAgkdli2uyo1ksxIdCncAfKq4xa8SeCc3mmhCqEQfEzsPTYUDYWTVN/wCrBoeEZxEkYIUKqKwiO7aVq7kIHI4A79+wcnkzBlLyblXIGnt6CN/01HDl4Vz3kpFCl655R6bFWAw1Gip7V3UbWMIXQ2I0qSRqcrwDvpN7Hb9dsPPhTLxGWEtFG81/wlLMiq6sQ1BbB+G7NgEH3rAOiLmEdJCFZn1KA2gBdiw9egOe21mzz74AZnp/lzRvNm/zMnluwRyqxhSRciC9KDfSGKnj54s+LurkzS5NJooZAgZml1nUjLR8sL8R0kjSV9iN8COkddaKSON8sZ19MbPFEw+L06Csi8FgraQBsBtvuB2HKQTLrhaCUITWiP4AtsANg3JA22NXtinmp3JSPMRZfW1BvSG0xlSASraaMj36SSdO5ArBGOCJZTMiJGqjaStLsf8AialGlCAN6Iu962rCn1rNCDLZgflyrSyMY5pNmYA1q0k6gwVioPYse5wCX4nzPmyPL/8A7SOwPAKhiq7DYbKP3wElj74s57NqY44wgDLqtu5sk19sU3Y/PAbQQM7KiAszMFUDksTSgfUkY6h05J+nwTZWNMvO2sCVBu5JHrZl1EMgFL8qNgG8Ing/qAgzKOdCkOtSPf8ADo7kEcWCQTRrnarx2LqXTZY5WOWEaIYTqkfQA6nZRq3ZgFFs221bkjYAXV8/l8rl1IVdCuGiijao3JBID0ASAfUwPFoO4oLJ+KWZkADLDtd0Xjv2rS4Ir6nAjx55imFGzEMwCE3DpCg7AqdKiztd7n54XYG7Gvo3A+n+eA6R0fxDCY/MmZtaj1EnZmLcDUdqBUW1887GhnU/F+WSpY4VlmZfUJAGAPfXQpjQ53Nn5UBfVfCOa0RziP8AgThWV7/q7NdEH22ogjc3hq8Nfh3l9Cyykv8ACPWdI1NsqgDcm/ngK/Rc1+YyUmaaPRPlpA66LVXQCnOn4dlLHbkoMT9X8KSTxRZjKReTJId4SVUMCSutNRoDexZ4IoWKw3r0uIZd4R/Dj0ODpFkAg3Q++EiP8QcokCaMvImYjgCAhvQ7gADWhO63ZJ+ID64CXJ+GYMqNWfzUWwIMUAd2uhWlxQ1C+N+T74peNvxCkzJRI/4WX30oGtjRoF6+Eitl4o3veFJ+pyyuWLU29VsPV8QFcXZscHfG2T6aZRIdaAopa2aiw59O2542wDT4dz5kg/Ks9oCXVQSp1H33FqCLojbtgV4sz4kkSNHZ441C2xJtrJYi+/C38u+KnS4N7smtiB8wR/gThhyeUXMyZbKkpE3wtJQAJ1MdX/UUIWjyVTAHPBnhGd4WhjfyQ5BzD1e1emIA8sAbPtZ+mGToXhbIdNlR5HYzEtoklauRR0gbbgkWbN38sNUcCRRiJBa0avfUe+r3JJ3xyb8VIHLsUX0gDUqsDoC77oD6e5O1d/fAO3j/ADkCppJkWWUD1o9aUVgdTeqqIsA1dHtheyGbljzD5S7inyrmFtjrkRSTbD4jz8t/njlcvUJXi8p5ZHRdlRnJVR2AB2r5fLHRIpXzfTcvmYZrzWVqOtSjkNH3r1MhTe9yAKwFDwj1dcxn4DmFIZQ6rRZSrBfTZWiOGv5nfHQurwMyadztyxG/3019yAfkcI3hLMxr1SMKZJxJlzpkkUKy2t6nNC6UFddXvW+2LHi7xasf/h4IzK5WgdayKoIsml1OWrcWQPrVYCpnvE5yzQpH6Xij9TtZDH21HdltStgAUBRFVi/0mf8ANRl49OVji9Ekmq9aybyIqkGgebvY8fJCyUzuyiKPUzEBWO+lh6l0k/CbBPzG3GCXhbxRMrx5WSmhLqunTRU6gdqonfkG+TgHXxXnHLRJl4mOZjVk1sfhDgBj8zQ5Pucb+HekDLHz5rzGaYfGQW8sdgl/3/SsZ1PK68wJY5ZIw+zBTsWNi1u9O5XYUCb23OL/AEjoyCFRK7ZlmslpSSKvYaSSAAPb54Cj4kly2Zj8vNvHGeVkZ11ofdRdt8xxjmi9NIzBjy0gzBX1q0YZb0+rYMAbAF7X8icdb6x4Wy89+ZRGgogCgeV39BFd+xxznwDC0edB8ssF1K18KGOkkmjxufscB0vpniaHSqzSuZNALHyzq1E7IaA9XG+wvFmTxBozHkGGfQzKvnFSF1NZNluQtVa3ZPywOTITHMFozEzRHUQHGoexN3V1sDgjLlcwQ6q77je2sMT8QBBG297DbAF8nn9eoxukoBq1NgnfYGqv77YjhzUp+OAp7ESxmhvRst34++FqHo2aRGjkm9J1AaWIbQQ2lSboBthdenTzj3pPhz8oQ754eUi6XVwdgfh/mI3bSbv3wHFemyLY1+ncUQCa+Z+fH2OHfoP5xJCcnEk0qghSwHojJAZl1Mu/H2Y++E2WVfMIVSQmoWEokUD6gdxweTsLxcTqTvHJ5aFSgDs6sVsUNQ5vgcb8bnAOD+LHjl8wQPmZu5dofL3okKIgfh4+M1vvgv0/xRM4XXCkaEs7CSSMXZHpGtlFDcD02Rp2xzXJZuE82e1EkHt21YmrKK96Bq3NeZqHfZtKtX0u8A6eI+rIyArJAHdVDuWsxIrBgkYQgEgi6I+++1Tq3VstmQLcIkassaQw6iLq9bvIuqyLI0Dcnc84UZ89GTSwKb4ssa/6arHuVy2Zl1CCF2A3YRoaA/5tPHfnAdF8CZXLTdOcGGNmDujlkFsL1KWPJoED7YR/EvhERNcbfwidi38p9ieSPnXt97/hLq0uQeWOdHSOQb8M0bXSu0YOojkGh7c4N57rmWsxTO0qMKCqusm6AAF6lY7miAeBWA5XJGQasH6HF7pXWXi20q6UQVe+DzpIIK7X8hfGDn/0TK/mFjzAkgRtiaIMZ5UsNLVe4I+d7Vh18KeHyJV/L5aEoUCid1hdQwALkNepyf6a43sb2Anwauaz2qHL5PLrl6AkkmDOu3FGwWff+X7kYdun/h307JDzZB5khBAZiSASDZjSzXyJJI98PBUgUtCvl2+xFYQvF3W1y5qZm1lvSo3LC+dVUq7jfb2+WANdf8SZVIlGYXZhelqBFV2v2IP0wG6h1MQwGYMqoFvVtWntXv8ALHNusSS5htRVYwC2lVAHGzajVsTpqz7DA9RLKqxSyFkhYKqlvSAb7fLYX7HAOmY8cxPlpGjDBlA1AVZXUAdNnncdvf6YS+s5fLHJQTxrMuYklYP5hGkqAbaMqigjVQ9wQRgv4K6Skkq5WUlQzXqFgqw1aBtR3vj5nDl/9spGqN80k0KF2WN46Idtzo9RAs9/2OA5b0NofLlSVWsgNHIgFo63tRYWrAmx7gVvi74Y6ksc9s6ps4LFNY9S7DTqA3NC+2DCeDtUxXLywl9TL5OpuReqnZAp4OxP3wvdS6TmMtP/AB4ZIiTtqU0a/pPDVtwTgLscemyDyFbgjcGiAfv/AHxHmpwsy6WZSE33GzWTtXagDvveC3Rcl+adIEPqdgOPhsGyR7D4vouOj5jwL0uS18k6loF1kcNfG/qr9sAJ8I+JWzE6yak9YcSxoQoUrX8VtTjcih6V5Y77UDfjeZJY/wAu06ozKCVB9bgHZVS7bURVnYbntgXN+F2S4SedPqUYf/qDibr/AICfMxwD84jSQ2BIyHU6mioan3II5+eA5dn/AATnEiSTyJDevUAvw6WoUf5gy6SpHNmrwR8IdN6rHr/LZaVdYAbWmlTRBF+ZQ2I+vPvhxh8J9TgRkhzUDA3ReRiVJABKgrQagACbocVeAviHxr1HJVlH8pXVV9SkNaUdP0++/wCuAbPDHgeDLIz5hx50w9aBhSrz5YoWQDfHy5oHHK/FvToUzRXLsHVjqXfaySaBejXbfewe1E6S+LsyxLSSGQ8AN8NEEEEAg+xG/I74GrmipWVlSQ3ssgDKdt9a3ZqxXb9MBJ1jNSzySSPQeyWUUKPehsf7ni8XumoVzCzimuT0sVC0NyXCjgrtQ7X3wL6WyCaNpCAgcF/SCNN+oaeOLFYt9d615k5eBfLRQUStiY72Dm7a+94DoHiPOmEK6jUFlIaq2ABJv9OMX+r9Vkgy0kkQDMhtdrGlqo0Odt8Durw+ZBMFK6ZgXVqJrUL9xX132ON/DLfmMhFR30aG+ZjJH7rpwE3QvEBzESzD0uR6gOLF3zxjTwpHIgl0xFHnkceeKNU1BRq9I3Dc+5wrdKzpysssbMEX/eKSL9Q5A99Q/thu8FdZvILrZhqlfUyqp9RfUNWrajf77YCbo/h3OK2vzg6XvuA+r5sVPuePeu2GbKQSIlskjOVNl3XUPkGri8DU6jdpHG/qGoHbSxskVvYG2xOJE6lKT6oSlAaSTs47heQT22+3OAPQ5tqP8BtSjYahvzwftfONoJpHBLxBOKVmB239tvbvihlcwGN+q6BujsDxsaAsAHG2b6ZEzCV1ctVekkUPoDgOBdYzqTyhlNOQobTsGIHN+9gAf3O2DnTIkKKAFCEadNit/ia+CSD/AGwr5iACVwq0BIwFEkAWQK23of2wb6fKwWjySSNr223F8cCvkMAJyHQCZjE8ixqpYNKwOgabBOoc2dvuMG/D2Qy0eb8nMhp4bqNkLaSb2YqpBIPHO3s3a71DLNMFln8yKIII45FNrqAtkZR7klididQ5o4E9KySBWc5c5qGM6pSkjKNBoLa2r2DqIurs2NrAMXSs6MxnstAuViypWVqCLTlQHb1kAbrpG+xNnF3P/wD1DzBl8vlI0/Mlq0k6DpGh2dVIVVrem1A33OLng7xd0tFZIoFgo36lUNvSg69RZjvvvt9LOD3hfxDlMxPLLEHDrHpEjnZku2oaiVAIBJYe2+A3634Gikf8ymlMwnqJ0A622JJXUFJPa+5Bwo+GMnnpswZzGsZko0YAiuARYkbQSux5N2dt98G/EnirMxl2jhLQHSTOZAIw1UUi0qxskcm97233I9B682cWoKWdWQzlg3pXegdSgs1CtgKJ5FYBR8bdOiidTlW3G9rW0isST8qrTW26nbnHRvB2eSfKRziNEssaXejdMSe7E2T9cLfjiJBl5WLSzOrRohJVV80soVIkAGo0SDzQuySMXfDvVcplcnFl8xncsJIy3mCOYbMzsdqo7XRvbnANeazhSIMym9IOx2JPYEkfvWOO/iD1s5hyxXT5VqOx3KhlZTuL4ogdthW7R4Z8auc08czh4JnKoTwh4Sth6CKH3B98RfjB05UiMgjiGlQPSQpYBlKgryQKoAA/UcYBUy+WbyFlG96SduNZsfvf64rZHLqzyyX6fNe/opq/nuMZ0jq8ZVVICgjgH4W3AKjc3RrANOpNEkgH/E1D7knf7b/r2wFnI9QJmkKtRLk6uCADSV8xju2U60hyzZkbaImdhzRVSWF/b+2PmzLOQdv+31P+jh48JtLJlp8tEWPnrTaUsD5iiD8Ng/I4AH0bqkscizI9SK2oG+Tdn5VfbHWupeIsj1DLIsrbAq0q7q0RojUGIqgx3bjTd45vmfB2dypZmy7mKz61BIK7bsNyvNbgd+RviKOaK6LqAwIPqHcV74Dq3U+pQ5XICTJOhhRfjjdST7kgqQ599wbOFnp/i38xGJYI6zII1JqpXH8x37/4nAL8NfEmVyeWzEk0KyTCRNA0qW0sDdEjYAgk/Ue+Peo+LMqmueCAK0pvy1oaHG3qHsRuCBV3wcA8w9TfQDMoikPKh9Vfetz32vEDdXRf+IvvvYodyTjmM3jWUnUI4+N9RZv8RWKWW8SOJhJJHHKgu4XB0NYrcXZrkWeRgGzxV+IbaTHlSRZIaU//AMA//sft74S9TSuzEkncsSfbcknvtZx5mp/PmtUii1sKjjGiNCaAqz6R3JJ9zg2OhQS5Uvl2P5mDV56E2JVs08VD+Wvh7jfnkGLp0/RI4IFdjLIj65LU+tuPV6T6a4QGuLPJxD1jxjlMzOrZjI61S0FtppDxYAHHI3sWaO2E9/D2ZEYm8l9J9lN8XZHIHe6r54gXJPY9D8W3pIpf6j8vngOqZ3omRlXX+XXXpuk00FoBWsfEKqqs/fABvAGXYAxTMxPBO1+4oXVbjvvXGF3IJnIXBgEmoWyad7QDdqs+k/Mb8cisMvQeuZ6Q1mUuNQw1soUrttRrccbj25wEPV52yKRQBCY2jYGW9QayeUKj4Rt2sVjzwh4hTLJKjDWC4kjCerUCKfYDaqUmwKvjHvWeoa4yiSFQzhg5shRZEityR9AKNfPADpmk5+GnpWlUa4zRomidvh/ywBPxDm8vmm8/KtUqhtUTEk6SCGKCu14Kfhv5sEM+sJoJGlXHq1rRJG1gC1/Xbvh0yWbUB431xzL8XrYhgB8UbPYcDax2PPa1zw3M08+ZXzmcroIJRWN+ocBRwa45F9sAWyGdk8ynRa0ksLPHclhRO47/ACwYhziKpsAlRyRvsBZulG1sO3BwLKKzEFbZSbYekfRlO5qwdjpNnEryyxaUl0urM2gklq3/AJj/AK7DbAE4OpKTUckYUCuDd/zfz9t9q7YpSdRVSNUpOvdfQwB77FTxz/8AGJfysOkSAKKNsyID32BJDH1e5GPZI4WfVoSyBsBv396+fb3wHBoJgr6iFJ1agKoWDdbcDkbYnhzAE6WCo2quCSNJNn+Uke2IcvHauxNFQbJ7k8b/ADvG/UoVYh1NDYeo1WlbIs+5BofTAOuXzWXRTJPCuZAGmOFh6WkLKVNnYbDc0bG1diR8H5zKQQyM0KxSSyPrjddW23lBCKVUG9g1fuMD+hdCGbgS3KRO6gOBZDDuAfY1tiHxH0lcpmEgkz0ro+wIKK8Z7lgRp09gSynfg4C7mejQZoI0y5bKIpNPE8fqUk2tIDThQKZrH0JOm/03MdHylGIl6WixDMxG210EAJ3JBo0OQThLyuVjkzEf8R5IzpuJpI45GVlJtWNABd9RoHihvYMKnTIi8UdSSbsryapVjXitKPTnVVDk2PiwEniXxMmboTsGjjLFFUNHp1UFv+IVbSNtx78XWBXTs/5HmS5UTTNpokFmoD+rQOP+o7YaPFfUOmw5RZMn+XE6E+VUaksaqQOp9Yq733BrkWMRZvp2beZkyUrSqSv/AB9IhtQ1ObuwSRQ345wCd/tbmB5bOxAgYFEZLCgUdJuhuBW6kkdxeOq5f8nmIUy2dyskjAC5VgOn1C9StCLjXcjeqqjjlnWOkSjPrls26tMXjQsCSpD6dNmgzbMATz+mO09W6RDMiZeMTihQkhk0mMKSN5DZBBFVuT7YDl80OjMaFFASlUsFqAal2ALO1DZQLJ5wzZnwc+aSSWXMt5jD+J5yo8gBAKgKjBIr7LZ2s74r5M5bI5yRfzMM38FjFmJHDsklFSrhQQGJN6qsgEAbnDN4XCNlozE0kkGouxVCZMzIdyz/AMqLq/lJ4ChiBYILuT/B2UKGObjEgIYBYyRtuLYsD29tvngb/wDZ7OMxLyZcLZ5Zj8/6MOfijqma8sytk8ykaAkiOWI0OSXUFtQ+VEDfCDmfxSzB4kFXdFeaYsLoDvX6DAGYPwRbXvm0C99MZv6UXw/+FvDMGQiZUayd2kaga7D2AHtjj5/FXMhwwB4AY3uQONiKuvlyTxhiP4pQvl2BkZXI3UqxJ296ZN9tgBVc74DoHUeuaI5JPSqKygOGDDSatnA+EWSN/Yn2x8/+JcmBmJBGLVrkWhwpJP2C7j7Ybei/iBDCsZmjJMzN+YGggJEQBCV3AehbH07iRqI4K943yvkZhVjJChWVTuL9RtT9A33BGAWo5CtgcEUfmLB/uAcTu4pNgd9x8vb74rTIQxB/17YwcDAXs83mUUqqY6FWvKUtsCaF7tzvyMUa3xvGxB5NHY13HNfPev0x4owGK1drxdyOb8t9aMUYbjgg/I8bX9cUkXnEuWgLsEAtm2Ue5PA++Aa8n+JM4QrIgdrBRgxSiD/MF3Yc7XR2wyZDxLFNlxcPmM0ZDohF6i3oGmtR9RYitgORxjlegg/5YK+G83Ik8Zjcq17bE1t7AE/67c4Axlc3mslPH58cqoo00wsaTZBUXpB71sTXywwHxzl5P4buCpIbU6EUNIBVtjvYvYURffFHxFmszmUOhZZoW0UYgXXUu7XfqBBsWa2oV3xRy34eZnUrP5aHWPRI4BYVquhfa9ucBD13Nxgjy5PMjMfxauWN3RoXR/74F+FMuZc1GAaNs2o7VSk2aI71g/nulRLGFKyABnBZVs6AzFm3AU/zAi+APhPNn8POn5b81MFmaULD6WCadVka9rJFbD7ntyGda640SNAzySIvrVlfSSzAFdY/n0/UWeRgf+HvVdGYZragutzYBoECud71VX+WI/Gr/wDiJgv+79IU87BVFXi3+EpgWXNTZgAxx5clr9iynYdz6eMA2z9XidAwpvNsi2XdjShQNJABsAAHf9Ti9kHzJBMkd2zBd1tdiQeSuwLfsMVst4m6Kzal0xvX80Lmrr2FXtQ9u2LEvWOmPZObBttR3Zd+RQP7YCx+aD2yqVb4pOKalqwpPpriwAL+uJFiZbIo9xsOD29r96wjZr8SEFCLLagDeqQ0320Db9cXMv8AiRG5H/hmUjj1j237YDn4VfMkDWKV2UDgtR0/YKcT9SmKuNSt6wHBB3rSASPoQThq8Z+E5vzDyJAiqyORpYc6a3BYbnnYVvgZnug5lgjMm6xALTL2A2O+3J3GAveFPEBEUjLwxYkXxqBuj24vbGuYyOdnSWfyGYeuSOVHClNJ3kIZgHDKSmnkaF7cjPDHRMwivqiqtviTjc9jh88FdNkMr683JGdBEUQohCQbk4K9vhvmz7YDmnVclMitC6xSMmks6KHkVQg06mID+XoqjVbbntgRFmmjYGxqApWs2N7X7itqA+uOj+I8ssqyibIFs8hKCaJ1jViAAHYCQWKGwIvYcXQFeDunTRaico0hZSj65UKOCKphqsD6b/PAAcxlYCjTw+a+sMrhgF8tjut0CDdNtYsEHbjGsPhvOrEmcWNo0LFUkDaWsWCQAdQF7Xtfa8P3Scm+XGZWOEBZ4vLCI2kR7yaj6nYt8e24obYC54zoNMUbD06b8yya9y7k9zwRsSMBU/EDJywSZecmIO0SaGjkMh1IAdbllWibBAqq+mD/AIl8TpB03LZSGWZnzMYmlZ2shHslbG3qfVYHYG+cLnSPAWdzcxB8uI2pJdr2NUQF1Xt2JHGNvGHQM1+YXLhUfyESFHT0agtlbDOaYWQTdHbAVej5uKOVXlfSigklU1tY/lQfCHPZjsvPIGO0+BvE6ZnLHMsQrF2URDiJQ1Io97Gli3z7AADhB6BmEGkw7gmxqT9L1Y6B+D2UmaYxSrpjj9Y3XcqfSpq/SGcyD/mH2wHTOrSu0brq0Wp9XYe/bHzV1zKiLMSxivSxAr25H7EY7/4taURtoZ0oUpUi79ySe5xxnxf0iY5knSW9K1ZXbbcc+9n74BbWsSOm23PueMW16HNR9H7r/niVOhzgWE44Gpef1wFvxMYnzMvktqiXSiEf0RoqDT8iFvEvjDqXnJlzVMFFkcnSiKT92B49sDhkZwSfL355X9vVj2XpmYYWVJIIHxLx+uAoyx2Afl8+e/ONo0Gk7ix29/8AX+eCOTyEoGl4rX/qWweARvyMWMn4Yd2IU0dJoMB6j7WG2+uADCK9x2/y74Y+keFo3hEs06RCtQDbagCpIFWXtGG43BNVgInTZbB0kfPUNv3xZ/KzgVTabvTqFX/6vfAWuqZCIsqxSihqGpo2Urv6Q4okn2rVtzVbaZ5YAiLEWEqtbNZ32HwemxR732474PdB6hOuUmgMUREmq5HUM41bre9H1V6jZF7cAYqSeGmPlsVIj1FWZSL1EWopnNatje9WcAuzyazqNWBvQC6tzvsaLbntwBgr4abLesTBjLSiE/yqxIDOdjZUeoCjZH0xZynhWSd28oIkbFj/ABDbKo5sqvz2rmjfbFqT8OM+uhfLRyynh19NVYNkdje3vgGQSSR2RIApI0KtHTXwTStS7f8AJ7WfYYu5qEZnLhZIvLmlIDMANtBI+InSApYC17k7bjFXpPhfOwxLu+WIkXU3mJIfLrYIQCdtvSaB78ABlm6dM40pKiPRL6lLhtZqOq0hd7ugK5GApL0XLSKsLwq9XSiRhvzemySRYuyO23AxB1rIZdPLUgMSrxyamFurAHSx2177jdQAu3GC6eGX9EhKjRZKrvq3JPJ9Iv2J27YGz9Okh0uraypuyBq09luwCuoHbkXgEDr/AEFsuuuZfMG38SNqokC1CkEOADVk388UfBvhE50z1I0aJpItCwbc0DRABH+OHHqsUjS6d0AFEChQPJFEj/QwL8OdL6mIHGUdI4ZJTTsRqNbceqrFXteAHdU8DZjLRmWUxlQQNSMSRZoEigf1wvMu+xv7f6GHPqHgDqso0tMsguyvmEAXW5sAG/8ADEmT/CTNUC00afNbaxz8iSKI3rt9MAjyRgcf6/bG+WiN8f8AfDH1n8O85FKVQeYnZ9SjUP8ApLWD8v3wV6J+GeZd/wCJUICg36WNntStX74D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3429000"/>
            <a:ext cx="3746370" cy="2638952"/>
          </a:xfrm>
          <a:prstGeom prst="rect">
            <a:avLst/>
          </a:prstGeom>
          <a:noFill/>
          <a:ln w="38100">
            <a:gradFill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  <a:miter lim="800000"/>
            <a:headEnd/>
            <a:tailEnd/>
          </a:ln>
          <a:effectLst/>
        </p:spPr>
      </p:pic>
      <p:pic>
        <p:nvPicPr>
          <p:cNvPr id="16388" name="Picture 4" descr="https://avatars.mds.yandex.net/i?id=6294f97dc836e5224350ae48c8508611f638b09b-10465625-images-thumbs&amp;n=1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787" y="642918"/>
            <a:ext cx="3643338" cy="2428893"/>
          </a:xfrm>
          <a:prstGeom prst="rect">
            <a:avLst/>
          </a:prstGeom>
          <a:noFill/>
          <a:ln w="38100">
            <a:gradFill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  <a:miter lim="800000"/>
            <a:headEnd/>
            <a:tailEnd/>
          </a:ln>
          <a:effectLst/>
        </p:spPr>
      </p:pic>
    </p:spTree>
  </p:cSld>
  <p:clrMapOvr>
    <a:masterClrMapping/>
  </p:clrMapOvr>
  <p:transition advTm="1950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 descr="https://u.9111s.ru/uploads/202209/04/b4716e1fa4c78d4ef786c6147ba668e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14412" y="0"/>
            <a:ext cx="10795033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9maj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050" name="Picture 2" descr="https://avatars.mds.yandex.net/i?id=a8f2157769910db082532b6b18b5d0a7ef04a7e3-7682919-images-thumbs&amp;n=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86182" y="1000108"/>
            <a:ext cx="4143372" cy="2762249"/>
          </a:xfrm>
          <a:prstGeom prst="rect">
            <a:avLst/>
          </a:prstGeom>
          <a:noFill/>
          <a:ln w="38100">
            <a:gradFill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  <a:miter lim="800000"/>
            <a:headEnd/>
            <a:tailEnd/>
          </a:ln>
          <a:effectLst/>
        </p:spPr>
      </p:pic>
    </p:spTree>
  </p:cSld>
  <p:clrMapOvr>
    <a:masterClrMapping/>
  </p:clrMapOvr>
  <p:transition advTm="5703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9maj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9" name="Тёмная ночь выше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7500958" y="5572140"/>
            <a:ext cx="304800" cy="3048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57158" y="428604"/>
            <a:ext cx="6929486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Белый треугольник, </a:t>
            </a:r>
            <a:endParaRPr lang="ru-RU" dirty="0" smtClean="0">
              <a:solidFill>
                <a:schemeClr val="bg1"/>
              </a:solidFill>
            </a:endParaRPr>
          </a:p>
          <a:p>
            <a:r>
              <a:rPr lang="ru-RU" dirty="0" smtClean="0">
                <a:solidFill>
                  <a:schemeClr val="bg1"/>
                </a:solidFill>
              </a:rPr>
              <a:t>Полевая </a:t>
            </a:r>
            <a:r>
              <a:rPr lang="ru-RU" dirty="0" smtClean="0">
                <a:solidFill>
                  <a:schemeClr val="bg1"/>
                </a:solidFill>
              </a:rPr>
              <a:t>почта </a:t>
            </a:r>
            <a:endParaRPr lang="ru-RU" dirty="0" smtClean="0">
              <a:solidFill>
                <a:schemeClr val="bg1"/>
              </a:solidFill>
            </a:endParaRPr>
          </a:p>
          <a:p>
            <a:r>
              <a:rPr lang="ru-RU" dirty="0" smtClean="0">
                <a:solidFill>
                  <a:schemeClr val="bg1"/>
                </a:solidFill>
              </a:rPr>
              <a:t>Все </a:t>
            </a:r>
            <a:r>
              <a:rPr lang="ru-RU" dirty="0" smtClean="0">
                <a:solidFill>
                  <a:schemeClr val="bg1"/>
                </a:solidFill>
              </a:rPr>
              <a:t>что мне осталось от военных лет </a:t>
            </a:r>
            <a:endParaRPr lang="ru-RU" dirty="0" smtClean="0">
              <a:solidFill>
                <a:schemeClr val="bg1"/>
              </a:solidFill>
            </a:endParaRPr>
          </a:p>
          <a:p>
            <a:r>
              <a:rPr lang="ru-RU" dirty="0" smtClean="0">
                <a:solidFill>
                  <a:schemeClr val="bg1"/>
                </a:solidFill>
              </a:rPr>
              <a:t>Карандашный </a:t>
            </a:r>
            <a:r>
              <a:rPr lang="ru-RU" dirty="0" smtClean="0">
                <a:solidFill>
                  <a:schemeClr val="bg1"/>
                </a:solidFill>
              </a:rPr>
              <a:t>почерк, две </a:t>
            </a:r>
            <a:r>
              <a:rPr lang="ru-RU" dirty="0" smtClean="0">
                <a:solidFill>
                  <a:schemeClr val="bg1"/>
                </a:solidFill>
              </a:rPr>
              <a:t>неровных </a:t>
            </a:r>
            <a:r>
              <a:rPr lang="ru-RU" dirty="0" smtClean="0">
                <a:solidFill>
                  <a:schemeClr val="bg1"/>
                </a:solidFill>
              </a:rPr>
              <a:t>строчки </a:t>
            </a:r>
            <a:endParaRPr lang="ru-RU" dirty="0" smtClean="0">
              <a:solidFill>
                <a:schemeClr val="bg1"/>
              </a:solidFill>
            </a:endParaRPr>
          </a:p>
          <a:p>
            <a:r>
              <a:rPr lang="ru-RU" dirty="0" smtClean="0">
                <a:solidFill>
                  <a:schemeClr val="bg1"/>
                </a:solidFill>
              </a:rPr>
              <a:t>Без </a:t>
            </a:r>
            <a:r>
              <a:rPr lang="ru-RU" dirty="0" smtClean="0">
                <a:solidFill>
                  <a:schemeClr val="bg1"/>
                </a:solidFill>
              </a:rPr>
              <a:t>вести пропавший в 41-ом дед </a:t>
            </a:r>
            <a:endParaRPr lang="ru-RU" dirty="0" smtClean="0">
              <a:solidFill>
                <a:schemeClr val="bg1"/>
              </a:solidFill>
            </a:endParaRPr>
          </a:p>
          <a:p>
            <a:endParaRPr lang="ru-RU" dirty="0" smtClean="0">
              <a:solidFill>
                <a:schemeClr val="bg1"/>
              </a:solidFill>
            </a:endParaRPr>
          </a:p>
          <a:p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smtClean="0">
                <a:solidFill>
                  <a:schemeClr val="bg1"/>
                </a:solidFill>
              </a:rPr>
              <a:t>Ни одной награды, </a:t>
            </a:r>
            <a:r>
              <a:rPr lang="ru-RU" dirty="0" smtClean="0">
                <a:solidFill>
                  <a:schemeClr val="bg1"/>
                </a:solidFill>
              </a:rPr>
              <a:t>никаких ранений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smtClean="0">
                <a:solidFill>
                  <a:schemeClr val="bg1"/>
                </a:solidFill>
              </a:rPr>
              <a:t>Сколько их таких же спят в земле сырой </a:t>
            </a:r>
            <a:endParaRPr lang="ru-RU" dirty="0" smtClean="0">
              <a:solidFill>
                <a:schemeClr val="bg1"/>
              </a:solidFill>
            </a:endParaRPr>
          </a:p>
          <a:p>
            <a:r>
              <a:rPr lang="ru-RU" dirty="0" smtClean="0">
                <a:solidFill>
                  <a:schemeClr val="bg1"/>
                </a:solidFill>
              </a:rPr>
              <a:t>Мне </a:t>
            </a:r>
            <a:r>
              <a:rPr lang="ru-RU" dirty="0" smtClean="0">
                <a:solidFill>
                  <a:schemeClr val="bg1"/>
                </a:solidFill>
              </a:rPr>
              <a:t>побыть бы с дедом несколько мгновений </a:t>
            </a:r>
            <a:endParaRPr lang="ru-RU" dirty="0" smtClean="0">
              <a:solidFill>
                <a:schemeClr val="bg1"/>
              </a:solidFill>
            </a:endParaRPr>
          </a:p>
          <a:p>
            <a:r>
              <a:rPr lang="ru-RU" dirty="0" smtClean="0">
                <a:solidFill>
                  <a:schemeClr val="bg1"/>
                </a:solidFill>
              </a:rPr>
              <a:t>И </a:t>
            </a:r>
            <a:r>
              <a:rPr lang="ru-RU" dirty="0" smtClean="0">
                <a:solidFill>
                  <a:schemeClr val="bg1"/>
                </a:solidFill>
              </a:rPr>
              <a:t>к щеке прижаться теплой и родной </a:t>
            </a:r>
            <a:endParaRPr lang="ru-RU" dirty="0" smtClean="0">
              <a:solidFill>
                <a:schemeClr val="bg1"/>
              </a:solidFill>
            </a:endParaRPr>
          </a:p>
          <a:p>
            <a:r>
              <a:rPr lang="ru-RU" dirty="0" smtClean="0">
                <a:solidFill>
                  <a:schemeClr val="bg1"/>
                </a:solidFill>
              </a:rPr>
              <a:t>Майские </a:t>
            </a:r>
            <a:r>
              <a:rPr lang="ru-RU" dirty="0" smtClean="0">
                <a:solidFill>
                  <a:schemeClr val="bg1"/>
                </a:solidFill>
              </a:rPr>
              <a:t>гвоздики с каждым годом строже </a:t>
            </a:r>
            <a:endParaRPr lang="ru-RU" dirty="0" smtClean="0">
              <a:solidFill>
                <a:schemeClr val="bg1"/>
              </a:solidFill>
            </a:endParaRPr>
          </a:p>
          <a:p>
            <a:r>
              <a:rPr lang="ru-RU" dirty="0" smtClean="0">
                <a:solidFill>
                  <a:schemeClr val="bg1"/>
                </a:solidFill>
              </a:rPr>
              <a:t>И </a:t>
            </a:r>
            <a:r>
              <a:rPr lang="ru-RU" dirty="0" smtClean="0">
                <a:solidFill>
                  <a:schemeClr val="bg1"/>
                </a:solidFill>
              </a:rPr>
              <a:t>пишу письмо я глядя на портрет </a:t>
            </a:r>
            <a:endParaRPr lang="ru-RU" dirty="0" smtClean="0">
              <a:solidFill>
                <a:schemeClr val="bg1"/>
              </a:solidFill>
            </a:endParaRPr>
          </a:p>
          <a:p>
            <a:r>
              <a:rPr lang="ru-RU" dirty="0" smtClean="0">
                <a:solidFill>
                  <a:schemeClr val="bg1"/>
                </a:solidFill>
              </a:rPr>
              <a:t>Говорят </a:t>
            </a:r>
            <a:r>
              <a:rPr lang="ru-RU" dirty="0" smtClean="0">
                <a:solidFill>
                  <a:schemeClr val="bg1"/>
                </a:solidFill>
              </a:rPr>
              <a:t>улыбкой оба мы похожи </a:t>
            </a:r>
            <a:endParaRPr lang="ru-RU" dirty="0" smtClean="0">
              <a:solidFill>
                <a:schemeClr val="bg1"/>
              </a:solidFill>
            </a:endParaRPr>
          </a:p>
          <a:p>
            <a:r>
              <a:rPr lang="ru-RU" dirty="0" smtClean="0">
                <a:solidFill>
                  <a:schemeClr val="bg1"/>
                </a:solidFill>
              </a:rPr>
              <a:t>Только </a:t>
            </a:r>
            <a:r>
              <a:rPr lang="ru-RU" dirty="0" smtClean="0">
                <a:solidFill>
                  <a:schemeClr val="bg1"/>
                </a:solidFill>
              </a:rPr>
              <a:t>я сегодня старше на 5 лет </a:t>
            </a:r>
            <a:endParaRPr lang="ru-RU" dirty="0" smtClean="0">
              <a:solidFill>
                <a:schemeClr val="bg1"/>
              </a:solidFill>
            </a:endParaRPr>
          </a:p>
          <a:p>
            <a:endParaRPr lang="ru-RU" dirty="0" smtClean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929190" y="1357298"/>
            <a:ext cx="6929486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После </a:t>
            </a:r>
            <a:r>
              <a:rPr lang="ru-RU" dirty="0" smtClean="0">
                <a:solidFill>
                  <a:schemeClr val="bg1"/>
                </a:solidFill>
              </a:rPr>
              <a:t>эшелона сразу встав под пули </a:t>
            </a:r>
            <a:endParaRPr lang="ru-RU" dirty="0" smtClean="0">
              <a:solidFill>
                <a:schemeClr val="bg1"/>
              </a:solidFill>
            </a:endParaRPr>
          </a:p>
          <a:p>
            <a:r>
              <a:rPr lang="ru-RU" dirty="0" smtClean="0">
                <a:solidFill>
                  <a:schemeClr val="bg1"/>
                </a:solidFill>
              </a:rPr>
              <a:t>Он </a:t>
            </a:r>
            <a:r>
              <a:rPr lang="ru-RU" dirty="0" smtClean="0">
                <a:solidFill>
                  <a:schemeClr val="bg1"/>
                </a:solidFill>
              </a:rPr>
              <a:t>не видел сына, он не знал меня </a:t>
            </a:r>
            <a:endParaRPr lang="ru-RU" dirty="0" smtClean="0">
              <a:solidFill>
                <a:schemeClr val="bg1"/>
              </a:solidFill>
            </a:endParaRPr>
          </a:p>
          <a:p>
            <a:r>
              <a:rPr lang="ru-RU" dirty="0" smtClean="0">
                <a:solidFill>
                  <a:schemeClr val="bg1"/>
                </a:solidFill>
              </a:rPr>
              <a:t>В </a:t>
            </a:r>
            <a:r>
              <a:rPr lang="ru-RU" dirty="0" smtClean="0">
                <a:solidFill>
                  <a:schemeClr val="bg1"/>
                </a:solidFill>
              </a:rPr>
              <a:t>поле безымянном, на краю июля </a:t>
            </a:r>
            <a:endParaRPr lang="ru-RU" dirty="0" smtClean="0">
              <a:solidFill>
                <a:schemeClr val="bg1"/>
              </a:solidFill>
            </a:endParaRPr>
          </a:p>
          <a:p>
            <a:r>
              <a:rPr lang="ru-RU" dirty="0" smtClean="0">
                <a:solidFill>
                  <a:schemeClr val="bg1"/>
                </a:solidFill>
              </a:rPr>
              <a:t>Он </a:t>
            </a:r>
            <a:r>
              <a:rPr lang="ru-RU" dirty="0" smtClean="0">
                <a:solidFill>
                  <a:schemeClr val="bg1"/>
                </a:solidFill>
              </a:rPr>
              <a:t>лежать остался, </a:t>
            </a:r>
            <a:r>
              <a:rPr lang="ru-RU" dirty="0" smtClean="0">
                <a:solidFill>
                  <a:schemeClr val="bg1"/>
                </a:solidFill>
              </a:rPr>
              <a:t>на </a:t>
            </a:r>
            <a:r>
              <a:rPr lang="ru-RU" dirty="0" smtClean="0">
                <a:solidFill>
                  <a:schemeClr val="bg1"/>
                </a:solidFill>
              </a:rPr>
              <a:t>исходе </a:t>
            </a:r>
            <a:r>
              <a:rPr lang="ru-RU" dirty="0" smtClean="0">
                <a:solidFill>
                  <a:schemeClr val="bg1"/>
                </a:solidFill>
              </a:rPr>
              <a:t>дня.</a:t>
            </a:r>
          </a:p>
          <a:p>
            <a:endParaRPr lang="ru-RU" dirty="0" smtClean="0">
              <a:solidFill>
                <a:schemeClr val="bg1"/>
              </a:solidFill>
            </a:endParaRPr>
          </a:p>
          <a:p>
            <a:r>
              <a:rPr lang="ru-RU" dirty="0" smtClean="0">
                <a:solidFill>
                  <a:schemeClr val="bg1"/>
                </a:solidFill>
              </a:rPr>
              <a:t> </a:t>
            </a:r>
          </a:p>
          <a:p>
            <a:endParaRPr lang="ru-RU" dirty="0" smtClean="0">
              <a:solidFill>
                <a:schemeClr val="bg1"/>
              </a:solidFill>
            </a:endParaRPr>
          </a:p>
          <a:p>
            <a:endParaRPr lang="ru-RU" dirty="0" smtClean="0">
              <a:solidFill>
                <a:schemeClr val="bg1"/>
              </a:solidFill>
            </a:endParaRPr>
          </a:p>
          <a:p>
            <a:endParaRPr lang="ru-RU" dirty="0" smtClean="0">
              <a:solidFill>
                <a:schemeClr val="bg1"/>
              </a:solidFill>
            </a:endParaRPr>
          </a:p>
          <a:p>
            <a:endParaRPr lang="ru-RU" dirty="0" smtClean="0">
              <a:solidFill>
                <a:schemeClr val="bg1"/>
              </a:solidFill>
            </a:endParaRPr>
          </a:p>
          <a:p>
            <a:r>
              <a:rPr lang="ru-RU" dirty="0" smtClean="0">
                <a:solidFill>
                  <a:schemeClr val="bg1"/>
                </a:solidFill>
              </a:rPr>
              <a:t>Припев: 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Фронтовые письма, фронтовые письма 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Жив, здоров, целую завтра утром в бой 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Фронтовые письма, вечно вам храниться 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Кто ушел бессмертен, кто пришел герой ? </a:t>
            </a:r>
          </a:p>
          <a:p>
            <a:endParaRPr lang="ru-RU" dirty="0" smtClean="0">
              <a:solidFill>
                <a:schemeClr val="bg1"/>
              </a:solidFill>
            </a:endParaRPr>
          </a:p>
          <a:p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3894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9maj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244" name="AutoShape 4" descr="data:image/jpeg;base64,/9j/4AAQSkZJRgABAQAAAQABAAD/2wCEAAoHCBAPDBAJDwkJCQkKCQwICQwICR8JGAgMJSEnJyUhJCQpLjwzKSw4LSQkNDg0Kz0xNUNDKDE7QDs0Py40QzEBDAwMBgYGEAYGEDEdFh0xMTExMTExMTExMTExMTExMTExMTExMTExMTExMTExMTExMTExMTExMTExMTExMTExMf/AABEIAOUA3AMBIgACEQEDEQH/xAAbAAACAwEBAQAAAAAAAAAAAAACAwEEBQAGB//EAEEQAAIBAgQEBAMGBAMGBwAAAAECAwARBBIhMRNBUWEFInGBBjKRFCNCUqGxM8HR8FNichU0gpKy8QckRKLC0uL/xAAUAQEAAAAAAAAAAAAAAAAAAAAA/8QAFBEBAAAAAAAAAAAAAAAAAAAAAP/aAAwDAQACEQMRAD8AypW1IsN6QW5nU70c3zHp2pDnvQC5HTc9KQ9umu23zUxz3tfrSHf3NAPlubqCTzp626D6UhB7609R7negclvyre3SjFvyj1pYHK+tGv8AZoHpboPpRgjewtelp9eVGg5/qfw0B3HT2qRb8vKoK8tbmiVeX60DFA6C1GALXsLf9NAq9v0pqCgJVH5Re9GqjoOtQB7UQHagNAOai3aiy9hoelSifSjCe1AJA/KAaEjsLU0p9aEJQCBztXEdqakZ2sTenJhWP4Wt6UFYelFa/LlV0YM/lvbWpGFtyNzoNKCiE7a35UJXoB3rROFPS42o48Hre22w/NQUBB2/SrUWigDKB0tWgmF5WNS2E12oPn8/zW21pDn0puI+Ym9VnPf/APVAEh00qqTc87U6Q8r0sDW9AxPQHpenIvP+2painRr3oDQUajlvXItGFoCQjbcU5aBE56e1PRO2tBwHbWjC+ulEic7g0zJpfnQQqc70SAnSuC8udPRe21BCpfXWjVPW9MRL9z3pqJ27CgCNPY3q0mGJt5TrtT8PBmYCxOu1elwmAGUaanX/AE0HmRgW3sb26U7DeFO7ajKvMn+VetTw8HS2lWEwoUWAAoPPxeEqotYC1NGBt+GtwxdqEx9qDF+xjpY1DYLXa962Sg6a0lk1ty60GWcAeS370ceBPM69LfLWuicuVMydqDLTCc7VH2Xt+lauTtXZe1B8JxLan1qs7fWn4g6nXnVVuvSgHepUa9thUEct701V70HIPWrSLytS4xztblpVlDQSo5UYGtrdq5fS1MQdt6BkaaU5U3oYxpTQKDlT0FGF9+35q4dLetqNOlhQEqdqciUCjluKtRrztrQRHH2tV3DwXa1j9aKDDM2yliegrd8OwFvM62PT5stAPheC82e2g7V6GKK3IUvDRWF7Wq0BQcBUkVNQaACKW55U1jSWF6BYFSqX1tTQn1ogOVAISiIqa40ANS81Nak3oPgkx823Ok2vzsKdMPMedjegy6UEBee/epCVK+96aov/ADoJRfoO1WEW3PWlINbdaeg/pegJB0O9ORf0oFFGDsNqBqfSnptfc7VXj6bmnj9CaBoH660aL2PrQA9Dc2o0Pa1A5E13vWpgosxAtfW1jVGFedv616fwXBDLxW1B2AOunWg0cBhQq/KAa0I4+1TGltbWpyiggCmUJFFQdQmioTQQwoQKmpNANdXGuoJrjUE0tnoJdqrs2tE76b1l4jHoGsHW1hzoPj0g8x9aURy5A06QeYjvSz15iglR9aYg/wDl/lpQaiB9u9A5DfYXvTV96Qp/pvT0PPSgaD2ogOfLnQK30FFc339aByHuKcDpbc3qup0va9he35qahoLCW9D0qygvrzqmDbXfoaekhOm1Bq+HRF5FjUZmY27evpXu8FhQiBdCRqf9VeH8ExASdZCCQAw/03517zDTK6gg6EXH+agdaiAqAam9Bxoq6uoOrq6hNB1QamoNADGgLVLnlSmawvQE8ml9hVb7QPas7xPGlFNjY38n+qsX/aTgEk2ueX4WoNfxjHBIiVbznQWrysr3Ytd9e1TicQzte5I6A1SmmObYWAAHpQebmPmtYnXagI+gpk/zW53pfbrQDamAc+dCdDUqaAkH609en7mk302vamoaBinl/bUwHnY3pKjnamofqOVA1TysacDpvY0gG/LWiA9ff8NA0Ny3PSrEZ796pc+l6sRv6i1Bp4RrNpr1/wBNew8JxZKiO+YgKB/lWvGYabLyN+lel8BfNIACL+Y2P4aD1cLE6mm0qM9qIt3oGXqaWDU3oJvRUNdQdXGuqDQLfTWsvFz65QdK0MUfL19K87jpbG3O9BR8XlzMttgdaxZm5E2FXMXJmJ1vWXM3c6/8VBxe1jc6biks9ySLWvQOe9+16C/Y0GRMPMR0NKJpuIPmI13quD9KCSOXKuB5bdTQk9zUFuWxvQPB5X06Uam3euEYEEc1iGkxGJw7+bMGy5CPTRvegJ5a6m9qBwcbX+lMVtP5VWtaiQ/WgtJJ/Wmhhbc//aqyv3t2qSfW/W9BYBG9j7U9Tpa+/wD7qqJJ2sRTg/PmKC7G9tL6962/AsQVlBvrfrXnEk0vW34NhXe2JYth8MDnDONZrdL8u+1B72F2K3JGtPQ8715yHx+Nm4KI+WPKgkchQ3p271twzAqGBBBFBcL6USHnVUPfQHarKHSgIGpvUE1AblQSTUM9cTSWOtgLmgh9a8f4vMOM4B0vr/lbpXq8bIsKGR2CIBcn+leDxM2dnkObzszi/wCW9AiR+/pVKQn2p0jenrVVz21NADn9KDN2/SpdqXf+70GVO3mOtiD1quT+tHMfMdTv0pR97Gg7N3965Dre+g0/00stapQkmwDOzbKgLFuwFBphv/JWynMniauD8uRXjP1vkH0qqH72IF7H8tbXhsQSDxA4nDIy4TBYTHKmIUr94FIXUbElh9alMPLP4SkceDlxDwY5sSZEjzMi5DcdSNBoOY2oM/D4SV8wWIs8cTYkoGDHhi1yB2Bvbe1Vw/vbavQfCuFcSPiXWSCOSFhmBClmPMDmLX3tVPxLwB8Nh2xiTRYnDJLktACzYePWxNxa2gBPUjrQZqtzuAP+anIbkLfVjYAfibpXYXBPJh3lSOR5I3U20QMpvfc6jS+nSlz4d0BV47FWt5HD/t+9Bckw7xqrPGyAuyAvb5gNR2qc225JNgB5izHawqxHjA8RjkMaPLHkkMgDFZLAZ7ewNxrqa34/DosEBJHHJj8e5WKJtPmI3Uch33tQU8N4ckKfa8UFDbw4U/m5Fup7fXpWtEjSqZJ4y8ZK5YklKZl31I2FtgKrz4ZMOv27F4kPi2P3KRrxBh/8qDme5rLl8SkcWV5IIwdI0bXuSeZPOgu+KTJx2jjUJHFliUDt16mm4Lxd00LFgdN/w1jIp6E672696sxQu2YrGz5BdrEWSg9v4d4ijqCL3O9/zVrpJpe+9fPMNM6DMA6gHcnT0uNK28H8QqiiOSNyQNGjOb6ig9aH70LvXmZPiLXMmGxLpvmKlf0qY/Hw28E8eU6hxmoPRPPlW52FRJ4hCkRlaaJVWPORnF27W3vevPT+KFrhIMRI1rheGUC+5rJ/2fipCZvLHnN/PIIz7Cg7xXxhsQ5NykZ+VAxbL61kvKTyY27Vsf7IxRW3GkUD8CS6t6Us/DuJfVrXC2HEmzbcudBiO/KxPYUpzzse9bj/AAziL2CI46iQW/WmS/Cj3GUOy8P7w2DebsOnrQeXdvRfU0Gf0r0j/C84a4gLqc1sjC6+tCvwtMRcqqHo7aig8hN4ZiiSfseMOtrjCt/Slr4XiTe2FxZsL/7s39K+syxhiyiZrqFDFECmNr6EE6b6UuTTz8Q5R/EDycMIvW/Kg+XR+CSOjh8H4jHOmaZZkQZMtr2KmxGxN1JPak4PDsuUrI6MBfMhKlW6gjXSvpGJRcRDIkOKjBlw8kUbySG2Ygg3IFwBpr6189w5UPlDvIEdkVo28rKDa4JANjyvyoAxGMxBxj4lpJGnfLFJn8y4mAWADDYggak63r3a+JwiG6ukMeKwcs0K8MKEnygAC2oIIO2mteNkwgLGUlmBjlKpYMJGBFgddN/0qMNjkiZcRJhlxUhDIqSHLwY9jbv+goNnwrE8CKCMuZIpcB9oyPvC2cg2PS4P1NXcfhTNgXi+0wYaOTFRPIcVKYxmFxl0vcEkEctO1YLh0eIMR9kGEifB3v8A7uSTcje9ydO2mmtbOP8ALhG/hyCOSOVxiIzGjLtsLkHUa60FE+GYjCxyTjGYYQYeP75Y5uNlYgWG2hN9L9e9Z+GxAcSRvAkivH85JQwtyII19qnEeIubxrBhFdo1haRGMg4d72IIsSCCVNtLm1+VVGOXcqrG5a2YyNzsKC0IlZyqoWWOPX/Tbcn1Nex+GsUk0Tsqos8BXDM5jKs2HG1gf72vXl8O8rKqwlIyUVG+8yNl7g7i2tb+FfFQzq0weaCOTJISoYrGRa5INyAe1taDUm8Hw8kn2mRsTNITc8TEaZd7AAaDsKl/B8M2piOfnwDwz/T9Kc2KyMI+FKV2kdIywj59Dcbd6VNicgY8Nme90jeMLnb1vQV0whcZVwKYVV8gXEWb331PerseEgjZY/s93kjYkgFxIo352HYVk4rxfIFLxt5/PwlOQyeva/1rKm+JZyMqSJhgpZ24S5i/re4FuwoN9HIZ8sMkUatkjwzwBQq8iVPM7339atLi8q2TDWCZeIY0EYRj6fzNePw/irZzI7TTmTKZDxNZmG1zWqvxJBwxCvhszkOpYSShQzbE3HPpQegind2ACTAXa6pIFCryudTV1I2tYnO2ZiG5Zf51gy+OQRYVMTFDxpZpODwJJSrR23uddBy63FIf4tjWIO+DDYsyMGgjkLBFtoSSOZ5b0Hp1j7r3FqYI/Q3rxUfxRM8qugiihZ1vAIi+Vb66nUm19relbc3xVhU0tK5YXW8eTM3ca2oN1E9qYFryc3xoEayeHrJHlXK5xOQO3bTb9anDfFskguYcPAVNiDGXEnvfS2vag9YF7HtpQYidIV4ksiQoTkBc/M1r7egryeI8SWaQu0ycS1ozGSojUjS2oI9qoPiIUfIziSbyuVQmZ8x2Ou9tNL3oPSeIfECIoECrPnGk7+REbsDqT15CsiTxie+viKKQAMuHYEJ2Om/WvP4qZs1kjxMwQMIzJaEdTYEkgaGuw8wya4koSSSqWkAPrQW/FfFMVJh2xWHxXDmw0uR2wsSeTDtubkEgAgXN+Y0rIfxeabDxYObEyYhcNIzyOMQGfFyEmxa+9r2APrvTZ2S5iZ0mjXKnBOKEaO2/mAtp2PMCqCz4R514eHSKNN1iQKdeQIsTbU3Ov70GjjvE1EA4K4xyzSYMnERhAylTexFiADaxO99qbgfCl4KYq8kavw7KiiTy6gkG40B9zRYlMMkT4QnEHD545pAJOIWtvc7XsRz3HpURSWiIjkeKNMwkjxURjCxkkAgHe+xN96AZsHmaSOOVSB92rmMxiRjY3O9iLCs5/BrzGJ/EcMMS/wDDVAXDc9dbgd7VY8RfEa/eKjJIxOQm+YDa55C/vWWiMoC/ZsQ8kmYCSOQRhL7Hnf0J11oNVMI6hURJMaEVUZooyi5RoBc+hq/jcRZZMK00fEdVRUSQMVU2F7X2B+utedjk4b5M7xiNWj/jlRmOpvY2BvfbbpUnBvNeQzxgociEJnZl3BJ2PS9qBi+HMzcMzI4fZ8IBMPfUW/egfCOjXdi6eZ5OA2uUchewHTrR4fCi9hNOzllBR8OIw9uhNqt4uXQKYS5d1AOHJk8oJuGJ0ve2xFAMOFxRImWFHA1CTx5lXlrf5v7NXUxOJZ2Yys+JTMSsb/Z1jUaGwBsLVWGKyWUwcMqf8Y+XkdudtK5yigqnERXCmQvGZBlOtrnX60FmaN5GeQYnEID+GOQyBW5gEEf2arYcqrCQzYoyJ50L3kysPff1oSwC5EkMOl2VGN5F6nXalwsh2iiLgWzXLZl1OuvtQPxcbyM0hEf3kjPpIVLXJPTvVL7E173QAG7hJD5l5jWiixRMgwzM0ag2JRPlU7a31o5Jwq+Qq8hX5C+Urbmf1oGGK134Ssym5XijzKeZ5GlPjEQkko1xZ04mYJryI09qrxzuxIVUIObME8vmJ0vcA296bI4K3EcYObUPEHD35/2KCR4ijPusebTn5edMCM3nXEKQNc3DyjW+2tLQoFVgqmQOyE8PIVbob/vSXxmX7sxs3zC9x5W+m9BdgR1ZZOJHIqm5LjKPqNRTcRjkRs+dLuFKgAtl076Vntike2aF7DQguLac7WpM2IsbLhgsZzPGXJjzN1Ivr7UF9MXFN55EdBw9ZHUWy9DzHamxpGhzJIyHzeT7QUDqdvftWOPEEWw4buSdQkeTzdL9L0xPESWtwYk5hheQ5jvcn9ztQa6uimwjgDIy3Mj8TMu9hzpglzsXEMrMQvEKScMovM6j9RWWmLRZLcWDy5czFxbN0vbSraYrNG8qvGDEGMjCQSBNNN9wetBeLKbAxRKEC8NjMWKLe53uCTViPE2GURRlQSFPl2+leSxPjbuSEjjjKlhkcGU5TzGtva1SvibWHmKECxvII8x62tQMxeHGTK/iCKAzOETDlyrbAA8r32pb+IxADDPh1wxjjyCSWMs7J69xz1rSxeFlduHFh48HHIrCRZZMn2lhYk6AgWsNPSmSmQRRwDCwjghUf5HEi3uSA2hPPbegrYfxXDIWSPDAxyx2UPGZOJLbsNudhrexpiYpYFdQcXLh8REqOniGIDFG3uOdtdt7d6s4iWKBTk4eIwjysJJsPCIzJIRobD5Dci+wNtBvVCbFWQR8TDPJwvu42BVla/P250DsMjllkZgHEkYjDyGyxG5NxYkctzzNBicRe6ySYaSRTaMTgoI2vsNR2G9BEWmDRvhmxLNGrjOxwxjW3M3FxptrUqIkVr4NoZCLBo5M/K1rEG4PWgXiYS85jigWCGM5B58476na5/epiAXUyPaMqSvEVeeg7/3tRTxxZVkEmIuSsciSAXbS4II0Ox0tppWfKpRsiyO4X5Q9nGUi+p3B60GhPi7ktlxRINyHsuVr3N7gm1qUfE9eGiKh813Qm+U7gA/vSwkcjM8fEIRY3kWUlsugBF76gHQHbUVWICC4V0DaKz+Y5j3oLsviR8ymByt+GWsFKybWsdztqKVHi2VrAkmQ2kYkNm797dKrSBsvnJDk3jP8TLy3oIz5blGeTiLbhAsY1udTQWGz5srugHyM0By5G3253+lTG52MZUKyvnSQLla2pPb1oJMMW0zzsLZ8xjEIXXvvrpQpEhzXeR3jZTdJBGMvuOV/3oG8dlbiMZEF7ZdVHr0vqdedPw02dnjvIkcgY5kspyjUA6emtVSiKS2TEySEKQEYOG7XvcUSOkeUrEo5FXY3XkQQNLUD2REF3kLx+XMr2Y5eo571WLqxsiuQn+J5vLyIpjTl2ASGONQdycxy87jn+9c+FQ+bPwiC2iLmLKaBIexzDcfMDezL0ogGIz8W4OgCRhj71BgfNbR2GoYnKs3YdKshCI7vFGufLfUMPbpagoXcNcvYRm4V0zB/W1XhJdCwiAYqzg8UeVrd9PYURjQoDxUVnNlD+uwtsPWku6SLwwXVgbZoxm83oN/Wgr3lI4hKYkmNTmw8om4fYgfy0pryyZHjEiFZMoZEPyKNx/PvT8N4XimUrHgcfKb/ADDDGMLfTS9gfWrk/hmMRM8nhuKQKtgOEMWVse17Gg88HH5WNtWzjRaPD4gB7iQREKwuozZu3a+lW5kd9XwLhLWc8FsMcw63tSUwuG3fixEFgVO6WHrQKRzmUutgC18lru2/Q2qwZrkm8Q10DxGQgetUJIXVs62dbskbR2fP6gUQkYaMtm5gCg9zMEZ86SIGCtIqFc4dQL3Gmot35ViY7xF3doYkyKdeKMQWKxga2BtbuBbepfCzxOZJMMxhULDHLh5BIFudLMDoN9SLcqoY3hhvu45GYFklaScTBmvuLAaAUGp4Q5LEZbpIv3yYc8QyRjUggdN77jrRYjBGRXkKPLHGVeOSyoUUE6EjXlvWR4fjJMNKmKQI0qHhhZNpFJ2J5A9a9L4XiEmQ4ZeGksmbiK44bI17nIenbtsaDLXCyRTA8eyFuMrPfEFE5HQaf96MRZ2zieORZI1hjSePhlVJuSptzIuCNasNimiBXi8N23F8xZwTYjtv7Glqj5xnMLRyRscwbV1tuBbuNfagq42VEORBCwDZ434hkMe3oLkiqAQuGkUM2X+IbZsrHvV+SJCCjqLoFygsVOa5uNLilwlUDwsRGZI8iFCZAtzfXme9ArAJZiAztJJCyKqebNpf32p6xguiOrhY2ueFIFyqTrbTe1UpnyMxS0cccls0flKMOd/51fwzvIfLg2xSsrAth8Obvrvcc+9AvFoisUSN5EAUggZsjcwTz5V0LsLFMLZAGzcBRd9Nxbf21rVTwXE3zx4aSIDLkbEgRl16m535HemH4bldhnkwyOvOOQt5fYAC1B5/DSS51YwyBAGIL+ca6HQ7DTahkMrMHGHck/Kwswa3U16uH4bRBZsVI4bLZYowhX3NyatReA4dG4gw00kllBaeUsNPoBQeIY6ZnKYZC2dSkeY7ai4P6CqxWV9IxJiAD5eHGZCynbavpBOGh1ceHYa2l5yq5fYmkv8AEmCjN/8AaKyH8mEjMn7C1B4zCeB4p1scBiVY7NKAg9dTW1hvhnEsiq7YaAIdFkbOcvPbUfWrc3xphhomGxszfhZwuHH6kms+f42lb+HgoY1toZ5TIW9hYUGtD8KLYK2KbIDnyQRlhm6gk1bT4WwtsrjE4hTuOLw/N6AV5Gb4ox76jEx4ZTpbD4cJ+puazcR4piH0fxHFuOhxRUL7AgUH0VvCPDoDmeDAx22ONmDf9RqD8SeHQaLj8GjWsRgoy5b/AJRrXyx3TcnO3U/eH60DSryjc25Wyig+i4v4+wo+WPxDFFekYhDe5P8AKsyX/wAR3H8HwuNDybFYsuV9lArxDynYRoBzzmlm/VQOwzUHrJ/jvxOTVZsJhh5gOFhc+X3YmsqXxjETyquLxb4mCQqJlSJI/LfcAAaism+lruQOV8tPwUhD28pJRrBwHGax60G5hpggeRYmjgzeSSUqmXS2htf2WhXExAWacu3NuBv+lY+IaUsHfD4hSxUIzgMewFzr6UvXpKe/CoNvE4+cBirN95pI0ajzt1J5nqedVYZF0GgP/VTZUdmsEd9PwRmlp4fIdbLHm1u7hTl/lQBJiLMPmTlc75T0p0fiQWziNy6SK6vohVhqD0J1OtHH4UxJDzwqy5QbkNlYnTc1ci8BULeR0C2YKtzfNyNgLf8AagyXxGbNcSOSWOdznOa972ph8RlKiMurooslz+HpWgPCc7ZEmjcoLZZGVhoAbXFjexGmtAmFjEvDLYYhE1BkKBmA2He9BQONb5lH3i7N8uRbbUK4l8wzDMDzN29tK0JcKy5iGUxoc4vaYKoAJsQAedAySqx8uF4Iyl8kZby21IB1Bt+tAlXkkOThkqRchGF3UDS3a+9ej+HviYYbDPgMXI8b4WTJhwkZkOXW62G1j169qyXEeVXEpIcLw1fC/ZzmtzO/rqBtWTjD98/y2BXIqEMG0HMX+vOg9riPjWC3kgxkz8iQMMMvvc/pWZL8aTXPDwcCA/48hm/a1eYLtsEQDvvSxIWNs5QjsKDdm+J8c/8A6pMOCPlw0QTL7kE1m4jGTSazY3Eyg7h8QbN7XtVMx885I9akIvqepoDDRg38pbrkzfrXB+QVyP8AlobgcvS1cX+tAeu+UD1Py1BYjUvbXYCl8TlptS2flyoHM1zc6ADrQkL0HrSQ/f1oS/c9zf5qBzOB+X2pbPSi/wDZpZf2NA4v30oS3oO1Iz8qkuOooG5vU0zDzZJUksXHm8qHVrg1Wz+1Qj5WDXsVZXFBrHFLYs/DkRvkYeYv1Bvt6WvpvSI5swLcUrdjYZzoKqoS6vJbRdZABmyr1vUfZ3GmSX/gXSg9hJKgfMs0jSFsiqCUCqenL2psL2UmSBYMmUA4ghs7EnY7+3c1lGQo38NSHjbOrppIvpQLiCzqVhjzgqAwXOW5WN7g6cjQaz8VHTPg3SFixjZJA2ZgD31FuRPpS4fEFmZ4i2JwgmjvJIjCE5QNAb7nlpaqRxmQPC2GieN5F8pURlGB3sOdNw2MKEnghYyVeTIufzDmQdKC4cFEIssYcudeJiH4wjl7Da/eqreE6EvipmZvwlQvm7+vWreBkZ24aNFCpDSyKEK5Vvba+9tbCjnGRsyxsxGVC8Xn4i62vfYc7a2oKWEdsxw3DtcsI3kkGHRW5AEa23FW3mDOIyWTzKMojLrmtpdhyBvrVZzdCFMRXK0pWSYLlf0A/vSkHDqLOGyKcudkkKlGJAIsLje3rQR4himRlwvkWMFs6jzBb66kk63/AGrMkcF2YFDm0GRcgzdhT8crLIcMpUs8bSSEDLw4gNTcnmQeVU5QRkk4YijkTPEoObMoNr699aBge/UihzWP5QdzSi/L23oWf9TQOLdxSy9tOe1Lz626bVwbfXTrQGX+gFQZKUz8rCgL0Di2t7a9aEv0/elFu+tBmt1FA8v7E0tn70svzvalu/rQML0DP9DSy/ehJ70DCajP2oCee9dfvQMDX0uKNNWA6mxpQNtOtcG58+34aC1HKY2KXLIzLYXDB15XFRHI4FlllVbmwSQgCkM99s197k1KnTn9KD1c2+X8PmcDoaRYb2G+g6VFdQPDm+cHIx0JTSmxbnmWDISddK6uoLWFTKUkBObME0001rQgjDfdEu11L5mkJINdXUBNctlPDYZkQXiGoF9+tUsRMgJH2dDlvKt2Oh1rq6gxpIQ2FXEknjeJY0YWVv8ADiHIfp9Ky/E5As5hVMohARWzEkiurqCvfU+tSX1ta4vbeurqDr0Arq6ggtSy561NdQRegLV1dQQTQE11dQRUiurqCDXfrXV1BJ/lUg11dQcBf9qZl7murqD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46" name="AutoShape 6" descr="data:image/jpeg;base64,/9j/4AAQSkZJRgABAQAAAQABAAD/2wCEAAoHCBAPDBAJDwkJCQkKCQwICQwICR8JGAgMJSEnJyUhJCQpLjwzKSw4LSQkNDg0Kz0xNUNDKDE7QDs0Py40QzEBDAwMBgYGEAYGEDEdFh0xMTExMTExMTExMTExMTExMTExMTExMTExMTExMTExMTExMTExMTExMTExMTExMTExMf/AABEIAOUA3AMBIgACEQEDEQH/xAAbAAACAwEBAQAAAAAAAAAAAAACAwEEBQAGB//EAEEQAAIBAgQEBAMGBAMGBwAAAAECAwARBBIhMRNBUWEFInGBBjKRFCNCUqGxM8HR8FNichU0gpKy8QckRKLC0uL/xAAUAQEAAAAAAAAAAAAAAAAAAAAA/8QAFBEBAAAAAAAAAAAAAAAAAAAAAP/aAAwDAQACEQMRAD8AypW1IsN6QW5nU70c3zHp2pDnvQC5HTc9KQ9umu23zUxz3tfrSHf3NAPlubqCTzp626D6UhB7609R7negclvyre3SjFvyj1pYHK+tGv8AZoHpboPpRgjewtelp9eVGg5/qfw0B3HT2qRb8vKoK8tbmiVeX60DFA6C1GALXsLf9NAq9v0pqCgJVH5Re9GqjoOtQB7UQHagNAOai3aiy9hoelSifSjCe1AJA/KAaEjsLU0p9aEJQCBztXEdqakZ2sTenJhWP4Wt6UFYelFa/LlV0YM/lvbWpGFtyNzoNKCiE7a35UJXoB3rROFPS42o48Hre22w/NQUBB2/SrUWigDKB0tWgmF5WNS2E12oPn8/zW21pDn0puI+Ym9VnPf/APVAEh00qqTc87U6Q8r0sDW9AxPQHpenIvP+2painRr3oDQUajlvXItGFoCQjbcU5aBE56e1PRO2tBwHbWjC+ulEic7g0zJpfnQQqc70SAnSuC8udPRe21BCpfXWjVPW9MRL9z3pqJ27CgCNPY3q0mGJt5TrtT8PBmYCxOu1elwmAGUaanX/AE0HmRgW3sb26U7DeFO7ajKvMn+VetTw8HS2lWEwoUWAAoPPxeEqotYC1NGBt+GtwxdqEx9qDF+xjpY1DYLXa962Sg6a0lk1ty60GWcAeS370ceBPM69LfLWuicuVMydqDLTCc7VH2Xt+lauTtXZe1B8JxLan1qs7fWn4g6nXnVVuvSgHepUa9thUEct701V70HIPWrSLytS4xztblpVlDQSo5UYGtrdq5fS1MQdt6BkaaU5U3oYxpTQKDlT0FGF9+35q4dLetqNOlhQEqdqciUCjluKtRrztrQRHH2tV3DwXa1j9aKDDM2yliegrd8OwFvM62PT5stAPheC82e2g7V6GKK3IUvDRWF7Wq0BQcBUkVNQaACKW55U1jSWF6BYFSqX1tTQn1ogOVAISiIqa40ANS81Nak3oPgkx823Ok2vzsKdMPMedjegy6UEBee/epCVK+96aov/ADoJRfoO1WEW3PWlINbdaeg/pegJB0O9ORf0oFFGDsNqBqfSnptfc7VXj6bmnj9CaBoH660aL2PrQA9Dc2o0Pa1A5E13vWpgosxAtfW1jVGFedv616fwXBDLxW1B2AOunWg0cBhQq/KAa0I4+1TGltbWpyiggCmUJFFQdQmioTQQwoQKmpNANdXGuoJrjUE0tnoJdqrs2tE76b1l4jHoGsHW1hzoPj0g8x9aURy5A06QeYjvSz15iglR9aYg/wDl/lpQaiB9u9A5DfYXvTV96Qp/pvT0PPSgaD2ogOfLnQK30FFc339aByHuKcDpbc3qup0va9he35qahoLCW9D0qygvrzqmDbXfoaekhOm1Bq+HRF5FjUZmY27evpXu8FhQiBdCRqf9VeH8ExASdZCCQAw/03517zDTK6gg6EXH+agdaiAqAam9Bxoq6uoOrq6hNB1QamoNADGgLVLnlSmawvQE8ml9hVb7QPas7xPGlFNjY38n+qsX/aTgEk2ueX4WoNfxjHBIiVbznQWrysr3Ytd9e1TicQzte5I6A1SmmObYWAAHpQebmPmtYnXagI+gpk/zW53pfbrQDamAc+dCdDUqaAkH609en7mk302vamoaBinl/bUwHnY3pKjnamofqOVA1TysacDpvY0gG/LWiA9ff8NA0Ny3PSrEZ796pc+l6sRv6i1Bp4RrNpr1/wBNew8JxZKiO+YgKB/lWvGYabLyN+lel8BfNIACL+Y2P4aD1cLE6mm0qM9qIt3oGXqaWDU3oJvRUNdQdXGuqDQLfTWsvFz65QdK0MUfL19K87jpbG3O9BR8XlzMttgdaxZm5E2FXMXJmJ1vWXM3c6/8VBxe1jc6biks9ySLWvQOe9+16C/Y0GRMPMR0NKJpuIPmI13quD9KCSOXKuB5bdTQk9zUFuWxvQPB5X06Uam3euEYEEc1iGkxGJw7+bMGy5CPTRvegJ5a6m9qBwcbX+lMVtP5VWtaiQ/WgtJJ/Wmhhbc//aqyv3t2qSfW/W9BYBG9j7U9Tpa+/wD7qqJJ2sRTg/PmKC7G9tL6962/AsQVlBvrfrXnEk0vW34NhXe2JYth8MDnDONZrdL8u+1B72F2K3JGtPQ8715yHx+Nm4KI+WPKgkchQ3p271twzAqGBBBFBcL6USHnVUPfQHarKHSgIGpvUE1AblQSTUM9cTSWOtgLmgh9a8f4vMOM4B0vr/lbpXq8bIsKGR2CIBcn+leDxM2dnkObzszi/wCW9AiR+/pVKQn2p0jenrVVz21NADn9KDN2/SpdqXf+70GVO3mOtiD1quT+tHMfMdTv0pR97Gg7N3965Dre+g0/00stapQkmwDOzbKgLFuwFBphv/JWynMniauD8uRXjP1vkH0qqH72IF7H8tbXhsQSDxA4nDIy4TBYTHKmIUr94FIXUbElh9alMPLP4SkceDlxDwY5sSZEjzMi5DcdSNBoOY2oM/D4SV8wWIs8cTYkoGDHhi1yB2Bvbe1Vw/vbavQfCuFcSPiXWSCOSFhmBClmPMDmLX3tVPxLwB8Nh2xiTRYnDJLktACzYePWxNxa2gBPUjrQZqtzuAP+anIbkLfVjYAfibpXYXBPJh3lSOR5I3U20QMpvfc6jS+nSlz4d0BV47FWt5HD/t+9Bckw7xqrPGyAuyAvb5gNR2qc225JNgB5izHawqxHjA8RjkMaPLHkkMgDFZLAZ7ewNxrqa34/DosEBJHHJj8e5WKJtPmI3Uch33tQU8N4ckKfa8UFDbw4U/m5Fup7fXpWtEjSqZJ4y8ZK5YklKZl31I2FtgKrz4ZMOv27F4kPi2P3KRrxBh/8qDme5rLl8SkcWV5IIwdI0bXuSeZPOgu+KTJx2jjUJHFliUDt16mm4Lxd00LFgdN/w1jIp6E672696sxQu2YrGz5BdrEWSg9v4d4ijqCL3O9/zVrpJpe+9fPMNM6DMA6gHcnT0uNK28H8QqiiOSNyQNGjOb6ig9aH70LvXmZPiLXMmGxLpvmKlf0qY/Hw28E8eU6hxmoPRPPlW52FRJ4hCkRlaaJVWPORnF27W3vevPT+KFrhIMRI1rheGUC+5rJ/2fipCZvLHnN/PIIz7Cg7xXxhsQ5NykZ+VAxbL61kvKTyY27Vsf7IxRW3GkUD8CS6t6Us/DuJfVrXC2HEmzbcudBiO/KxPYUpzzse9bj/AAziL2CI46iQW/WmS/Cj3GUOy8P7w2DebsOnrQeXdvRfU0Gf0r0j/C84a4gLqc1sjC6+tCvwtMRcqqHo7aig8hN4ZiiSfseMOtrjCt/Slr4XiTe2FxZsL/7s39K+syxhiyiZrqFDFECmNr6EE6b6UuTTz8Q5R/EDycMIvW/Kg+XR+CSOjh8H4jHOmaZZkQZMtr2KmxGxN1JPak4PDsuUrI6MBfMhKlW6gjXSvpGJRcRDIkOKjBlw8kUbySG2Ygg3IFwBpr6189w5UPlDvIEdkVo28rKDa4JANjyvyoAxGMxBxj4lpJGnfLFJn8y4mAWADDYggak63r3a+JwiG6ukMeKwcs0K8MKEnygAC2oIIO2mteNkwgLGUlmBjlKpYMJGBFgddN/0qMNjkiZcRJhlxUhDIqSHLwY9jbv+goNnwrE8CKCMuZIpcB9oyPvC2cg2PS4P1NXcfhTNgXi+0wYaOTFRPIcVKYxmFxl0vcEkEctO1YLh0eIMR9kGEifB3v8A7uSTcje9ydO2mmtbOP8ALhG/hyCOSOVxiIzGjLtsLkHUa60FE+GYjCxyTjGYYQYeP75Y5uNlYgWG2hN9L9e9Z+GxAcSRvAkivH85JQwtyII19qnEeIubxrBhFdo1haRGMg4d72IIsSCCVNtLm1+VVGOXcqrG5a2YyNzsKC0IlZyqoWWOPX/Tbcn1Nex+GsUk0Tsqos8BXDM5jKs2HG1gf72vXl8O8rKqwlIyUVG+8yNl7g7i2tb+FfFQzq0weaCOTJISoYrGRa5INyAe1taDUm8Hw8kn2mRsTNITc8TEaZd7AAaDsKl/B8M2piOfnwDwz/T9Kc2KyMI+FKV2kdIywj59Dcbd6VNicgY8Nme90jeMLnb1vQV0whcZVwKYVV8gXEWb331PerseEgjZY/s93kjYkgFxIo352HYVk4rxfIFLxt5/PwlOQyeva/1rKm+JZyMqSJhgpZ24S5i/re4FuwoN9HIZ8sMkUatkjwzwBQq8iVPM7339atLi8q2TDWCZeIY0EYRj6fzNePw/irZzI7TTmTKZDxNZmG1zWqvxJBwxCvhszkOpYSShQzbE3HPpQegind2ACTAXa6pIFCryudTV1I2tYnO2ZiG5Zf51gy+OQRYVMTFDxpZpODwJJSrR23uddBy63FIf4tjWIO+DDYsyMGgjkLBFtoSSOZ5b0Hp1j7r3FqYI/Q3rxUfxRM8qugiihZ1vAIi+Vb66nUm19relbc3xVhU0tK5YXW8eTM3ca2oN1E9qYFryc3xoEayeHrJHlXK5xOQO3bTb9anDfFskguYcPAVNiDGXEnvfS2vag9YF7HtpQYidIV4ksiQoTkBc/M1r7egryeI8SWaQu0ycS1ozGSojUjS2oI9qoPiIUfIziSbyuVQmZ8x2Ou9tNL3oPSeIfECIoECrPnGk7+REbsDqT15CsiTxie+viKKQAMuHYEJ2Om/WvP4qZs1kjxMwQMIzJaEdTYEkgaGuw8wya4koSSSqWkAPrQW/FfFMVJh2xWHxXDmw0uR2wsSeTDtubkEgAgXN+Y0rIfxeabDxYObEyYhcNIzyOMQGfFyEmxa+9r2APrvTZ2S5iZ0mjXKnBOKEaO2/mAtp2PMCqCz4R514eHSKNN1iQKdeQIsTbU3Ov70GjjvE1EA4K4xyzSYMnERhAylTexFiADaxO99qbgfCl4KYq8kavw7KiiTy6gkG40B9zRYlMMkT4QnEHD545pAJOIWtvc7XsRz3HpURSWiIjkeKNMwkjxURjCxkkAgHe+xN96AZsHmaSOOVSB92rmMxiRjY3O9iLCs5/BrzGJ/EcMMS/wDDVAXDc9dbgd7VY8RfEa/eKjJIxOQm+YDa55C/vWWiMoC/ZsQ8kmYCSOQRhL7Hnf0J11oNVMI6hURJMaEVUZooyi5RoBc+hq/jcRZZMK00fEdVRUSQMVU2F7X2B+utedjk4b5M7xiNWj/jlRmOpvY2BvfbbpUnBvNeQzxgociEJnZl3BJ2PS9qBi+HMzcMzI4fZ8IBMPfUW/egfCOjXdi6eZ5OA2uUchewHTrR4fCi9hNOzllBR8OIw9uhNqt4uXQKYS5d1AOHJk8oJuGJ0ve2xFAMOFxRImWFHA1CTx5lXlrf5v7NXUxOJZ2Yys+JTMSsb/Z1jUaGwBsLVWGKyWUwcMqf8Y+XkdudtK5yigqnERXCmQvGZBlOtrnX60FmaN5GeQYnEID+GOQyBW5gEEf2arYcqrCQzYoyJ50L3kysPff1oSwC5EkMOl2VGN5F6nXalwsh2iiLgWzXLZl1OuvtQPxcbyM0hEf3kjPpIVLXJPTvVL7E173QAG7hJD5l5jWiixRMgwzM0ag2JRPlU7a31o5Jwq+Qq8hX5C+Urbmf1oGGK134Ssym5XijzKeZ5GlPjEQkko1xZ04mYJryI09qrxzuxIVUIObME8vmJ0vcA296bI4K3EcYObUPEHD35/2KCR4ijPusebTn5edMCM3nXEKQNc3DyjW+2tLQoFVgqmQOyE8PIVbob/vSXxmX7sxs3zC9x5W+m9BdgR1ZZOJHIqm5LjKPqNRTcRjkRs+dLuFKgAtl076Vntike2aF7DQguLac7WpM2IsbLhgsZzPGXJjzN1Ivr7UF9MXFN55EdBw9ZHUWy9DzHamxpGhzJIyHzeT7QUDqdvftWOPEEWw4buSdQkeTzdL9L0xPESWtwYk5hheQ5jvcn9ztQa6uimwjgDIy3Mj8TMu9hzpglzsXEMrMQvEKScMovM6j9RWWmLRZLcWDy5czFxbN0vbSraYrNG8qvGDEGMjCQSBNNN9wetBeLKbAxRKEC8NjMWKLe53uCTViPE2GURRlQSFPl2+leSxPjbuSEjjjKlhkcGU5TzGtva1SvibWHmKECxvII8x62tQMxeHGTK/iCKAzOETDlyrbAA8r32pb+IxADDPh1wxjjyCSWMs7J69xz1rSxeFlduHFh48HHIrCRZZMn2lhYk6AgWsNPSmSmQRRwDCwjghUf5HEi3uSA2hPPbegrYfxXDIWSPDAxyx2UPGZOJLbsNudhrexpiYpYFdQcXLh8REqOniGIDFG3uOdtdt7d6s4iWKBTk4eIwjysJJsPCIzJIRobD5Dci+wNtBvVCbFWQR8TDPJwvu42BVla/P250DsMjllkZgHEkYjDyGyxG5NxYkctzzNBicRe6ySYaSRTaMTgoI2vsNR2G9BEWmDRvhmxLNGrjOxwxjW3M3FxptrUqIkVr4NoZCLBo5M/K1rEG4PWgXiYS85jigWCGM5B58476na5/epiAXUyPaMqSvEVeeg7/3tRTxxZVkEmIuSsciSAXbS4II0Ox0tppWfKpRsiyO4X5Q9nGUi+p3B60GhPi7ktlxRINyHsuVr3N7gm1qUfE9eGiKh813Qm+U7gA/vSwkcjM8fEIRY3kWUlsugBF76gHQHbUVWICC4V0DaKz+Y5j3oLsviR8ymByt+GWsFKybWsdztqKVHi2VrAkmQ2kYkNm797dKrSBsvnJDk3jP8TLy3oIz5blGeTiLbhAsY1udTQWGz5srugHyM0By5G3253+lTG52MZUKyvnSQLla2pPb1oJMMW0zzsLZ8xjEIXXvvrpQpEhzXeR3jZTdJBGMvuOV/3oG8dlbiMZEF7ZdVHr0vqdedPw02dnjvIkcgY5kspyjUA6emtVSiKS2TEySEKQEYOG7XvcUSOkeUrEo5FXY3XkQQNLUD2REF3kLx+XMr2Y5eo571WLqxsiuQn+J5vLyIpjTl2ASGONQdycxy87jn+9c+FQ+bPwiC2iLmLKaBIexzDcfMDezL0ogGIz8W4OgCRhj71BgfNbR2GoYnKs3YdKshCI7vFGufLfUMPbpagoXcNcvYRm4V0zB/W1XhJdCwiAYqzg8UeVrd9PYURjQoDxUVnNlD+uwtsPWku6SLwwXVgbZoxm83oN/Wgr3lI4hKYkmNTmw8om4fYgfy0pryyZHjEiFZMoZEPyKNx/PvT8N4XimUrHgcfKb/ADDDGMLfTS9gfWrk/hmMRM8nhuKQKtgOEMWVse17Gg88HH5WNtWzjRaPD4gB7iQREKwuozZu3a+lW5kd9XwLhLWc8FsMcw63tSUwuG3fixEFgVO6WHrQKRzmUutgC18lru2/Q2qwZrkm8Q10DxGQgetUJIXVs62dbskbR2fP6gUQkYaMtm5gCg9zMEZ86SIGCtIqFc4dQL3Gmot35ViY7xF3doYkyKdeKMQWKxga2BtbuBbepfCzxOZJMMxhULDHLh5BIFudLMDoN9SLcqoY3hhvu45GYFklaScTBmvuLAaAUGp4Q5LEZbpIv3yYc8QyRjUggdN77jrRYjBGRXkKPLHGVeOSyoUUE6EjXlvWR4fjJMNKmKQI0qHhhZNpFJ2J5A9a9L4XiEmQ4ZeGksmbiK44bI17nIenbtsaDLXCyRTA8eyFuMrPfEFE5HQaf96MRZ2zieORZI1hjSePhlVJuSptzIuCNasNimiBXi8N23F8xZwTYjtv7Glqj5xnMLRyRscwbV1tuBbuNfagq42VEORBCwDZ434hkMe3oLkiqAQuGkUM2X+IbZsrHvV+SJCCjqLoFygsVOa5uNLilwlUDwsRGZI8iFCZAtzfXme9ArAJZiAztJJCyKqebNpf32p6xguiOrhY2ueFIFyqTrbTe1UpnyMxS0cccls0flKMOd/51fwzvIfLg2xSsrAth8Obvrvcc+9AvFoisUSN5EAUggZsjcwTz5V0LsLFMLZAGzcBRd9Nxbf21rVTwXE3zx4aSIDLkbEgRl16m535HemH4bldhnkwyOvOOQt5fYAC1B5/DSS51YwyBAGIL+ca6HQ7DTahkMrMHGHck/Kwswa3U16uH4bRBZsVI4bLZYowhX3NyatReA4dG4gw00kllBaeUsNPoBQeIY6ZnKYZC2dSkeY7ai4P6CqxWV9IxJiAD5eHGZCynbavpBOGh1ceHYa2l5yq5fYmkv8AEmCjN/8AaKyH8mEjMn7C1B4zCeB4p1scBiVY7NKAg9dTW1hvhnEsiq7YaAIdFkbOcvPbUfWrc3xphhomGxszfhZwuHH6kms+f42lb+HgoY1toZ5TIW9hYUGtD8KLYK2KbIDnyQRlhm6gk1bT4WwtsrjE4hTuOLw/N6AV5Gb4ox76jEx4ZTpbD4cJ+puazcR4piH0fxHFuOhxRUL7AgUH0VvCPDoDmeDAx22ONmDf9RqD8SeHQaLj8GjWsRgoy5b/AJRrXyx3TcnO3U/eH60DSryjc25Wyig+i4v4+wo+WPxDFFekYhDe5P8AKsyX/wAR3H8HwuNDybFYsuV9lArxDynYRoBzzmlm/VQOwzUHrJ/jvxOTVZsJhh5gOFhc+X3YmsqXxjETyquLxb4mCQqJlSJI/LfcAAaism+lruQOV8tPwUhD28pJRrBwHGax60G5hpggeRYmjgzeSSUqmXS2htf2WhXExAWacu3NuBv+lY+IaUsHfD4hSxUIzgMewFzr6UvXpKe/CoNvE4+cBirN95pI0ajzt1J5nqedVYZF0GgP/VTZUdmsEd9PwRmlp4fIdbLHm1u7hTl/lQBJiLMPmTlc75T0p0fiQWziNy6SK6vohVhqD0J1OtHH4UxJDzwqy5QbkNlYnTc1ci8BULeR0C2YKtzfNyNgLf8AagyXxGbNcSOSWOdznOa972ph8RlKiMurooslz+HpWgPCc7ZEmjcoLZZGVhoAbXFjexGmtAmFjEvDLYYhE1BkKBmA2He9BQONb5lH3i7N8uRbbUK4l8wzDMDzN29tK0JcKy5iGUxoc4vaYKoAJsQAedAySqx8uF4Iyl8kZby21IB1Bt+tAlXkkOThkqRchGF3UDS3a+9ej+HviYYbDPgMXI8b4WTJhwkZkOXW62G1j169qyXEeVXEpIcLw1fC/ZzmtzO/rqBtWTjD98/y2BXIqEMG0HMX+vOg9riPjWC3kgxkz8iQMMMvvc/pWZL8aTXPDwcCA/48hm/a1eYLtsEQDvvSxIWNs5QjsKDdm+J8c/8A6pMOCPlw0QTL7kE1m4jGTSazY3Eyg7h8QbN7XtVMx885I9akIvqepoDDRg38pbrkzfrXB+QVyP8AlobgcvS1cX+tAeu+UD1Py1BYjUvbXYCl8TlptS2flyoHM1zc6ADrQkL0HrSQ/f1oS/c9zf5qBzOB+X2pbPSi/wDZpZf2NA4v30oS3oO1Iz8qkuOooG5vU0zDzZJUksXHm8qHVrg1Wz+1Qj5WDXsVZXFBrHFLYs/DkRvkYeYv1Bvt6WvpvSI5swLcUrdjYZzoKqoS6vJbRdZABmyr1vUfZ3GmSX/gXSg9hJKgfMs0jSFsiqCUCqenL2psL2UmSBYMmUA4ghs7EnY7+3c1lGQo38NSHjbOrppIvpQLiCzqVhjzgqAwXOW5WN7g6cjQaz8VHTPg3SFixjZJA2ZgD31FuRPpS4fEFmZ4i2JwgmjvJIjCE5QNAb7nlpaqRxmQPC2GieN5F8pURlGB3sOdNw2MKEnghYyVeTIufzDmQdKC4cFEIssYcudeJiH4wjl7Da/eqreE6EvipmZvwlQvm7+vWreBkZ24aNFCpDSyKEK5Vvba+9tbCjnGRsyxsxGVC8Xn4i62vfYc7a2oKWEdsxw3DtcsI3kkGHRW5AEa23FW3mDOIyWTzKMojLrmtpdhyBvrVZzdCFMRXK0pWSYLlf0A/vSkHDqLOGyKcudkkKlGJAIsLje3rQR4himRlwvkWMFs6jzBb66kk63/AGrMkcF2YFDm0GRcgzdhT8crLIcMpUs8bSSEDLw4gNTcnmQeVU5QRkk4YijkTPEoObMoNr699aBge/UihzWP5QdzSi/L23oWf9TQOLdxSy9tOe1Lz626bVwbfXTrQGX+gFQZKUz8rCgL0Di2t7a9aEv0/elFu+tBmt1FA8v7E0tn70svzvalu/rQML0DP9DSy/ehJ70DCajP2oCee9dfvQMDX0uKNNWA6mxpQNtOtcG58+34aC1HKY2KXLIzLYXDB15XFRHI4FlllVbmwSQgCkM99s197k1KnTn9KD1c2+X8PmcDoaRYb2G+g6VFdQPDm+cHIx0JTSmxbnmWDISddK6uoLWFTKUkBObME0001rQgjDfdEu11L5mkJINdXUBNctlPDYZkQXiGoF9+tUsRMgJH2dDlvKt2Oh1rq6gxpIQ2FXEknjeJY0YWVv8ADiHIfp9Ky/E5As5hVMohARWzEkiurqCvfU+tSX1ta4vbeurqDr0Arq6ggtSy561NdQRegLV1dQQTQE11dQRUiurqCDXfrXV1BJ/lUg11dQcBf9qZl7murqD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48" name="AutoShape 8" descr="data:image/jpeg;base64,/9j/4AAQSkZJRgABAQAAAQABAAD/2wCEAAoHCBAPDBAJDwkJCQkKCQwICQwICR8JGAgMJSEnJyUhJCQpLjwzKSw4LSQkNDg0Kz0xNUNDKDE7QDs0Py40QzEBDAwMBgYGEAYGEDEdFh0xMTExMTExMTExMTExMTExMTExMTExMTExMTExMTExMTExMTExMTExMTExMTExMTExMf/AABEIAOUA3AMBIgACEQEDEQH/xAAbAAACAwEBAQAAAAAAAAAAAAACAwEEBQAGB//EAEEQAAIBAgQEBAMGBAMGBwAAAAECAwARBBIhMRNBUWEFInGBBjKRFCNCUqGxM8HR8FNichU0gpKy8QckRKLC0uL/xAAUAQEAAAAAAAAAAAAAAAAAAAAA/8QAFBEBAAAAAAAAAAAAAAAAAAAAAP/aAAwDAQACEQMRAD8AypW1IsN6QW5nU70c3zHp2pDnvQC5HTc9KQ9umu23zUxz3tfrSHf3NAPlubqCTzp626D6UhB7609R7negclvyre3SjFvyj1pYHK+tGv8AZoHpboPpRgjewtelp9eVGg5/qfw0B3HT2qRb8vKoK8tbmiVeX60DFA6C1GALXsLf9NAq9v0pqCgJVH5Re9GqjoOtQB7UQHagNAOai3aiy9hoelSifSjCe1AJA/KAaEjsLU0p9aEJQCBztXEdqakZ2sTenJhWP4Wt6UFYelFa/LlV0YM/lvbWpGFtyNzoNKCiE7a35UJXoB3rROFPS42o48Hre22w/NQUBB2/SrUWigDKB0tWgmF5WNS2E12oPn8/zW21pDn0puI+Ym9VnPf/APVAEh00qqTc87U6Q8r0sDW9AxPQHpenIvP+2painRr3oDQUajlvXItGFoCQjbcU5aBE56e1PRO2tBwHbWjC+ulEic7g0zJpfnQQqc70SAnSuC8udPRe21BCpfXWjVPW9MRL9z3pqJ27CgCNPY3q0mGJt5TrtT8PBmYCxOu1elwmAGUaanX/AE0HmRgW3sb26U7DeFO7ajKvMn+VetTw8HS2lWEwoUWAAoPPxeEqotYC1NGBt+GtwxdqEx9qDF+xjpY1DYLXa962Sg6a0lk1ty60GWcAeS370ceBPM69LfLWuicuVMydqDLTCc7VH2Xt+lauTtXZe1B8JxLan1qs7fWn4g6nXnVVuvSgHepUa9thUEct701V70HIPWrSLytS4xztblpVlDQSo5UYGtrdq5fS1MQdt6BkaaU5U3oYxpTQKDlT0FGF9+35q4dLetqNOlhQEqdqciUCjluKtRrztrQRHH2tV3DwXa1j9aKDDM2yliegrd8OwFvM62PT5stAPheC82e2g7V6GKK3IUvDRWF7Wq0BQcBUkVNQaACKW55U1jSWF6BYFSqX1tTQn1ogOVAISiIqa40ANS81Nak3oPgkx823Ok2vzsKdMPMedjegy6UEBee/epCVK+96aov/ADoJRfoO1WEW3PWlINbdaeg/pegJB0O9ORf0oFFGDsNqBqfSnptfc7VXj6bmnj9CaBoH660aL2PrQA9Dc2o0Pa1A5E13vWpgosxAtfW1jVGFedv616fwXBDLxW1B2AOunWg0cBhQq/KAa0I4+1TGltbWpyiggCmUJFFQdQmioTQQwoQKmpNANdXGuoJrjUE0tnoJdqrs2tE76b1l4jHoGsHW1hzoPj0g8x9aURy5A06QeYjvSz15iglR9aYg/wDl/lpQaiB9u9A5DfYXvTV96Qp/pvT0PPSgaD2ogOfLnQK30FFc339aByHuKcDpbc3qup0va9he35qahoLCW9D0qygvrzqmDbXfoaekhOm1Bq+HRF5FjUZmY27evpXu8FhQiBdCRqf9VeH8ExASdZCCQAw/03517zDTK6gg6EXH+agdaiAqAam9Bxoq6uoOrq6hNB1QamoNADGgLVLnlSmawvQE8ml9hVb7QPas7xPGlFNjY38n+qsX/aTgEk2ueX4WoNfxjHBIiVbznQWrysr3Ytd9e1TicQzte5I6A1SmmObYWAAHpQebmPmtYnXagI+gpk/zW53pfbrQDamAc+dCdDUqaAkH609en7mk302vamoaBinl/bUwHnY3pKjnamofqOVA1TysacDpvY0gG/LWiA9ff8NA0Ny3PSrEZ796pc+l6sRv6i1Bp4RrNpr1/wBNew8JxZKiO+YgKB/lWvGYabLyN+lel8BfNIACL+Y2P4aD1cLE6mm0qM9qIt3oGXqaWDU3oJvRUNdQdXGuqDQLfTWsvFz65QdK0MUfL19K87jpbG3O9BR8XlzMttgdaxZm5E2FXMXJmJ1vWXM3c6/8VBxe1jc6biks9ySLWvQOe9+16C/Y0GRMPMR0NKJpuIPmI13quD9KCSOXKuB5bdTQk9zUFuWxvQPB5X06Uam3euEYEEc1iGkxGJw7+bMGy5CPTRvegJ5a6m9qBwcbX+lMVtP5VWtaiQ/WgtJJ/Wmhhbc//aqyv3t2qSfW/W9BYBG9j7U9Tpa+/wD7qqJJ2sRTg/PmKC7G9tL6962/AsQVlBvrfrXnEk0vW34NhXe2JYth8MDnDONZrdL8u+1B72F2K3JGtPQ8715yHx+Nm4KI+WPKgkchQ3p271twzAqGBBBFBcL6USHnVUPfQHarKHSgIGpvUE1AblQSTUM9cTSWOtgLmgh9a8f4vMOM4B0vr/lbpXq8bIsKGR2CIBcn+leDxM2dnkObzszi/wCW9AiR+/pVKQn2p0jenrVVz21NADn9KDN2/SpdqXf+70GVO3mOtiD1quT+tHMfMdTv0pR97Gg7N3965Dre+g0/00stapQkmwDOzbKgLFuwFBphv/JWynMniauD8uRXjP1vkH0qqH72IF7H8tbXhsQSDxA4nDIy4TBYTHKmIUr94FIXUbElh9alMPLP4SkceDlxDwY5sSZEjzMi5DcdSNBoOY2oM/D4SV8wWIs8cTYkoGDHhi1yB2Bvbe1Vw/vbavQfCuFcSPiXWSCOSFhmBClmPMDmLX3tVPxLwB8Nh2xiTRYnDJLktACzYePWxNxa2gBPUjrQZqtzuAP+anIbkLfVjYAfibpXYXBPJh3lSOR5I3U20QMpvfc6jS+nSlz4d0BV47FWt5HD/t+9Bckw7xqrPGyAuyAvb5gNR2qc225JNgB5izHawqxHjA8RjkMaPLHkkMgDFZLAZ7ewNxrqa34/DosEBJHHJj8e5WKJtPmI3Uch33tQU8N4ckKfa8UFDbw4U/m5Fup7fXpWtEjSqZJ4y8ZK5YklKZl31I2FtgKrz4ZMOv27F4kPi2P3KRrxBh/8qDme5rLl8SkcWV5IIwdI0bXuSeZPOgu+KTJx2jjUJHFliUDt16mm4Lxd00LFgdN/w1jIp6E672696sxQu2YrGz5BdrEWSg9v4d4ijqCL3O9/zVrpJpe+9fPMNM6DMA6gHcnT0uNK28H8QqiiOSNyQNGjOb6ig9aH70LvXmZPiLXMmGxLpvmKlf0qY/Hw28E8eU6hxmoPRPPlW52FRJ4hCkRlaaJVWPORnF27W3vevPT+KFrhIMRI1rheGUC+5rJ/2fipCZvLHnN/PIIz7Cg7xXxhsQ5NykZ+VAxbL61kvKTyY27Vsf7IxRW3GkUD8CS6t6Us/DuJfVrXC2HEmzbcudBiO/KxPYUpzzse9bj/AAziL2CI46iQW/WmS/Cj3GUOy8P7w2DebsOnrQeXdvRfU0Gf0r0j/C84a4gLqc1sjC6+tCvwtMRcqqHo7aig8hN4ZiiSfseMOtrjCt/Slr4XiTe2FxZsL/7s39K+syxhiyiZrqFDFECmNr6EE6b6UuTTz8Q5R/EDycMIvW/Kg+XR+CSOjh8H4jHOmaZZkQZMtr2KmxGxN1JPak4PDsuUrI6MBfMhKlW6gjXSvpGJRcRDIkOKjBlw8kUbySG2Ygg3IFwBpr6189w5UPlDvIEdkVo28rKDa4JANjyvyoAxGMxBxj4lpJGnfLFJn8y4mAWADDYggak63r3a+JwiG6ukMeKwcs0K8MKEnygAC2oIIO2mteNkwgLGUlmBjlKpYMJGBFgddN/0qMNjkiZcRJhlxUhDIqSHLwY9jbv+goNnwrE8CKCMuZIpcB9oyPvC2cg2PS4P1NXcfhTNgXi+0wYaOTFRPIcVKYxmFxl0vcEkEctO1YLh0eIMR9kGEifB3v8A7uSTcje9ydO2mmtbOP8ALhG/hyCOSOVxiIzGjLtsLkHUa60FE+GYjCxyTjGYYQYeP75Y5uNlYgWG2hN9L9e9Z+GxAcSRvAkivH85JQwtyII19qnEeIubxrBhFdo1haRGMg4d72IIsSCCVNtLm1+VVGOXcqrG5a2YyNzsKC0IlZyqoWWOPX/Tbcn1Nex+GsUk0Tsqos8BXDM5jKs2HG1gf72vXl8O8rKqwlIyUVG+8yNl7g7i2tb+FfFQzq0weaCOTJISoYrGRa5INyAe1taDUm8Hw8kn2mRsTNITc8TEaZd7AAaDsKl/B8M2piOfnwDwz/T9Kc2KyMI+FKV2kdIywj59Dcbd6VNicgY8Nme90jeMLnb1vQV0whcZVwKYVV8gXEWb331PerseEgjZY/s93kjYkgFxIo352HYVk4rxfIFLxt5/PwlOQyeva/1rKm+JZyMqSJhgpZ24S5i/re4FuwoN9HIZ8sMkUatkjwzwBQq8iVPM7339atLi8q2TDWCZeIY0EYRj6fzNePw/irZzI7TTmTKZDxNZmG1zWqvxJBwxCvhszkOpYSShQzbE3HPpQegind2ACTAXa6pIFCryudTV1I2tYnO2ZiG5Zf51gy+OQRYVMTFDxpZpODwJJSrR23uddBy63FIf4tjWIO+DDYsyMGgjkLBFtoSSOZ5b0Hp1j7r3FqYI/Q3rxUfxRM8qugiihZ1vAIi+Vb66nUm19relbc3xVhU0tK5YXW8eTM3ca2oN1E9qYFryc3xoEayeHrJHlXK5xOQO3bTb9anDfFskguYcPAVNiDGXEnvfS2vag9YF7HtpQYidIV4ksiQoTkBc/M1r7egryeI8SWaQu0ycS1ozGSojUjS2oI9qoPiIUfIziSbyuVQmZ8x2Ou9tNL3oPSeIfECIoECrPnGk7+REbsDqT15CsiTxie+viKKQAMuHYEJ2Om/WvP4qZs1kjxMwQMIzJaEdTYEkgaGuw8wya4koSSSqWkAPrQW/FfFMVJh2xWHxXDmw0uR2wsSeTDtubkEgAgXN+Y0rIfxeabDxYObEyYhcNIzyOMQGfFyEmxa+9r2APrvTZ2S5iZ0mjXKnBOKEaO2/mAtp2PMCqCz4R514eHSKNN1iQKdeQIsTbU3Ov70GjjvE1EA4K4xyzSYMnERhAylTexFiADaxO99qbgfCl4KYq8kavw7KiiTy6gkG40B9zRYlMMkT4QnEHD545pAJOIWtvc7XsRz3HpURSWiIjkeKNMwkjxURjCxkkAgHe+xN96AZsHmaSOOVSB92rmMxiRjY3O9iLCs5/BrzGJ/EcMMS/wDDVAXDc9dbgd7VY8RfEa/eKjJIxOQm+YDa55C/vWWiMoC/ZsQ8kmYCSOQRhL7Hnf0J11oNVMI6hURJMaEVUZooyi5RoBc+hq/jcRZZMK00fEdVRUSQMVU2F7X2B+utedjk4b5M7xiNWj/jlRmOpvY2BvfbbpUnBvNeQzxgociEJnZl3BJ2PS9qBi+HMzcMzI4fZ8IBMPfUW/egfCOjXdi6eZ5OA2uUchewHTrR4fCi9hNOzllBR8OIw9uhNqt4uXQKYS5d1AOHJk8oJuGJ0ve2xFAMOFxRImWFHA1CTx5lXlrf5v7NXUxOJZ2Yys+JTMSsb/Z1jUaGwBsLVWGKyWUwcMqf8Y+XkdudtK5yigqnERXCmQvGZBlOtrnX60FmaN5GeQYnEID+GOQyBW5gEEf2arYcqrCQzYoyJ50L3kysPff1oSwC5EkMOl2VGN5F6nXalwsh2iiLgWzXLZl1OuvtQPxcbyM0hEf3kjPpIVLXJPTvVL7E173QAG7hJD5l5jWiixRMgwzM0ag2JRPlU7a31o5Jwq+Qq8hX5C+Urbmf1oGGK134Ssym5XijzKeZ5GlPjEQkko1xZ04mYJryI09qrxzuxIVUIObME8vmJ0vcA296bI4K3EcYObUPEHD35/2KCR4ijPusebTn5edMCM3nXEKQNc3DyjW+2tLQoFVgqmQOyE8PIVbob/vSXxmX7sxs3zC9x5W+m9BdgR1ZZOJHIqm5LjKPqNRTcRjkRs+dLuFKgAtl076Vntike2aF7DQguLac7WpM2IsbLhgsZzPGXJjzN1Ivr7UF9MXFN55EdBw9ZHUWy9DzHamxpGhzJIyHzeT7QUDqdvftWOPEEWw4buSdQkeTzdL9L0xPESWtwYk5hheQ5jvcn9ztQa6uimwjgDIy3Mj8TMu9hzpglzsXEMrMQvEKScMovM6j9RWWmLRZLcWDy5czFxbN0vbSraYrNG8qvGDEGMjCQSBNNN9wetBeLKbAxRKEC8NjMWKLe53uCTViPE2GURRlQSFPl2+leSxPjbuSEjjjKlhkcGU5TzGtva1SvibWHmKECxvII8x62tQMxeHGTK/iCKAzOETDlyrbAA8r32pb+IxADDPh1wxjjyCSWMs7J69xz1rSxeFlduHFh48HHIrCRZZMn2lhYk6AgWsNPSmSmQRRwDCwjghUf5HEi3uSA2hPPbegrYfxXDIWSPDAxyx2UPGZOJLbsNudhrexpiYpYFdQcXLh8REqOniGIDFG3uOdtdt7d6s4iWKBTk4eIwjysJJsPCIzJIRobD5Dci+wNtBvVCbFWQR8TDPJwvu42BVla/P250DsMjllkZgHEkYjDyGyxG5NxYkctzzNBicRe6ySYaSRTaMTgoI2vsNR2G9BEWmDRvhmxLNGrjOxwxjW3M3FxptrUqIkVr4NoZCLBo5M/K1rEG4PWgXiYS85jigWCGM5B58476na5/epiAXUyPaMqSvEVeeg7/3tRTxxZVkEmIuSsciSAXbS4II0Ox0tppWfKpRsiyO4X5Q9nGUi+p3B60GhPi7ktlxRINyHsuVr3N7gm1qUfE9eGiKh813Qm+U7gA/vSwkcjM8fEIRY3kWUlsugBF76gHQHbUVWICC4V0DaKz+Y5j3oLsviR8ymByt+GWsFKybWsdztqKVHi2VrAkmQ2kYkNm797dKrSBsvnJDk3jP8TLy3oIz5blGeTiLbhAsY1udTQWGz5srugHyM0By5G3253+lTG52MZUKyvnSQLla2pPb1oJMMW0zzsLZ8xjEIXXvvrpQpEhzXeR3jZTdJBGMvuOV/3oG8dlbiMZEF7ZdVHr0vqdedPw02dnjvIkcgY5kspyjUA6emtVSiKS2TEySEKQEYOG7XvcUSOkeUrEo5FXY3XkQQNLUD2REF3kLx+XMr2Y5eo571WLqxsiuQn+J5vLyIpjTl2ASGONQdycxy87jn+9c+FQ+bPwiC2iLmLKaBIexzDcfMDezL0ogGIz8W4OgCRhj71BgfNbR2GoYnKs3YdKshCI7vFGufLfUMPbpagoXcNcvYRm4V0zB/W1XhJdCwiAYqzg8UeVrd9PYURjQoDxUVnNlD+uwtsPWku6SLwwXVgbZoxm83oN/Wgr3lI4hKYkmNTmw8om4fYgfy0pryyZHjEiFZMoZEPyKNx/PvT8N4XimUrHgcfKb/ADDDGMLfTS9gfWrk/hmMRM8nhuKQKtgOEMWVse17Gg88HH5WNtWzjRaPD4gB7iQREKwuozZu3a+lW5kd9XwLhLWc8FsMcw63tSUwuG3fixEFgVO6WHrQKRzmUutgC18lru2/Q2qwZrkm8Q10DxGQgetUJIXVs62dbskbR2fP6gUQkYaMtm5gCg9zMEZ86SIGCtIqFc4dQL3Gmot35ViY7xF3doYkyKdeKMQWKxga2BtbuBbepfCzxOZJMMxhULDHLh5BIFudLMDoN9SLcqoY3hhvu45GYFklaScTBmvuLAaAUGp4Q5LEZbpIv3yYc8QyRjUggdN77jrRYjBGRXkKPLHGVeOSyoUUE6EjXlvWR4fjJMNKmKQI0qHhhZNpFJ2J5A9a9L4XiEmQ4ZeGksmbiK44bI17nIenbtsaDLXCyRTA8eyFuMrPfEFE5HQaf96MRZ2zieORZI1hjSePhlVJuSptzIuCNasNimiBXi8N23F8xZwTYjtv7Glqj5xnMLRyRscwbV1tuBbuNfagq42VEORBCwDZ434hkMe3oLkiqAQuGkUM2X+IbZsrHvV+SJCCjqLoFygsVOa5uNLilwlUDwsRGZI8iFCZAtzfXme9ArAJZiAztJJCyKqebNpf32p6xguiOrhY2ueFIFyqTrbTe1UpnyMxS0cccls0flKMOd/51fwzvIfLg2xSsrAth8Obvrvcc+9AvFoisUSN5EAUggZsjcwTz5V0LsLFMLZAGzcBRd9Nxbf21rVTwXE3zx4aSIDLkbEgRl16m535HemH4bldhnkwyOvOOQt5fYAC1B5/DSS51YwyBAGIL+ca6HQ7DTahkMrMHGHck/Kwswa3U16uH4bRBZsVI4bLZYowhX3NyatReA4dG4gw00kllBaeUsNPoBQeIY6ZnKYZC2dSkeY7ai4P6CqxWV9IxJiAD5eHGZCynbavpBOGh1ceHYa2l5yq5fYmkv8AEmCjN/8AaKyH8mEjMn7C1B4zCeB4p1scBiVY7NKAg9dTW1hvhnEsiq7YaAIdFkbOcvPbUfWrc3xphhomGxszfhZwuHH6kms+f42lb+HgoY1toZ5TIW9hYUGtD8KLYK2KbIDnyQRlhm6gk1bT4WwtsrjE4hTuOLw/N6AV5Gb4ox76jEx4ZTpbD4cJ+puazcR4piH0fxHFuOhxRUL7AgUH0VvCPDoDmeDAx22ONmDf9RqD8SeHQaLj8GjWsRgoy5b/AJRrXyx3TcnO3U/eH60DSryjc25Wyig+i4v4+wo+WPxDFFekYhDe5P8AKsyX/wAR3H8HwuNDybFYsuV9lArxDynYRoBzzmlm/VQOwzUHrJ/jvxOTVZsJhh5gOFhc+X3YmsqXxjETyquLxb4mCQqJlSJI/LfcAAaism+lruQOV8tPwUhD28pJRrBwHGax60G5hpggeRYmjgzeSSUqmXS2htf2WhXExAWacu3NuBv+lY+IaUsHfD4hSxUIzgMewFzr6UvXpKe/CoNvE4+cBirN95pI0ajzt1J5nqedVYZF0GgP/VTZUdmsEd9PwRmlp4fIdbLHm1u7hTl/lQBJiLMPmTlc75T0p0fiQWziNy6SK6vohVhqD0J1OtHH4UxJDzwqy5QbkNlYnTc1ci8BULeR0C2YKtzfNyNgLf8AagyXxGbNcSOSWOdznOa972ph8RlKiMurooslz+HpWgPCc7ZEmjcoLZZGVhoAbXFjexGmtAmFjEvDLYYhE1BkKBmA2He9BQONb5lH3i7N8uRbbUK4l8wzDMDzN29tK0JcKy5iGUxoc4vaYKoAJsQAedAySqx8uF4Iyl8kZby21IB1Bt+tAlXkkOThkqRchGF3UDS3a+9ej+HviYYbDPgMXI8b4WTJhwkZkOXW62G1j169qyXEeVXEpIcLw1fC/ZzmtzO/rqBtWTjD98/y2BXIqEMG0HMX+vOg9riPjWC3kgxkz8iQMMMvvc/pWZL8aTXPDwcCA/48hm/a1eYLtsEQDvvSxIWNs5QjsKDdm+J8c/8A6pMOCPlw0QTL7kE1m4jGTSazY3Eyg7h8QbN7XtVMx885I9akIvqepoDDRg38pbrkzfrXB+QVyP8AlobgcvS1cX+tAeu+UD1Py1BYjUvbXYCl8TlptS2flyoHM1zc6ADrQkL0HrSQ/f1oS/c9zf5qBzOB+X2pbPSi/wDZpZf2NA4v30oS3oO1Iz8qkuOooG5vU0zDzZJUksXHm8qHVrg1Wz+1Qj5WDXsVZXFBrHFLYs/DkRvkYeYv1Bvt6WvpvSI5swLcUrdjYZzoKqoS6vJbRdZABmyr1vUfZ3GmSX/gXSg9hJKgfMs0jSFsiqCUCqenL2psL2UmSBYMmUA4ghs7EnY7+3c1lGQo38NSHjbOrppIvpQLiCzqVhjzgqAwXOW5WN7g6cjQaz8VHTPg3SFixjZJA2ZgD31FuRPpS4fEFmZ4i2JwgmjvJIjCE5QNAb7nlpaqRxmQPC2GieN5F8pURlGB3sOdNw2MKEnghYyVeTIufzDmQdKC4cFEIssYcudeJiH4wjl7Da/eqreE6EvipmZvwlQvm7+vWreBkZ24aNFCpDSyKEK5Vvba+9tbCjnGRsyxsxGVC8Xn4i62vfYc7a2oKWEdsxw3DtcsI3kkGHRW5AEa23FW3mDOIyWTzKMojLrmtpdhyBvrVZzdCFMRXK0pWSYLlf0A/vSkHDqLOGyKcudkkKlGJAIsLje3rQR4himRlwvkWMFs6jzBb66kk63/AGrMkcF2YFDm0GRcgzdhT8crLIcMpUs8bSSEDLw4gNTcnmQeVU5QRkk4YijkTPEoObMoNr699aBge/UihzWP5QdzSi/L23oWf9TQOLdxSy9tOe1Lz626bVwbfXTrQGX+gFQZKUz8rCgL0Di2t7a9aEv0/elFu+tBmt1FA8v7E0tn70svzvalu/rQML0DP9DSy/ehJ70DCajP2oCee9dfvQMDX0uKNNWA6mxpQNtOtcG58+34aC1HKY2KXLIzLYXDB15XFRHI4FlllVbmwSQgCkM99s197k1KnTn9KD1c2+X8PmcDoaRYb2G+g6VFdQPDm+cHIx0JTSmxbnmWDISddK6uoLWFTKUkBObME0001rQgjDfdEu11L5mkJINdXUBNctlPDYZkQXiGoF9+tUsRMgJH2dDlvKt2Oh1rq6gxpIQ2FXEknjeJY0YWVv8ADiHIfp9Ky/E5As5hVMohARWzEkiurqCvfU+tSX1ta4vbeurqDr0Arq6ggtSy561NdQRegLV1dQQTQE11dQRUiurqCDXfrXV1BJ/lUg11dQcBf9qZl7murqD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50" name="AutoShape 10" descr="data:image/jpeg;base64,/9j/4AAQSkZJRgABAQAAAQABAAD/2wCEAAkGBxISEBUSEhIVFRUVFxUVFxUVFRUVFRUVFRUWFhUVFRUYHSggGBolGxUVITEhJSkrLi4uFx8zODMtNygtLisBCgoKBQUFDgUFDisZExkrKysrKysrKysrKysrKysrKysrKysrKysrKysrKysrKysrKysrKysrKysrKysrKysrK//AABEIALcBFAMBIgACEQEDEQH/xAAcAAACAQUBAAAAAAAAAAAAAAAAAQIDBAUGBwj/xAA7EAABAwIEAwYDBgYBBQAAAAABAAIRAyEEBRIxBkFREyJhcYGRB6GxMkKCwdHwFCNSYuHxciQzssLS/8QAFAEBAAAAAAAAAAAAAAAAAAAAAP/EABQRAQAAAAAAAAAAAAAAAAAAAAD/2gAMAwEAAhEDEQA/AOPyiVElCCWtS7TwUE2hBUa8dEnIayfJVhh0FCEdmr2ngiVksJl19kGv9mUzTK3hvDZ7IvNN3h3T9f3ssTjMsc2xaR4EQg1vQm0EK9r4UhWrmIKb3EpBNyggq6wouUEpQNCSaAlOVFCCWpGpRQgepPUopoJBycqATCCWpOVCUSglKNSjKJQT1piooIQVNakKioymCgymCq931/RCoYV3d9UkFlpThXDaSuf4W8QgsGMVanSMgc1kW4H6wshgcuvtflZBjqGEn846rJYbLCbAeizmCycmABfy/d1tOWZEbSCOaDXMt4dJ5Lo/DfA9JgZUqXdYhvIW59Sr7KskEbQtppiAEFr/AALIjSPZYnOOGKNdsaR7LYkIOQZz8P3BpMWE7LmWdZUaTiF6qeyQub/ELhEOYatMRG4A38UHAXtVIhZfMMJpJCxb2oKJSUiooGhJNAIQhAIQhAIQphiCCaqsoEqqMKUFqhVnUDKgWIIhCA1BCAQhCBoCUKQCC6obIUaIshBk6VCwMfosrhMBLgfKDCngsLa8/vxWw5ZhLtt4n6IKGFyLr/rndZ3LsgAgxefOyzeW4DUdtlseHy7wQYfAZSJFrBbFgcrAMlXFDCwr+kEDYwBShNCBITQgIUKtMEEFVEFBxL4kcGPpuNWk0uZcmPuhcoxFO69eYugHtLSJBtdecviRw8MJiTpEMeS5vhfYINEcFFVHhUygEJJoBOEpU2IEGpimSq9KnJC2bI8hdUIIEoMXlXD1WrcNMCFl8RwZiKY1aCW9Y2XVeFeHH04B2F9tz/hbx/ANLNLgCEHn/LOFK1QAspEjrYLbcF8MaumahbJ5AyR5rq+GwLGCGtA8griEHnzP+ETRfpPp4m9lrWIyVzSbfJd048ywvAeBJHLwXPq+Edb6fv1Qc7q4MgwrZ9KCt6xeDAsN+sBa9jMLBKDAvbdRhXlWkrd7EEApAIhNBWpGyFGnshB0vAYOBcR/vmtqyvATE+CzlPIRawnmshhsujkgqZRg7LOUqICpYKlAV2gQanCaECQmhAkimouPNBznjPjyrSquo4eGaCWl5Ac4uFjAcIAmRsfRaLW+IGPDpGJf7MI9i2FY8R4iariTMkn1JlaziKl0HVOGfi47WKeOaHNMDtmCHN8XsFnDygjoVnvifw+MdhG1KMOc2HMLSCHtdGxG4iCuDi69F/DZs5ThwST3Xi/TtHgAeAFgg80YugWOLXAggkEHcEK1cun/ABa4d7PFGqwQKlyB1Fv0XM6rYJCCmhXeCwesOcdgQI5kkE+wA+YVOowaiIgefh4oKKqUt1Tc2DCnTQZbK6Ouo1ouXEAeZML0ZwtwtSoUmSwF+kSfE722XDfh5kuIxGKpupUyWse0ufs1oF7k7nwC9MUWQAOgQNlMDZSQUmPBmDtYjmDvB6IGhNU6RkT1v6cvkgt8xoB7CCtGznAhoI/LwW/1RIWp5qJc8dCPOCAAY9CPRBz3McHadv8Aa1vHUeo/xdbtj4kxEeFitVzIAkwI/wBoNbxFOJkLHvasvimST19+Sxjhy8SgtXBRKqvbe6pFBVp7IUqTbIQevDTCk2mFTbWb1VRtUIKgCkFGUwUEkKLnACSYAuSdgFyTjr4shpNDAEHcOxG48RRB3/5n06oOk5zxBhcIJr1mMMSGzLz/AMWC59lpGO+LtIOijh3OH9VR4ZPk0A/VcSr5i6o9z3uLnOMlziS4nqSblUTiig7nl/xZpl5FaiQ0mxYQSB0IdAPO4jyWaxHxDy0sP/UG4Ijsqk7dNK86DEmypnEnqgzGZYoOeYMibTYxyssS91yodqU23KC/yrBuq1GU2CXOc1rRMd5xgCfMr0/lGBFDD0qIAHZsY3u7SGgOI8zJ9Vwj4dcOvxeJAa80+zHadoG6tJaRotI3P0K9Byg0D4s4YnBueB9n5SV51ri5XqH4i5jSp5diNYBlkAGNyQBuvNOJrsJsz2A/JBkeGXisBhJDX1Kn8pxjSC4AOaT+ER4yqgyMsAfUs6Wyxwgs1Ew1wPPumeisMRg6uGfqGlr2jwcWlzbg2IBgweitMVmNWoZe9zjAEuMmANIvztZA84rmpXe8tDS7SS0Wg6QDY7TE+qpYekXODRzMBFMuc+wJc6/ms5lVSgxoLh/NBLi7wGzG/wB1vc+CDsvwacxuDbTGme+50bzri/sV0UFebch4oq4Sv2zAJqGDTuGEOA1FoH9wd6/LvuTZl21BlRw0OcPsnkgyNSsQBESSAJ689vAFS0W5g9RurJ5BrMvs17o5SCwavOCW+TirwOkTKChiq5axwdYkENdsHONmjwdJHny6Cq2rJIAsIHruQPCCPn0WOzTF/wDT1NtUva0dSyXAxN4a0n8JVfBDR/JJJLZIc7eo0mS8/wB2owfG9pCC8c5YDOKP80f01GhpPRzXQw+uvT1+z0KymIcRcLDcTuDsOCT9mpSee8WlrRUaHFrhcENLj6INTzej3tIGojUTHIAw0T4xbyK0/Es1ONyBsJEgmJIB6/5W7V6JbVfhw41Klnhz+bHbPJEAlpa4QLmB1JV27INbWtc0DmHbHULgn+rmT1Qcqr4YjkfPdYbEsgkR0+gv9V2DD8Ote1o0j7DRvba5nneVrXEHDjcPiNMGH055XLSQ7baNTfdBzupSJ5KFSjEc5n9FtgwVIg63QbgwJ26edj6rBVmDtCB91oHrz9LA+qC1p0rIV21iEHact4j1G5C2HC5uDzXEcuzEjYrasrzAmCT6IOr4bHgq5dimtaXuIa1oLi4mAABJJJ2C07LsXbdaZ8aeI6jaNLBsJAraqlUj7zGEBrPIukn/AIhBiviX8S3Y0uw2FJZhQYc7Z2Ijr0p/28+fRc5NRUSUSgqh6NaoynKCtrRqVFNBcscs5wzUZ2wZUoNrNqFrC0uLHDUQAadQEaHTzNuq16mVluH2B+JosLtIfVpsLuTdT2tJ9JlB6W4R4epYGiadI1DrIee006xaACGgAQB9Vk8VVAB8BM+/6KoagmPAH5larxRnrKLKmpwEOHPoxj4PmJH+0HKvirxBUfUNAmGiO6fcG3NadwjTD8dQBv3i6/VjS8fMAq0zzMDXrvquM6iq3DtcU6zauoDs9VTl3u6QW77kbfsoNpzHLm1NUOvALibucQXatX9O7beIWr47Lg28EyXc9tLdRkcpkfNVsRmD2O1NdIFjyjVNiDsTpNvBWOLx7zLXAg8wbG/UeyChWxHJvdA2i3IbnmbKIqQSfFUZUnbk+P1QZzIHdpimOdtqBjkB0A5Bd6yrFktvtHmIXnbKMX2dZrjEfsLtXCmesfpDbwQOv3dX0+iDcsHjD2lS86RSbf7sufu7mSC09YInqsn/ABGl0cjf/wCvYwfInosL22l9RsQSym9rupY14kcj3aYPuFm64Ag82nV+H7Lj6BxPoEGFrVg41GxqLWYsOE2Gt7S38WjoDvylZDHVD2Qq/faNducth7R6EwOoCxeWUg6pj2gEdm/sRJnemcQCOgjEtb+AK5xuNb2LRH2uyIFpMvowAJ61AEGUczWJ5bqwzbLWvpPYfsva5hExZwjfluq+FxQLTHJz2jpDXuaPkFYZxmbWBBgcHiBoo4kN7z6LbEyA+m1zg3w7prgnqAtiOMb2eidobvcWiZ6xsQuXYnOA3C4mhq/7bnuZIFgahqN6Aj7Xp1KrZpxATD5DXwJO8TcjxEoNzbmoDKAbazGwOY7Nzr8gJYDPhHgtf4vxQD6VQO1EtqUzJEanaHgxytTcPVaZRzx57O4OlhaR4w2faCsBnWfVXv0h0BrpIgXIIIv6BBkszrw6bQbGxtHP99FidWp7tgRpjx3Uxi9bfPlPr+/JWYqQD11G/UoL+m+RaPnuhW1E735oQSwmJK2TLsdF5WkMq3WSw+OgQg6flWcyLEK54t4bZmWHbocG4ikCaZJhrgftU3eBgQeR8CVzbC5rDt1seXcUdmNRMAXJ6AIOcYrDPpPdTqNLHsJa5rrFpG4KpLJcRZq7FYmpXdbXEAmYa1oY35NnzJWNQCEk0DQkmgkwrfvhfwfTzB9Y1XlrKLWWb9oue4x6aWPHmR0XPwV3b4GYUswNas6zatXS3bvCm2CR6l4/Cgz/AB5xW3AsMfbFN4a3qSWafGwB91wniDiStinvc82cNtrgCx8gFlvipmPbY4ifsjTvYEd13zatSB5Ec3E+Q7tz5hwQPB1dAqHVDuzGnqSatKw8dIcfIKNfEPd95xkkbnkAP1VuTJk8z9Uz7XcPcAFBW7Puy12q0kwRHh4qg65new94E/NZKoGtGlswW3I+9dwM+ce0dFi4ugIUn7nzKITq725x8wJQQWf4bzzsKgBkNtcciNj8h7LApIO5ZHxL/EVn6yNTcJUAcLB7+0YWDffvhsT94+C6RiMRq7rHDVvtNr2jxh3sV5UwOaVabhpceX7+Q9l0HIePSwB1ZxJmTzPemR6AM9Ag6Bgs5YBju4IZ2cme84jCtpuB8AaRgzzPrrGK4sbFKTYGi5wi8NFSo0eYLGD8K0biHikvfim0rU65Zta2kl3uXula6Me7VJJPe1b84gfVB2GhxpTp095dqf6y4uke8LVc/wCL3VSbmLwPD9/RaS/HOIj1VF2IP79P0QZfFY8kvv8AaBB8ZYI/8T7qBxzi0STtJueixJfP7/fVSbVtCC6ZUI0+/wAj+qtMQ6Xk9SlqsokoLim+B5IFT8/qf1VBqqBBcseUKNMWQgsZTDknBJBUbVKdXEOIibKkhAIQhAISQgaFKm8AyWhw5gkifUGQio4FxIaGgkw0SQByAJMmPFBELrvAOauw+UhxcA01MS4a7BultISOrdRdcTc+a5FKuK2YVXMZTdUcWUwWsbPdaC7UQB4uugnm9Zz6z3uM6nOOoQWmTJgix3VF1QkGdwwD01Aj1v8AJUtRiJMdJtPXzTqulxPUk2Eb+HLyQJgk+hPsCY9dvVDzPObn5oBQLkDxQXeJc6IJ5NBF7bEbnby/MqycVe5iT2hvO0/h7v8A6iyskEkOQB9B9QkEAEFJCBoDkkIJFySEIGShJCByiUIQATShMIJtVQKiFVaguaWyajSNkILEoKCgIAoQUIBJNCBJJpIGkhNAkIQgEShJBIxA9Z/I/P5KIQpNG/73t+aALpMnn+e6imUkDBQkhAJJpIGhJNA01FNAIQhA0BCEDCcKKYKBhTlQTlBc03WQoUzZCC3IQmUIBCEIBJS0qJQJCEIBJCEAhCEAhCEAhCEAhCEAhCECQmkgEITQJNCEAmkmgSaEIBNJMIGEJgIhBJrkJtYhBTcgJvCigkUkk0EtZUE0kCSTQgSEIQCEJoEhCEAhNCBITQgSEIQCEIQCEIQCEIQNCSaAQhCATlATQCcpJoAFCkGoQN7CoaEIQGgoLUkICE9BQhAtBS0IQgRCegoQgNJRoKEIHoKNBSQgego7MoQgfZlHZlCEC0FGgpIQGgo7MoQgNBT7MoQgOzKOzKEIIkJhqEIJdmUdmUIQHZlAakhBMUypCkUIQVW0D0SQhB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9" name="Picture 4" descr="Военные фото Великой Отечественной войны (76 фото) | PulsON — все самые  интересные события в мире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785794"/>
            <a:ext cx="3952871" cy="2621378"/>
          </a:xfrm>
          <a:prstGeom prst="rect">
            <a:avLst/>
          </a:prstGeom>
          <a:noFill/>
          <a:ln w="38100">
            <a:gradFill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  <a:miter lim="800000"/>
            <a:headEnd/>
            <a:tailEnd/>
          </a:ln>
          <a:effectLst/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14810" y="3240708"/>
            <a:ext cx="4185862" cy="2855294"/>
          </a:xfrm>
          <a:prstGeom prst="rect">
            <a:avLst/>
          </a:prstGeom>
          <a:noFill/>
          <a:ln w="38100">
            <a:gradFill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  <a:miter lim="800000"/>
            <a:headEnd/>
            <a:tailEnd/>
          </a:ln>
          <a:effectLst/>
        </p:spPr>
      </p:pic>
    </p:spTree>
  </p:cSld>
  <p:clrMapOvr>
    <a:masterClrMapping/>
  </p:clrMapOvr>
  <p:transition advTm="19718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06285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9maj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244" name="AutoShape 4" descr="data:image/jpeg;base64,/9j/4AAQSkZJRgABAQAAAQABAAD/2wCEAAoHCBAPDBAJDwkJCQkKCQwICQwICR8JGAgMJSEnJyUhJCQpLjwzKSw4LSQkNDg0Kz0xNUNDKDE7QDs0Py40QzEBDAwMBgYGEAYGEDEdFh0xMTExMTExMTExMTExMTExMTExMTExMTExMTExMTExMTExMTExMTExMTExMTExMTExMf/AABEIAOUA3AMBIgACEQEDEQH/xAAbAAACAwEBAQAAAAAAAAAAAAACAwEEBQAGB//EAEEQAAIBAgQEBAMGBAMGBwAAAAECAwARBBIhMRNBUWEFInGBBjKRFCNCUqGxM8HR8FNichU0gpKy8QckRKLC0uL/xAAUAQEAAAAAAAAAAAAAAAAAAAAA/8QAFBEBAAAAAAAAAAAAAAAAAAAAAP/aAAwDAQACEQMRAD8AypW1IsN6QW5nU70c3zHp2pDnvQC5HTc9KQ9umu23zUxz3tfrSHf3NAPlubqCTzp626D6UhB7609R7negclvyre3SjFvyj1pYHK+tGv8AZoHpboPpRgjewtelp9eVGg5/qfw0B3HT2qRb8vKoK8tbmiVeX60DFA6C1GALXsLf9NAq9v0pqCgJVH5Re9GqjoOtQB7UQHagNAOai3aiy9hoelSifSjCe1AJA/KAaEjsLU0p9aEJQCBztXEdqakZ2sTenJhWP4Wt6UFYelFa/LlV0YM/lvbWpGFtyNzoNKCiE7a35UJXoB3rROFPS42o48Hre22w/NQUBB2/SrUWigDKB0tWgmF5WNS2E12oPn8/zW21pDn0puI+Ym9VnPf/APVAEh00qqTc87U6Q8r0sDW9AxPQHpenIvP+2painRr3oDQUajlvXItGFoCQjbcU5aBE56e1PRO2tBwHbWjC+ulEic7g0zJpfnQQqc70SAnSuC8udPRe21BCpfXWjVPW9MRL9z3pqJ27CgCNPY3q0mGJt5TrtT8PBmYCxOu1elwmAGUaanX/AE0HmRgW3sb26U7DeFO7ajKvMn+VetTw8HS2lWEwoUWAAoPPxeEqotYC1NGBt+GtwxdqEx9qDF+xjpY1DYLXa962Sg6a0lk1ty60GWcAeS370ceBPM69LfLWuicuVMydqDLTCc7VH2Xt+lauTtXZe1B8JxLan1qs7fWn4g6nXnVVuvSgHepUa9thUEct701V70HIPWrSLytS4xztblpVlDQSo5UYGtrdq5fS1MQdt6BkaaU5U3oYxpTQKDlT0FGF9+35q4dLetqNOlhQEqdqciUCjluKtRrztrQRHH2tV3DwXa1j9aKDDM2yliegrd8OwFvM62PT5stAPheC82e2g7V6GKK3IUvDRWF7Wq0BQcBUkVNQaACKW55U1jSWF6BYFSqX1tTQn1ogOVAISiIqa40ANS81Nak3oPgkx823Ok2vzsKdMPMedjegy6UEBee/epCVK+96aov/ADoJRfoO1WEW3PWlINbdaeg/pegJB0O9ORf0oFFGDsNqBqfSnptfc7VXj6bmnj9CaBoH660aL2PrQA9Dc2o0Pa1A5E13vWpgosxAtfW1jVGFedv616fwXBDLxW1B2AOunWg0cBhQq/KAa0I4+1TGltbWpyiggCmUJFFQdQmioTQQwoQKmpNANdXGuoJrjUE0tnoJdqrs2tE76b1l4jHoGsHW1hzoPj0g8x9aURy5A06QeYjvSz15iglR9aYg/wDl/lpQaiB9u9A5DfYXvTV96Qp/pvT0PPSgaD2ogOfLnQK30FFc339aByHuKcDpbc3qup0va9he35qahoLCW9D0qygvrzqmDbXfoaekhOm1Bq+HRF5FjUZmY27evpXu8FhQiBdCRqf9VeH8ExASdZCCQAw/03517zDTK6gg6EXH+agdaiAqAam9Bxoq6uoOrq6hNB1QamoNADGgLVLnlSmawvQE8ml9hVb7QPas7xPGlFNjY38n+qsX/aTgEk2ueX4WoNfxjHBIiVbznQWrysr3Ytd9e1TicQzte5I6A1SmmObYWAAHpQebmPmtYnXagI+gpk/zW53pfbrQDamAc+dCdDUqaAkH609en7mk302vamoaBinl/bUwHnY3pKjnamofqOVA1TysacDpvY0gG/LWiA9ff8NA0Ny3PSrEZ796pc+l6sRv6i1Bp4RrNpr1/wBNew8JxZKiO+YgKB/lWvGYabLyN+lel8BfNIACL+Y2P4aD1cLE6mm0qM9qIt3oGXqaWDU3oJvRUNdQdXGuqDQLfTWsvFz65QdK0MUfL19K87jpbG3O9BR8XlzMttgdaxZm5E2FXMXJmJ1vWXM3c6/8VBxe1jc6biks9ySLWvQOe9+16C/Y0GRMPMR0NKJpuIPmI13quD9KCSOXKuB5bdTQk9zUFuWxvQPB5X06Uam3euEYEEc1iGkxGJw7+bMGy5CPTRvegJ5a6m9qBwcbX+lMVtP5VWtaiQ/WgtJJ/Wmhhbc//aqyv3t2qSfW/W9BYBG9j7U9Tpa+/wD7qqJJ2sRTg/PmKC7G9tL6962/AsQVlBvrfrXnEk0vW34NhXe2JYth8MDnDONZrdL8u+1B72F2K3JGtPQ8715yHx+Nm4KI+WPKgkchQ3p271twzAqGBBBFBcL6USHnVUPfQHarKHSgIGpvUE1AblQSTUM9cTSWOtgLmgh9a8f4vMOM4B0vr/lbpXq8bIsKGR2CIBcn+leDxM2dnkObzszi/wCW9AiR+/pVKQn2p0jenrVVz21NADn9KDN2/SpdqXf+70GVO3mOtiD1quT+tHMfMdTv0pR97Gg7N3965Dre+g0/00stapQkmwDOzbKgLFuwFBphv/JWynMniauD8uRXjP1vkH0qqH72IF7H8tbXhsQSDxA4nDIy4TBYTHKmIUr94FIXUbElh9alMPLP4SkceDlxDwY5sSZEjzMi5DcdSNBoOY2oM/D4SV8wWIs8cTYkoGDHhi1yB2Bvbe1Vw/vbavQfCuFcSPiXWSCOSFhmBClmPMDmLX3tVPxLwB8Nh2xiTRYnDJLktACzYePWxNxa2gBPUjrQZqtzuAP+anIbkLfVjYAfibpXYXBPJh3lSOR5I3U20QMpvfc6jS+nSlz4d0BV47FWt5HD/t+9Bckw7xqrPGyAuyAvb5gNR2qc225JNgB5izHawqxHjA8RjkMaPLHkkMgDFZLAZ7ewNxrqa34/DosEBJHHJj8e5WKJtPmI3Uch33tQU8N4ckKfa8UFDbw4U/m5Fup7fXpWtEjSqZJ4y8ZK5YklKZl31I2FtgKrz4ZMOv27F4kPi2P3KRrxBh/8qDme5rLl8SkcWV5IIwdI0bXuSeZPOgu+KTJx2jjUJHFliUDt16mm4Lxd00LFgdN/w1jIp6E672696sxQu2YrGz5BdrEWSg9v4d4ijqCL3O9/zVrpJpe+9fPMNM6DMA6gHcnT0uNK28H8QqiiOSNyQNGjOb6ig9aH70LvXmZPiLXMmGxLpvmKlf0qY/Hw28E8eU6hxmoPRPPlW52FRJ4hCkRlaaJVWPORnF27W3vevPT+KFrhIMRI1rheGUC+5rJ/2fipCZvLHnN/PIIz7Cg7xXxhsQ5NykZ+VAxbL61kvKTyY27Vsf7IxRW3GkUD8CS6t6Us/DuJfVrXC2HEmzbcudBiO/KxPYUpzzse9bj/AAziL2CI46iQW/WmS/Cj3GUOy8P7w2DebsOnrQeXdvRfU0Gf0r0j/C84a4gLqc1sjC6+tCvwtMRcqqHo7aig8hN4ZiiSfseMOtrjCt/Slr4XiTe2FxZsL/7s39K+syxhiyiZrqFDFECmNr6EE6b6UuTTz8Q5R/EDycMIvW/Kg+XR+CSOjh8H4jHOmaZZkQZMtr2KmxGxN1JPak4PDsuUrI6MBfMhKlW6gjXSvpGJRcRDIkOKjBlw8kUbySG2Ygg3IFwBpr6189w5UPlDvIEdkVo28rKDa4JANjyvyoAxGMxBxj4lpJGnfLFJn8y4mAWADDYggak63r3a+JwiG6ukMeKwcs0K8MKEnygAC2oIIO2mteNkwgLGUlmBjlKpYMJGBFgddN/0qMNjkiZcRJhlxUhDIqSHLwY9jbv+goNnwrE8CKCMuZIpcB9oyPvC2cg2PS4P1NXcfhTNgXi+0wYaOTFRPIcVKYxmFxl0vcEkEctO1YLh0eIMR9kGEifB3v8A7uSTcje9ydO2mmtbOP8ALhG/hyCOSOVxiIzGjLtsLkHUa60FE+GYjCxyTjGYYQYeP75Y5uNlYgWG2hN9L9e9Z+GxAcSRvAkivH85JQwtyII19qnEeIubxrBhFdo1haRGMg4d72IIsSCCVNtLm1+VVGOXcqrG5a2YyNzsKC0IlZyqoWWOPX/Tbcn1Nex+GsUk0Tsqos8BXDM5jKs2HG1gf72vXl8O8rKqwlIyUVG+8yNl7g7i2tb+FfFQzq0weaCOTJISoYrGRa5INyAe1taDUm8Hw8kn2mRsTNITc8TEaZd7AAaDsKl/B8M2piOfnwDwz/T9Kc2KyMI+FKV2kdIywj59Dcbd6VNicgY8Nme90jeMLnb1vQV0whcZVwKYVV8gXEWb331PerseEgjZY/s93kjYkgFxIo352HYVk4rxfIFLxt5/PwlOQyeva/1rKm+JZyMqSJhgpZ24S5i/re4FuwoN9HIZ8sMkUatkjwzwBQq8iVPM7339atLi8q2TDWCZeIY0EYRj6fzNePw/irZzI7TTmTKZDxNZmG1zWqvxJBwxCvhszkOpYSShQzbE3HPpQegind2ACTAXa6pIFCryudTV1I2tYnO2ZiG5Zf51gy+OQRYVMTFDxpZpODwJJSrR23uddBy63FIf4tjWIO+DDYsyMGgjkLBFtoSSOZ5b0Hp1j7r3FqYI/Q3rxUfxRM8qugiihZ1vAIi+Vb66nUm19relbc3xVhU0tK5YXW8eTM3ca2oN1E9qYFryc3xoEayeHrJHlXK5xOQO3bTb9anDfFskguYcPAVNiDGXEnvfS2vag9YF7HtpQYidIV4ksiQoTkBc/M1r7egryeI8SWaQu0ycS1ozGSojUjS2oI9qoPiIUfIziSbyuVQmZ8x2Ou9tNL3oPSeIfECIoECrPnGk7+REbsDqT15CsiTxie+viKKQAMuHYEJ2Om/WvP4qZs1kjxMwQMIzJaEdTYEkgaGuw8wya4koSSSqWkAPrQW/FfFMVJh2xWHxXDmw0uR2wsSeTDtubkEgAgXN+Y0rIfxeabDxYObEyYhcNIzyOMQGfFyEmxa+9r2APrvTZ2S5iZ0mjXKnBOKEaO2/mAtp2PMCqCz4R514eHSKNN1iQKdeQIsTbU3Ov70GjjvE1EA4K4xyzSYMnERhAylTexFiADaxO99qbgfCl4KYq8kavw7KiiTy6gkG40B9zRYlMMkT4QnEHD545pAJOIWtvc7XsRz3HpURSWiIjkeKNMwkjxURjCxkkAgHe+xN96AZsHmaSOOVSB92rmMxiRjY3O9iLCs5/BrzGJ/EcMMS/wDDVAXDc9dbgd7VY8RfEa/eKjJIxOQm+YDa55C/vWWiMoC/ZsQ8kmYCSOQRhL7Hnf0J11oNVMI6hURJMaEVUZooyi5RoBc+hq/jcRZZMK00fEdVRUSQMVU2F7X2B+utedjk4b5M7xiNWj/jlRmOpvY2BvfbbpUnBvNeQzxgociEJnZl3BJ2PS9qBi+HMzcMzI4fZ8IBMPfUW/egfCOjXdi6eZ5OA2uUchewHTrR4fCi9hNOzllBR8OIw9uhNqt4uXQKYS5d1AOHJk8oJuGJ0ve2xFAMOFxRImWFHA1CTx5lXlrf5v7NXUxOJZ2Yys+JTMSsb/Z1jUaGwBsLVWGKyWUwcMqf8Y+XkdudtK5yigqnERXCmQvGZBlOtrnX60FmaN5GeQYnEID+GOQyBW5gEEf2arYcqrCQzYoyJ50L3kysPff1oSwC5EkMOl2VGN5F6nXalwsh2iiLgWzXLZl1OuvtQPxcbyM0hEf3kjPpIVLXJPTvVL7E173QAG7hJD5l5jWiixRMgwzM0ag2JRPlU7a31o5Jwq+Qq8hX5C+Urbmf1oGGK134Ssym5XijzKeZ5GlPjEQkko1xZ04mYJryI09qrxzuxIVUIObME8vmJ0vcA296bI4K3EcYObUPEHD35/2KCR4ijPusebTn5edMCM3nXEKQNc3DyjW+2tLQoFVgqmQOyE8PIVbob/vSXxmX7sxs3zC9x5W+m9BdgR1ZZOJHIqm5LjKPqNRTcRjkRs+dLuFKgAtl076Vntike2aF7DQguLac7WpM2IsbLhgsZzPGXJjzN1Ivr7UF9MXFN55EdBw9ZHUWy9DzHamxpGhzJIyHzeT7QUDqdvftWOPEEWw4buSdQkeTzdL9L0xPESWtwYk5hheQ5jvcn9ztQa6uimwjgDIy3Mj8TMu9hzpglzsXEMrMQvEKScMovM6j9RWWmLRZLcWDy5czFxbN0vbSraYrNG8qvGDEGMjCQSBNNN9wetBeLKbAxRKEC8NjMWKLe53uCTViPE2GURRlQSFPl2+leSxPjbuSEjjjKlhkcGU5TzGtva1SvibWHmKECxvII8x62tQMxeHGTK/iCKAzOETDlyrbAA8r32pb+IxADDPh1wxjjyCSWMs7J69xz1rSxeFlduHFh48HHIrCRZZMn2lhYk6AgWsNPSmSmQRRwDCwjghUf5HEi3uSA2hPPbegrYfxXDIWSPDAxyx2UPGZOJLbsNudhrexpiYpYFdQcXLh8REqOniGIDFG3uOdtdt7d6s4iWKBTk4eIwjysJJsPCIzJIRobD5Dci+wNtBvVCbFWQR8TDPJwvu42BVla/P250DsMjllkZgHEkYjDyGyxG5NxYkctzzNBicRe6ySYaSRTaMTgoI2vsNR2G9BEWmDRvhmxLNGrjOxwxjW3M3FxptrUqIkVr4NoZCLBo5M/K1rEG4PWgXiYS85jigWCGM5B58476na5/epiAXUyPaMqSvEVeeg7/3tRTxxZVkEmIuSsciSAXbS4II0Ox0tppWfKpRsiyO4X5Q9nGUi+p3B60GhPi7ktlxRINyHsuVr3N7gm1qUfE9eGiKh813Qm+U7gA/vSwkcjM8fEIRY3kWUlsugBF76gHQHbUVWICC4V0DaKz+Y5j3oLsviR8ymByt+GWsFKybWsdztqKVHi2VrAkmQ2kYkNm797dKrSBsvnJDk3jP8TLy3oIz5blGeTiLbhAsY1udTQWGz5srugHyM0By5G3253+lTG52MZUKyvnSQLla2pPb1oJMMW0zzsLZ8xjEIXXvvrpQpEhzXeR3jZTdJBGMvuOV/3oG8dlbiMZEF7ZdVHr0vqdedPw02dnjvIkcgY5kspyjUA6emtVSiKS2TEySEKQEYOG7XvcUSOkeUrEo5FXY3XkQQNLUD2REF3kLx+XMr2Y5eo571WLqxsiuQn+J5vLyIpjTl2ASGONQdycxy87jn+9c+FQ+bPwiC2iLmLKaBIexzDcfMDezL0ogGIz8W4OgCRhj71BgfNbR2GoYnKs3YdKshCI7vFGufLfUMPbpagoXcNcvYRm4V0zB/W1XhJdCwiAYqzg8UeVrd9PYURjQoDxUVnNlD+uwtsPWku6SLwwXVgbZoxm83oN/Wgr3lI4hKYkmNTmw8om4fYgfy0pryyZHjEiFZMoZEPyKNx/PvT8N4XimUrHgcfKb/ADDDGMLfTS9gfWrk/hmMRM8nhuKQKtgOEMWVse17Gg88HH5WNtWzjRaPD4gB7iQREKwuozZu3a+lW5kd9XwLhLWc8FsMcw63tSUwuG3fixEFgVO6WHrQKRzmUutgC18lru2/Q2qwZrkm8Q10DxGQgetUJIXVs62dbskbR2fP6gUQkYaMtm5gCg9zMEZ86SIGCtIqFc4dQL3Gmot35ViY7xF3doYkyKdeKMQWKxga2BtbuBbepfCzxOZJMMxhULDHLh5BIFudLMDoN9SLcqoY3hhvu45GYFklaScTBmvuLAaAUGp4Q5LEZbpIv3yYc8QyRjUggdN77jrRYjBGRXkKPLHGVeOSyoUUE6EjXlvWR4fjJMNKmKQI0qHhhZNpFJ2J5A9a9L4XiEmQ4ZeGksmbiK44bI17nIenbtsaDLXCyRTA8eyFuMrPfEFE5HQaf96MRZ2zieORZI1hjSePhlVJuSptzIuCNasNimiBXi8N23F8xZwTYjtv7Glqj5xnMLRyRscwbV1tuBbuNfagq42VEORBCwDZ434hkMe3oLkiqAQuGkUM2X+IbZsrHvV+SJCCjqLoFygsVOa5uNLilwlUDwsRGZI8iFCZAtzfXme9ArAJZiAztJJCyKqebNpf32p6xguiOrhY2ueFIFyqTrbTe1UpnyMxS0cccls0flKMOd/51fwzvIfLg2xSsrAth8Obvrvcc+9AvFoisUSN5EAUggZsjcwTz5V0LsLFMLZAGzcBRd9Nxbf21rVTwXE3zx4aSIDLkbEgRl16m535HemH4bldhnkwyOvOOQt5fYAC1B5/DSS51YwyBAGIL+ca6HQ7DTahkMrMHGHck/Kwswa3U16uH4bRBZsVI4bLZYowhX3NyatReA4dG4gw00kllBaeUsNPoBQeIY6ZnKYZC2dSkeY7ai4P6CqxWV9IxJiAD5eHGZCynbavpBOGh1ceHYa2l5yq5fYmkv8AEmCjN/8AaKyH8mEjMn7C1B4zCeB4p1scBiVY7NKAg9dTW1hvhnEsiq7YaAIdFkbOcvPbUfWrc3xphhomGxszfhZwuHH6kms+f42lb+HgoY1toZ5TIW9hYUGtD8KLYK2KbIDnyQRlhm6gk1bT4WwtsrjE4hTuOLw/N6AV5Gb4ox76jEx4ZTpbD4cJ+puazcR4piH0fxHFuOhxRUL7AgUH0VvCPDoDmeDAx22ONmDf9RqD8SeHQaLj8GjWsRgoy5b/AJRrXyx3TcnO3U/eH60DSryjc25Wyig+i4v4+wo+WPxDFFekYhDe5P8AKsyX/wAR3H8HwuNDybFYsuV9lArxDynYRoBzzmlm/VQOwzUHrJ/jvxOTVZsJhh5gOFhc+X3YmsqXxjETyquLxb4mCQqJlSJI/LfcAAaism+lruQOV8tPwUhD28pJRrBwHGax60G5hpggeRYmjgzeSSUqmXS2htf2WhXExAWacu3NuBv+lY+IaUsHfD4hSxUIzgMewFzr6UvXpKe/CoNvE4+cBirN95pI0ajzt1J5nqedVYZF0GgP/VTZUdmsEd9PwRmlp4fIdbLHm1u7hTl/lQBJiLMPmTlc75T0p0fiQWziNy6SK6vohVhqD0J1OtHH4UxJDzwqy5QbkNlYnTc1ci8BULeR0C2YKtzfNyNgLf8AagyXxGbNcSOSWOdznOa972ph8RlKiMurooslz+HpWgPCc7ZEmjcoLZZGVhoAbXFjexGmtAmFjEvDLYYhE1BkKBmA2He9BQONb5lH3i7N8uRbbUK4l8wzDMDzN29tK0JcKy5iGUxoc4vaYKoAJsQAedAySqx8uF4Iyl8kZby21IB1Bt+tAlXkkOThkqRchGF3UDS3a+9ej+HviYYbDPgMXI8b4WTJhwkZkOXW62G1j169qyXEeVXEpIcLw1fC/ZzmtzO/rqBtWTjD98/y2BXIqEMG0HMX+vOg9riPjWC3kgxkz8iQMMMvvc/pWZL8aTXPDwcCA/48hm/a1eYLtsEQDvvSxIWNs5QjsKDdm+J8c/8A6pMOCPlw0QTL7kE1m4jGTSazY3Eyg7h8QbN7XtVMx885I9akIvqepoDDRg38pbrkzfrXB+QVyP8AlobgcvS1cX+tAeu+UD1Py1BYjUvbXYCl8TlptS2flyoHM1zc6ADrQkL0HrSQ/f1oS/c9zf5qBzOB+X2pbPSi/wDZpZf2NA4v30oS3oO1Iz8qkuOooG5vU0zDzZJUksXHm8qHVrg1Wz+1Qj5WDXsVZXFBrHFLYs/DkRvkYeYv1Bvt6WvpvSI5swLcUrdjYZzoKqoS6vJbRdZABmyr1vUfZ3GmSX/gXSg9hJKgfMs0jSFsiqCUCqenL2psL2UmSBYMmUA4ghs7EnY7+3c1lGQo38NSHjbOrppIvpQLiCzqVhjzgqAwXOW5WN7g6cjQaz8VHTPg3SFixjZJA2ZgD31FuRPpS4fEFmZ4i2JwgmjvJIjCE5QNAb7nlpaqRxmQPC2GieN5F8pURlGB3sOdNw2MKEnghYyVeTIufzDmQdKC4cFEIssYcudeJiH4wjl7Da/eqreE6EvipmZvwlQvm7+vWreBkZ24aNFCpDSyKEK5Vvba+9tbCjnGRsyxsxGVC8Xn4i62vfYc7a2oKWEdsxw3DtcsI3kkGHRW5AEa23FW3mDOIyWTzKMojLrmtpdhyBvrVZzdCFMRXK0pWSYLlf0A/vSkHDqLOGyKcudkkKlGJAIsLje3rQR4himRlwvkWMFs6jzBb66kk63/AGrMkcF2YFDm0GRcgzdhT8crLIcMpUs8bSSEDLw4gNTcnmQeVU5QRkk4YijkTPEoObMoNr699aBge/UihzWP5QdzSi/L23oWf9TQOLdxSy9tOe1Lz626bVwbfXTrQGX+gFQZKUz8rCgL0Di2t7a9aEv0/elFu+tBmt1FA8v7E0tn70svzvalu/rQML0DP9DSy/ehJ70DCajP2oCee9dfvQMDX0uKNNWA6mxpQNtOtcG58+34aC1HKY2KXLIzLYXDB15XFRHI4FlllVbmwSQgCkM99s197k1KnTn9KD1c2+X8PmcDoaRYb2G+g6VFdQPDm+cHIx0JTSmxbnmWDISddK6uoLWFTKUkBObME0001rQgjDfdEu11L5mkJINdXUBNctlPDYZkQXiGoF9+tUsRMgJH2dDlvKt2Oh1rq6gxpIQ2FXEknjeJY0YWVv8ADiHIfp9Ky/E5As5hVMohARWzEkiurqCvfU+tSX1ta4vbeurqDr0Arq6ggtSy561NdQRegLV1dQQTQE11dQRUiurqCDXfrXV1BJ/lUg11dQcBf9qZl7murqD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46" name="AutoShape 6" descr="data:image/jpeg;base64,/9j/4AAQSkZJRgABAQAAAQABAAD/2wCEAAoHCBAPDBAJDwkJCQkKCQwICQwICR8JGAgMJSEnJyUhJCQpLjwzKSw4LSQkNDg0Kz0xNUNDKDE7QDs0Py40QzEBDAwMBgYGEAYGEDEdFh0xMTExMTExMTExMTExMTExMTExMTExMTExMTExMTExMTExMTExMTExMTExMTExMTExMf/AABEIAOUA3AMBIgACEQEDEQH/xAAbAAACAwEBAQAAAAAAAAAAAAACAwEEBQAGB//EAEEQAAIBAgQEBAMGBAMGBwAAAAECAwARBBIhMRNBUWEFInGBBjKRFCNCUqGxM8HR8FNichU0gpKy8QckRKLC0uL/xAAUAQEAAAAAAAAAAAAAAAAAAAAA/8QAFBEBAAAAAAAAAAAAAAAAAAAAAP/aAAwDAQACEQMRAD8AypW1IsN6QW5nU70c3zHp2pDnvQC5HTc9KQ9umu23zUxz3tfrSHf3NAPlubqCTzp626D6UhB7609R7negclvyre3SjFvyj1pYHK+tGv8AZoHpboPpRgjewtelp9eVGg5/qfw0B3HT2qRb8vKoK8tbmiVeX60DFA6C1GALXsLf9NAq9v0pqCgJVH5Re9GqjoOtQB7UQHagNAOai3aiy9hoelSifSjCe1AJA/KAaEjsLU0p9aEJQCBztXEdqakZ2sTenJhWP4Wt6UFYelFa/LlV0YM/lvbWpGFtyNzoNKCiE7a35UJXoB3rROFPS42o48Hre22w/NQUBB2/SrUWigDKB0tWgmF5WNS2E12oPn8/zW21pDn0puI+Ym9VnPf/APVAEh00qqTc87U6Q8r0sDW9AxPQHpenIvP+2painRr3oDQUajlvXItGFoCQjbcU5aBE56e1PRO2tBwHbWjC+ulEic7g0zJpfnQQqc70SAnSuC8udPRe21BCpfXWjVPW9MRL9z3pqJ27CgCNPY3q0mGJt5TrtT8PBmYCxOu1elwmAGUaanX/AE0HmRgW3sb26U7DeFO7ajKvMn+VetTw8HS2lWEwoUWAAoPPxeEqotYC1NGBt+GtwxdqEx9qDF+xjpY1DYLXa962Sg6a0lk1ty60GWcAeS370ceBPM69LfLWuicuVMydqDLTCc7VH2Xt+lauTtXZe1B8JxLan1qs7fWn4g6nXnVVuvSgHepUa9thUEct701V70HIPWrSLytS4xztblpVlDQSo5UYGtrdq5fS1MQdt6BkaaU5U3oYxpTQKDlT0FGF9+35q4dLetqNOlhQEqdqciUCjluKtRrztrQRHH2tV3DwXa1j9aKDDM2yliegrd8OwFvM62PT5stAPheC82e2g7V6GKK3IUvDRWF7Wq0BQcBUkVNQaACKW55U1jSWF6BYFSqX1tTQn1ogOVAISiIqa40ANS81Nak3oPgkx823Ok2vzsKdMPMedjegy6UEBee/epCVK+96aov/ADoJRfoO1WEW3PWlINbdaeg/pegJB0O9ORf0oFFGDsNqBqfSnptfc7VXj6bmnj9CaBoH660aL2PrQA9Dc2o0Pa1A5E13vWpgosxAtfW1jVGFedv616fwXBDLxW1B2AOunWg0cBhQq/KAa0I4+1TGltbWpyiggCmUJFFQdQmioTQQwoQKmpNANdXGuoJrjUE0tnoJdqrs2tE76b1l4jHoGsHW1hzoPj0g8x9aURy5A06QeYjvSz15iglR9aYg/wDl/lpQaiB9u9A5DfYXvTV96Qp/pvT0PPSgaD2ogOfLnQK30FFc339aByHuKcDpbc3qup0va9he35qahoLCW9D0qygvrzqmDbXfoaekhOm1Bq+HRF5FjUZmY27evpXu8FhQiBdCRqf9VeH8ExASdZCCQAw/03517zDTK6gg6EXH+agdaiAqAam9Bxoq6uoOrq6hNB1QamoNADGgLVLnlSmawvQE8ml9hVb7QPas7xPGlFNjY38n+qsX/aTgEk2ueX4WoNfxjHBIiVbznQWrysr3Ytd9e1TicQzte5I6A1SmmObYWAAHpQebmPmtYnXagI+gpk/zW53pfbrQDamAc+dCdDUqaAkH609en7mk302vamoaBinl/bUwHnY3pKjnamofqOVA1TysacDpvY0gG/LWiA9ff8NA0Ny3PSrEZ796pc+l6sRv6i1Bp4RrNpr1/wBNew8JxZKiO+YgKB/lWvGYabLyN+lel8BfNIACL+Y2P4aD1cLE6mm0qM9qIt3oGXqaWDU3oJvRUNdQdXGuqDQLfTWsvFz65QdK0MUfL19K87jpbG3O9BR8XlzMttgdaxZm5E2FXMXJmJ1vWXM3c6/8VBxe1jc6biks9ySLWvQOe9+16C/Y0GRMPMR0NKJpuIPmI13quD9KCSOXKuB5bdTQk9zUFuWxvQPB5X06Uam3euEYEEc1iGkxGJw7+bMGy5CPTRvegJ5a6m9qBwcbX+lMVtP5VWtaiQ/WgtJJ/Wmhhbc//aqyv3t2qSfW/W9BYBG9j7U9Tpa+/wD7qqJJ2sRTg/PmKC7G9tL6962/AsQVlBvrfrXnEk0vW34NhXe2JYth8MDnDONZrdL8u+1B72F2K3JGtPQ8715yHx+Nm4KI+WPKgkchQ3p271twzAqGBBBFBcL6USHnVUPfQHarKHSgIGpvUE1AblQSTUM9cTSWOtgLmgh9a8f4vMOM4B0vr/lbpXq8bIsKGR2CIBcn+leDxM2dnkObzszi/wCW9AiR+/pVKQn2p0jenrVVz21NADn9KDN2/SpdqXf+70GVO3mOtiD1quT+tHMfMdTv0pR97Gg7N3965Dre+g0/00stapQkmwDOzbKgLFuwFBphv/JWynMniauD8uRXjP1vkH0qqH72IF7H8tbXhsQSDxA4nDIy4TBYTHKmIUr94FIXUbElh9alMPLP4SkceDlxDwY5sSZEjzMi5DcdSNBoOY2oM/D4SV8wWIs8cTYkoGDHhi1yB2Bvbe1Vw/vbavQfCuFcSPiXWSCOSFhmBClmPMDmLX3tVPxLwB8Nh2xiTRYnDJLktACzYePWxNxa2gBPUjrQZqtzuAP+anIbkLfVjYAfibpXYXBPJh3lSOR5I3U20QMpvfc6jS+nSlz4d0BV47FWt5HD/t+9Bckw7xqrPGyAuyAvb5gNR2qc225JNgB5izHawqxHjA8RjkMaPLHkkMgDFZLAZ7ewNxrqa34/DosEBJHHJj8e5WKJtPmI3Uch33tQU8N4ckKfa8UFDbw4U/m5Fup7fXpWtEjSqZJ4y8ZK5YklKZl31I2FtgKrz4ZMOv27F4kPi2P3KRrxBh/8qDme5rLl8SkcWV5IIwdI0bXuSeZPOgu+KTJx2jjUJHFliUDt16mm4Lxd00LFgdN/w1jIp6E672696sxQu2YrGz5BdrEWSg9v4d4ijqCL3O9/zVrpJpe+9fPMNM6DMA6gHcnT0uNK28H8QqiiOSNyQNGjOb6ig9aH70LvXmZPiLXMmGxLpvmKlf0qY/Hw28E8eU6hxmoPRPPlW52FRJ4hCkRlaaJVWPORnF27W3vevPT+KFrhIMRI1rheGUC+5rJ/2fipCZvLHnN/PIIz7Cg7xXxhsQ5NykZ+VAxbL61kvKTyY27Vsf7IxRW3GkUD8CS6t6Us/DuJfVrXC2HEmzbcudBiO/KxPYUpzzse9bj/AAziL2CI46iQW/WmS/Cj3GUOy8P7w2DebsOnrQeXdvRfU0Gf0r0j/C84a4gLqc1sjC6+tCvwtMRcqqHo7aig8hN4ZiiSfseMOtrjCt/Slr4XiTe2FxZsL/7s39K+syxhiyiZrqFDFECmNr6EE6b6UuTTz8Q5R/EDycMIvW/Kg+XR+CSOjh8H4jHOmaZZkQZMtr2KmxGxN1JPak4PDsuUrI6MBfMhKlW6gjXSvpGJRcRDIkOKjBlw8kUbySG2Ygg3IFwBpr6189w5UPlDvIEdkVo28rKDa4JANjyvyoAxGMxBxj4lpJGnfLFJn8y4mAWADDYggak63r3a+JwiG6ukMeKwcs0K8MKEnygAC2oIIO2mteNkwgLGUlmBjlKpYMJGBFgddN/0qMNjkiZcRJhlxUhDIqSHLwY9jbv+goNnwrE8CKCMuZIpcB9oyPvC2cg2PS4P1NXcfhTNgXi+0wYaOTFRPIcVKYxmFxl0vcEkEctO1YLh0eIMR9kGEifB3v8A7uSTcje9ydO2mmtbOP8ALhG/hyCOSOVxiIzGjLtsLkHUa60FE+GYjCxyTjGYYQYeP75Y5uNlYgWG2hN9L9e9Z+GxAcSRvAkivH85JQwtyII19qnEeIubxrBhFdo1haRGMg4d72IIsSCCVNtLm1+VVGOXcqrG5a2YyNzsKC0IlZyqoWWOPX/Tbcn1Nex+GsUk0Tsqos8BXDM5jKs2HG1gf72vXl8O8rKqwlIyUVG+8yNl7g7i2tb+FfFQzq0weaCOTJISoYrGRa5INyAe1taDUm8Hw8kn2mRsTNITc8TEaZd7AAaDsKl/B8M2piOfnwDwz/T9Kc2KyMI+FKV2kdIywj59Dcbd6VNicgY8Nme90jeMLnb1vQV0whcZVwKYVV8gXEWb331PerseEgjZY/s93kjYkgFxIo352HYVk4rxfIFLxt5/PwlOQyeva/1rKm+JZyMqSJhgpZ24S5i/re4FuwoN9HIZ8sMkUatkjwzwBQq8iVPM7339atLi8q2TDWCZeIY0EYRj6fzNePw/irZzI7TTmTKZDxNZmG1zWqvxJBwxCvhszkOpYSShQzbE3HPpQegind2ACTAXa6pIFCryudTV1I2tYnO2ZiG5Zf51gy+OQRYVMTFDxpZpODwJJSrR23uddBy63FIf4tjWIO+DDYsyMGgjkLBFtoSSOZ5b0Hp1j7r3FqYI/Q3rxUfxRM8qugiihZ1vAIi+Vb66nUm19relbc3xVhU0tK5YXW8eTM3ca2oN1E9qYFryc3xoEayeHrJHlXK5xOQO3bTb9anDfFskguYcPAVNiDGXEnvfS2vag9YF7HtpQYidIV4ksiQoTkBc/M1r7egryeI8SWaQu0ycS1ozGSojUjS2oI9qoPiIUfIziSbyuVQmZ8x2Ou9tNL3oPSeIfECIoECrPnGk7+REbsDqT15CsiTxie+viKKQAMuHYEJ2Om/WvP4qZs1kjxMwQMIzJaEdTYEkgaGuw8wya4koSSSqWkAPrQW/FfFMVJh2xWHxXDmw0uR2wsSeTDtubkEgAgXN+Y0rIfxeabDxYObEyYhcNIzyOMQGfFyEmxa+9r2APrvTZ2S5iZ0mjXKnBOKEaO2/mAtp2PMCqCz4R514eHSKNN1iQKdeQIsTbU3Ov70GjjvE1EA4K4xyzSYMnERhAylTexFiADaxO99qbgfCl4KYq8kavw7KiiTy6gkG40B9zRYlMMkT4QnEHD545pAJOIWtvc7XsRz3HpURSWiIjkeKNMwkjxURjCxkkAgHe+xN96AZsHmaSOOVSB92rmMxiRjY3O9iLCs5/BrzGJ/EcMMS/wDDVAXDc9dbgd7VY8RfEa/eKjJIxOQm+YDa55C/vWWiMoC/ZsQ8kmYCSOQRhL7Hnf0J11oNVMI6hURJMaEVUZooyi5RoBc+hq/jcRZZMK00fEdVRUSQMVU2F7X2B+utedjk4b5M7xiNWj/jlRmOpvY2BvfbbpUnBvNeQzxgociEJnZl3BJ2PS9qBi+HMzcMzI4fZ8IBMPfUW/egfCOjXdi6eZ5OA2uUchewHTrR4fCi9hNOzllBR8OIw9uhNqt4uXQKYS5d1AOHJk8oJuGJ0ve2xFAMOFxRImWFHA1CTx5lXlrf5v7NXUxOJZ2Yys+JTMSsb/Z1jUaGwBsLVWGKyWUwcMqf8Y+XkdudtK5yigqnERXCmQvGZBlOtrnX60FmaN5GeQYnEID+GOQyBW5gEEf2arYcqrCQzYoyJ50L3kysPff1oSwC5EkMOl2VGN5F6nXalwsh2iiLgWzXLZl1OuvtQPxcbyM0hEf3kjPpIVLXJPTvVL7E173QAG7hJD5l5jWiixRMgwzM0ag2JRPlU7a31o5Jwq+Qq8hX5C+Urbmf1oGGK134Ssym5XijzKeZ5GlPjEQkko1xZ04mYJryI09qrxzuxIVUIObME8vmJ0vcA296bI4K3EcYObUPEHD35/2KCR4ijPusebTn5edMCM3nXEKQNc3DyjW+2tLQoFVgqmQOyE8PIVbob/vSXxmX7sxs3zC9x5W+m9BdgR1ZZOJHIqm5LjKPqNRTcRjkRs+dLuFKgAtl076Vntike2aF7DQguLac7WpM2IsbLhgsZzPGXJjzN1Ivr7UF9MXFN55EdBw9ZHUWy9DzHamxpGhzJIyHzeT7QUDqdvftWOPEEWw4buSdQkeTzdL9L0xPESWtwYk5hheQ5jvcn9ztQa6uimwjgDIy3Mj8TMu9hzpglzsXEMrMQvEKScMovM6j9RWWmLRZLcWDy5czFxbN0vbSraYrNG8qvGDEGMjCQSBNNN9wetBeLKbAxRKEC8NjMWKLe53uCTViPE2GURRlQSFPl2+leSxPjbuSEjjjKlhkcGU5TzGtva1SvibWHmKECxvII8x62tQMxeHGTK/iCKAzOETDlyrbAA8r32pb+IxADDPh1wxjjyCSWMs7J69xz1rSxeFlduHFh48HHIrCRZZMn2lhYk6AgWsNPSmSmQRRwDCwjghUf5HEi3uSA2hPPbegrYfxXDIWSPDAxyx2UPGZOJLbsNudhrexpiYpYFdQcXLh8REqOniGIDFG3uOdtdt7d6s4iWKBTk4eIwjysJJsPCIzJIRobD5Dci+wNtBvVCbFWQR8TDPJwvu42BVla/P250DsMjllkZgHEkYjDyGyxG5NxYkctzzNBicRe6ySYaSRTaMTgoI2vsNR2G9BEWmDRvhmxLNGrjOxwxjW3M3FxptrUqIkVr4NoZCLBo5M/K1rEG4PWgXiYS85jigWCGM5B58476na5/epiAXUyPaMqSvEVeeg7/3tRTxxZVkEmIuSsciSAXbS4II0Ox0tppWfKpRsiyO4X5Q9nGUi+p3B60GhPi7ktlxRINyHsuVr3N7gm1qUfE9eGiKh813Qm+U7gA/vSwkcjM8fEIRY3kWUlsugBF76gHQHbUVWICC4V0DaKz+Y5j3oLsviR8ymByt+GWsFKybWsdztqKVHi2VrAkmQ2kYkNm797dKrSBsvnJDk3jP8TLy3oIz5blGeTiLbhAsY1udTQWGz5srugHyM0By5G3253+lTG52MZUKyvnSQLla2pPb1oJMMW0zzsLZ8xjEIXXvvrpQpEhzXeR3jZTdJBGMvuOV/3oG8dlbiMZEF7ZdVHr0vqdedPw02dnjvIkcgY5kspyjUA6emtVSiKS2TEySEKQEYOG7XvcUSOkeUrEo5FXY3XkQQNLUD2REF3kLx+XMr2Y5eo571WLqxsiuQn+J5vLyIpjTl2ASGONQdycxy87jn+9c+FQ+bPwiC2iLmLKaBIexzDcfMDezL0ogGIz8W4OgCRhj71BgfNbR2GoYnKs3YdKshCI7vFGufLfUMPbpagoXcNcvYRm4V0zB/W1XhJdCwiAYqzg8UeVrd9PYURjQoDxUVnNlD+uwtsPWku6SLwwXVgbZoxm83oN/Wgr3lI4hKYkmNTmw8om4fYgfy0pryyZHjEiFZMoZEPyKNx/PvT8N4XimUrHgcfKb/ADDDGMLfTS9gfWrk/hmMRM8nhuKQKtgOEMWVse17Gg88HH5WNtWzjRaPD4gB7iQREKwuozZu3a+lW5kd9XwLhLWc8FsMcw63tSUwuG3fixEFgVO6WHrQKRzmUutgC18lru2/Q2qwZrkm8Q10DxGQgetUJIXVs62dbskbR2fP6gUQkYaMtm5gCg9zMEZ86SIGCtIqFc4dQL3Gmot35ViY7xF3doYkyKdeKMQWKxga2BtbuBbepfCzxOZJMMxhULDHLh5BIFudLMDoN9SLcqoY3hhvu45GYFklaScTBmvuLAaAUGp4Q5LEZbpIv3yYc8QyRjUggdN77jrRYjBGRXkKPLHGVeOSyoUUE6EjXlvWR4fjJMNKmKQI0qHhhZNpFJ2J5A9a9L4XiEmQ4ZeGksmbiK44bI17nIenbtsaDLXCyRTA8eyFuMrPfEFE5HQaf96MRZ2zieORZI1hjSePhlVJuSptzIuCNasNimiBXi8N23F8xZwTYjtv7Glqj5xnMLRyRscwbV1tuBbuNfagq42VEORBCwDZ434hkMe3oLkiqAQuGkUM2X+IbZsrHvV+SJCCjqLoFygsVOa5uNLilwlUDwsRGZI8iFCZAtzfXme9ArAJZiAztJJCyKqebNpf32p6xguiOrhY2ueFIFyqTrbTe1UpnyMxS0cccls0flKMOd/51fwzvIfLg2xSsrAth8Obvrvcc+9AvFoisUSN5EAUggZsjcwTz5V0LsLFMLZAGzcBRd9Nxbf21rVTwXE3zx4aSIDLkbEgRl16m535HemH4bldhnkwyOvOOQt5fYAC1B5/DSS51YwyBAGIL+ca6HQ7DTahkMrMHGHck/Kwswa3U16uH4bRBZsVI4bLZYowhX3NyatReA4dG4gw00kllBaeUsNPoBQeIY6ZnKYZC2dSkeY7ai4P6CqxWV9IxJiAD5eHGZCynbavpBOGh1ceHYa2l5yq5fYmkv8AEmCjN/8AaKyH8mEjMn7C1B4zCeB4p1scBiVY7NKAg9dTW1hvhnEsiq7YaAIdFkbOcvPbUfWrc3xphhomGxszfhZwuHH6kms+f42lb+HgoY1toZ5TIW9hYUGtD8KLYK2KbIDnyQRlhm6gk1bT4WwtsrjE4hTuOLw/N6AV5Gb4ox76jEx4ZTpbD4cJ+puazcR4piH0fxHFuOhxRUL7AgUH0VvCPDoDmeDAx22ONmDf9RqD8SeHQaLj8GjWsRgoy5b/AJRrXyx3TcnO3U/eH60DSryjc25Wyig+i4v4+wo+WPxDFFekYhDe5P8AKsyX/wAR3H8HwuNDybFYsuV9lArxDynYRoBzzmlm/VQOwzUHrJ/jvxOTVZsJhh5gOFhc+X3YmsqXxjETyquLxb4mCQqJlSJI/LfcAAaism+lruQOV8tPwUhD28pJRrBwHGax60G5hpggeRYmjgzeSSUqmXS2htf2WhXExAWacu3NuBv+lY+IaUsHfD4hSxUIzgMewFzr6UvXpKe/CoNvE4+cBirN95pI0ajzt1J5nqedVYZF0GgP/VTZUdmsEd9PwRmlp4fIdbLHm1u7hTl/lQBJiLMPmTlc75T0p0fiQWziNy6SK6vohVhqD0J1OtHH4UxJDzwqy5QbkNlYnTc1ci8BULeR0C2YKtzfNyNgLf8AagyXxGbNcSOSWOdznOa972ph8RlKiMurooslz+HpWgPCc7ZEmjcoLZZGVhoAbXFjexGmtAmFjEvDLYYhE1BkKBmA2He9BQONb5lH3i7N8uRbbUK4l8wzDMDzN29tK0JcKy5iGUxoc4vaYKoAJsQAedAySqx8uF4Iyl8kZby21IB1Bt+tAlXkkOThkqRchGF3UDS3a+9ej+HviYYbDPgMXI8b4WTJhwkZkOXW62G1j169qyXEeVXEpIcLw1fC/ZzmtzO/rqBtWTjD98/y2BXIqEMG0HMX+vOg9riPjWC3kgxkz8iQMMMvvc/pWZL8aTXPDwcCA/48hm/a1eYLtsEQDvvSxIWNs5QjsKDdm+J8c/8A6pMOCPlw0QTL7kE1m4jGTSazY3Eyg7h8QbN7XtVMx885I9akIvqepoDDRg38pbrkzfrXB+QVyP8AlobgcvS1cX+tAeu+UD1Py1BYjUvbXYCl8TlptS2flyoHM1zc6ADrQkL0HrSQ/f1oS/c9zf5qBzOB+X2pbPSi/wDZpZf2NA4v30oS3oO1Iz8qkuOooG5vU0zDzZJUksXHm8qHVrg1Wz+1Qj5WDXsVZXFBrHFLYs/DkRvkYeYv1Bvt6WvpvSI5swLcUrdjYZzoKqoS6vJbRdZABmyr1vUfZ3GmSX/gXSg9hJKgfMs0jSFsiqCUCqenL2psL2UmSBYMmUA4ghs7EnY7+3c1lGQo38NSHjbOrppIvpQLiCzqVhjzgqAwXOW5WN7g6cjQaz8VHTPg3SFixjZJA2ZgD31FuRPpS4fEFmZ4i2JwgmjvJIjCE5QNAb7nlpaqRxmQPC2GieN5F8pURlGB3sOdNw2MKEnghYyVeTIufzDmQdKC4cFEIssYcudeJiH4wjl7Da/eqreE6EvipmZvwlQvm7+vWreBkZ24aNFCpDSyKEK5Vvba+9tbCjnGRsyxsxGVC8Xn4i62vfYc7a2oKWEdsxw3DtcsI3kkGHRW5AEa23FW3mDOIyWTzKMojLrmtpdhyBvrVZzdCFMRXK0pWSYLlf0A/vSkHDqLOGyKcudkkKlGJAIsLje3rQR4himRlwvkWMFs6jzBb66kk63/AGrMkcF2YFDm0GRcgzdhT8crLIcMpUs8bSSEDLw4gNTcnmQeVU5QRkk4YijkTPEoObMoNr699aBge/UihzWP5QdzSi/L23oWf9TQOLdxSy9tOe1Lz626bVwbfXTrQGX+gFQZKUz8rCgL0Di2t7a9aEv0/elFu+tBmt1FA8v7E0tn70svzvalu/rQML0DP9DSy/ehJ70DCajP2oCee9dfvQMDX0uKNNWA6mxpQNtOtcG58+34aC1HKY2KXLIzLYXDB15XFRHI4FlllVbmwSQgCkM99s197k1KnTn9KD1c2+X8PmcDoaRYb2G+g6VFdQPDm+cHIx0JTSmxbnmWDISddK6uoLWFTKUkBObME0001rQgjDfdEu11L5mkJINdXUBNctlPDYZkQXiGoF9+tUsRMgJH2dDlvKt2Oh1rq6gxpIQ2FXEknjeJY0YWVv8ADiHIfp9Ky/E5As5hVMohARWzEkiurqCvfU+tSX1ta4vbeurqDr0Arq6ggtSy561NdQRegLV1dQQTQE11dQRUiurqCDXfrXV1BJ/lUg11dQcBf9qZl7murqD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48" name="AutoShape 8" descr="data:image/jpeg;base64,/9j/4AAQSkZJRgABAQAAAQABAAD/2wCEAAoHCBAPDBAJDwkJCQkKCQwICQwICR8JGAgMJSEnJyUhJCQpLjwzKSw4LSQkNDg0Kz0xNUNDKDE7QDs0Py40QzEBDAwMBgYGEAYGEDEdFh0xMTExMTExMTExMTExMTExMTExMTExMTExMTExMTExMTExMTExMTExMTExMTExMTExMf/AABEIAOUA3AMBIgACEQEDEQH/xAAbAAACAwEBAQAAAAAAAAAAAAACAwEEBQAGB//EAEEQAAIBAgQEBAMGBAMGBwAAAAECAwARBBIhMRNBUWEFInGBBjKRFCNCUqGxM8HR8FNichU0gpKy8QckRKLC0uL/xAAUAQEAAAAAAAAAAAAAAAAAAAAA/8QAFBEBAAAAAAAAAAAAAAAAAAAAAP/aAAwDAQACEQMRAD8AypW1IsN6QW5nU70c3zHp2pDnvQC5HTc9KQ9umu23zUxz3tfrSHf3NAPlubqCTzp626D6UhB7609R7negclvyre3SjFvyj1pYHK+tGv8AZoHpboPpRgjewtelp9eVGg5/qfw0B3HT2qRb8vKoK8tbmiVeX60DFA6C1GALXsLf9NAq9v0pqCgJVH5Re9GqjoOtQB7UQHagNAOai3aiy9hoelSifSjCe1AJA/KAaEjsLU0p9aEJQCBztXEdqakZ2sTenJhWP4Wt6UFYelFa/LlV0YM/lvbWpGFtyNzoNKCiE7a35UJXoB3rROFPS42o48Hre22w/NQUBB2/SrUWigDKB0tWgmF5WNS2E12oPn8/zW21pDn0puI+Ym9VnPf/APVAEh00qqTc87U6Q8r0sDW9AxPQHpenIvP+2painRr3oDQUajlvXItGFoCQjbcU5aBE56e1PRO2tBwHbWjC+ulEic7g0zJpfnQQqc70SAnSuC8udPRe21BCpfXWjVPW9MRL9z3pqJ27CgCNPY3q0mGJt5TrtT8PBmYCxOu1elwmAGUaanX/AE0HmRgW3sb26U7DeFO7ajKvMn+VetTw8HS2lWEwoUWAAoPPxeEqotYC1NGBt+GtwxdqEx9qDF+xjpY1DYLXa962Sg6a0lk1ty60GWcAeS370ceBPM69LfLWuicuVMydqDLTCc7VH2Xt+lauTtXZe1B8JxLan1qs7fWn4g6nXnVVuvSgHepUa9thUEct701V70HIPWrSLytS4xztblpVlDQSo5UYGtrdq5fS1MQdt6BkaaU5U3oYxpTQKDlT0FGF9+35q4dLetqNOlhQEqdqciUCjluKtRrztrQRHH2tV3DwXa1j9aKDDM2yliegrd8OwFvM62PT5stAPheC82e2g7V6GKK3IUvDRWF7Wq0BQcBUkVNQaACKW55U1jSWF6BYFSqX1tTQn1ogOVAISiIqa40ANS81Nak3oPgkx823Ok2vzsKdMPMedjegy6UEBee/epCVK+96aov/ADoJRfoO1WEW3PWlINbdaeg/pegJB0O9ORf0oFFGDsNqBqfSnptfc7VXj6bmnj9CaBoH660aL2PrQA9Dc2o0Pa1A5E13vWpgosxAtfW1jVGFedv616fwXBDLxW1B2AOunWg0cBhQq/KAa0I4+1TGltbWpyiggCmUJFFQdQmioTQQwoQKmpNANdXGuoJrjUE0tnoJdqrs2tE76b1l4jHoGsHW1hzoPj0g8x9aURy5A06QeYjvSz15iglR9aYg/wDl/lpQaiB9u9A5DfYXvTV96Qp/pvT0PPSgaD2ogOfLnQK30FFc339aByHuKcDpbc3qup0va9he35qahoLCW9D0qygvrzqmDbXfoaekhOm1Bq+HRF5FjUZmY27evpXu8FhQiBdCRqf9VeH8ExASdZCCQAw/03517zDTK6gg6EXH+agdaiAqAam9Bxoq6uoOrq6hNB1QamoNADGgLVLnlSmawvQE8ml9hVb7QPas7xPGlFNjY38n+qsX/aTgEk2ueX4WoNfxjHBIiVbznQWrysr3Ytd9e1TicQzte5I6A1SmmObYWAAHpQebmPmtYnXagI+gpk/zW53pfbrQDamAc+dCdDUqaAkH609en7mk302vamoaBinl/bUwHnY3pKjnamofqOVA1TysacDpvY0gG/LWiA9ff8NA0Ny3PSrEZ796pc+l6sRv6i1Bp4RrNpr1/wBNew8JxZKiO+YgKB/lWvGYabLyN+lel8BfNIACL+Y2P4aD1cLE6mm0qM9qIt3oGXqaWDU3oJvRUNdQdXGuqDQLfTWsvFz65QdK0MUfL19K87jpbG3O9BR8XlzMttgdaxZm5E2FXMXJmJ1vWXM3c6/8VBxe1jc6biks9ySLWvQOe9+16C/Y0GRMPMR0NKJpuIPmI13quD9KCSOXKuB5bdTQk9zUFuWxvQPB5X06Uam3euEYEEc1iGkxGJw7+bMGy5CPTRvegJ5a6m9qBwcbX+lMVtP5VWtaiQ/WgtJJ/Wmhhbc//aqyv3t2qSfW/W9BYBG9j7U9Tpa+/wD7qqJJ2sRTg/PmKC7G9tL6962/AsQVlBvrfrXnEk0vW34NhXe2JYth8MDnDONZrdL8u+1B72F2K3JGtPQ8715yHx+Nm4KI+WPKgkchQ3p271twzAqGBBBFBcL6USHnVUPfQHarKHSgIGpvUE1AblQSTUM9cTSWOtgLmgh9a8f4vMOM4B0vr/lbpXq8bIsKGR2CIBcn+leDxM2dnkObzszi/wCW9AiR+/pVKQn2p0jenrVVz21NADn9KDN2/SpdqXf+70GVO3mOtiD1quT+tHMfMdTv0pR97Gg7N3965Dre+g0/00stapQkmwDOzbKgLFuwFBphv/JWynMniauD8uRXjP1vkH0qqH72IF7H8tbXhsQSDxA4nDIy4TBYTHKmIUr94FIXUbElh9alMPLP4SkceDlxDwY5sSZEjzMi5DcdSNBoOY2oM/D4SV8wWIs8cTYkoGDHhi1yB2Bvbe1Vw/vbavQfCuFcSPiXWSCOSFhmBClmPMDmLX3tVPxLwB8Nh2xiTRYnDJLktACzYePWxNxa2gBPUjrQZqtzuAP+anIbkLfVjYAfibpXYXBPJh3lSOR5I3U20QMpvfc6jS+nSlz4d0BV47FWt5HD/t+9Bckw7xqrPGyAuyAvb5gNR2qc225JNgB5izHawqxHjA8RjkMaPLHkkMgDFZLAZ7ewNxrqa34/DosEBJHHJj8e5WKJtPmI3Uch33tQU8N4ckKfa8UFDbw4U/m5Fup7fXpWtEjSqZJ4y8ZK5YklKZl31I2FtgKrz4ZMOv27F4kPi2P3KRrxBh/8qDme5rLl8SkcWV5IIwdI0bXuSeZPOgu+KTJx2jjUJHFliUDt16mm4Lxd00LFgdN/w1jIp6E672696sxQu2YrGz5BdrEWSg9v4d4ijqCL3O9/zVrpJpe+9fPMNM6DMA6gHcnT0uNK28H8QqiiOSNyQNGjOb6ig9aH70LvXmZPiLXMmGxLpvmKlf0qY/Hw28E8eU6hxmoPRPPlW52FRJ4hCkRlaaJVWPORnF27W3vevPT+KFrhIMRI1rheGUC+5rJ/2fipCZvLHnN/PIIz7Cg7xXxhsQ5NykZ+VAxbL61kvKTyY27Vsf7IxRW3GkUD8CS6t6Us/DuJfVrXC2HEmzbcudBiO/KxPYUpzzse9bj/AAziL2CI46iQW/WmS/Cj3GUOy8P7w2DebsOnrQeXdvRfU0Gf0r0j/C84a4gLqc1sjC6+tCvwtMRcqqHo7aig8hN4ZiiSfseMOtrjCt/Slr4XiTe2FxZsL/7s39K+syxhiyiZrqFDFECmNr6EE6b6UuTTz8Q5R/EDycMIvW/Kg+XR+CSOjh8H4jHOmaZZkQZMtr2KmxGxN1JPak4PDsuUrI6MBfMhKlW6gjXSvpGJRcRDIkOKjBlw8kUbySG2Ygg3IFwBpr6189w5UPlDvIEdkVo28rKDa4JANjyvyoAxGMxBxj4lpJGnfLFJn8y4mAWADDYggak63r3a+JwiG6ukMeKwcs0K8MKEnygAC2oIIO2mteNkwgLGUlmBjlKpYMJGBFgddN/0qMNjkiZcRJhlxUhDIqSHLwY9jbv+goNnwrE8CKCMuZIpcB9oyPvC2cg2PS4P1NXcfhTNgXi+0wYaOTFRPIcVKYxmFxl0vcEkEctO1YLh0eIMR9kGEifB3v8A7uSTcje9ydO2mmtbOP8ALhG/hyCOSOVxiIzGjLtsLkHUa60FE+GYjCxyTjGYYQYeP75Y5uNlYgWG2hN9L9e9Z+GxAcSRvAkivH85JQwtyII19qnEeIubxrBhFdo1haRGMg4d72IIsSCCVNtLm1+VVGOXcqrG5a2YyNzsKC0IlZyqoWWOPX/Tbcn1Nex+GsUk0Tsqos8BXDM5jKs2HG1gf72vXl8O8rKqwlIyUVG+8yNl7g7i2tb+FfFQzq0weaCOTJISoYrGRa5INyAe1taDUm8Hw8kn2mRsTNITc8TEaZd7AAaDsKl/B8M2piOfnwDwz/T9Kc2KyMI+FKV2kdIywj59Dcbd6VNicgY8Nme90jeMLnb1vQV0whcZVwKYVV8gXEWb331PerseEgjZY/s93kjYkgFxIo352HYVk4rxfIFLxt5/PwlOQyeva/1rKm+JZyMqSJhgpZ24S5i/re4FuwoN9HIZ8sMkUatkjwzwBQq8iVPM7339atLi8q2TDWCZeIY0EYRj6fzNePw/irZzI7TTmTKZDxNZmG1zWqvxJBwxCvhszkOpYSShQzbE3HPpQegind2ACTAXa6pIFCryudTV1I2tYnO2ZiG5Zf51gy+OQRYVMTFDxpZpODwJJSrR23uddBy63FIf4tjWIO+DDYsyMGgjkLBFtoSSOZ5b0Hp1j7r3FqYI/Q3rxUfxRM8qugiihZ1vAIi+Vb66nUm19relbc3xVhU0tK5YXW8eTM3ca2oN1E9qYFryc3xoEayeHrJHlXK5xOQO3bTb9anDfFskguYcPAVNiDGXEnvfS2vag9YF7HtpQYidIV4ksiQoTkBc/M1r7egryeI8SWaQu0ycS1ozGSojUjS2oI9qoPiIUfIziSbyuVQmZ8x2Ou9tNL3oPSeIfECIoECrPnGk7+REbsDqT15CsiTxie+viKKQAMuHYEJ2Om/WvP4qZs1kjxMwQMIzJaEdTYEkgaGuw8wya4koSSSqWkAPrQW/FfFMVJh2xWHxXDmw0uR2wsSeTDtubkEgAgXN+Y0rIfxeabDxYObEyYhcNIzyOMQGfFyEmxa+9r2APrvTZ2S5iZ0mjXKnBOKEaO2/mAtp2PMCqCz4R514eHSKNN1iQKdeQIsTbU3Ov70GjjvE1EA4K4xyzSYMnERhAylTexFiADaxO99qbgfCl4KYq8kavw7KiiTy6gkG40B9zRYlMMkT4QnEHD545pAJOIWtvc7XsRz3HpURSWiIjkeKNMwkjxURjCxkkAgHe+xN96AZsHmaSOOVSB92rmMxiRjY3O9iLCs5/BrzGJ/EcMMS/wDDVAXDc9dbgd7VY8RfEa/eKjJIxOQm+YDa55C/vWWiMoC/ZsQ8kmYCSOQRhL7Hnf0J11oNVMI6hURJMaEVUZooyi5RoBc+hq/jcRZZMK00fEdVRUSQMVU2F7X2B+utedjk4b5M7xiNWj/jlRmOpvY2BvfbbpUnBvNeQzxgociEJnZl3BJ2PS9qBi+HMzcMzI4fZ8IBMPfUW/egfCOjXdi6eZ5OA2uUchewHTrR4fCi9hNOzllBR8OIw9uhNqt4uXQKYS5d1AOHJk8oJuGJ0ve2xFAMOFxRImWFHA1CTx5lXlrf5v7NXUxOJZ2Yys+JTMSsb/Z1jUaGwBsLVWGKyWUwcMqf8Y+XkdudtK5yigqnERXCmQvGZBlOtrnX60FmaN5GeQYnEID+GOQyBW5gEEf2arYcqrCQzYoyJ50L3kysPff1oSwC5EkMOl2VGN5F6nXalwsh2iiLgWzXLZl1OuvtQPxcbyM0hEf3kjPpIVLXJPTvVL7E173QAG7hJD5l5jWiixRMgwzM0ag2JRPlU7a31o5Jwq+Qq8hX5C+Urbmf1oGGK134Ssym5XijzKeZ5GlPjEQkko1xZ04mYJryI09qrxzuxIVUIObME8vmJ0vcA296bI4K3EcYObUPEHD35/2KCR4ijPusebTn5edMCM3nXEKQNc3DyjW+2tLQoFVgqmQOyE8PIVbob/vSXxmX7sxs3zC9x5W+m9BdgR1ZZOJHIqm5LjKPqNRTcRjkRs+dLuFKgAtl076Vntike2aF7DQguLac7WpM2IsbLhgsZzPGXJjzN1Ivr7UF9MXFN55EdBw9ZHUWy9DzHamxpGhzJIyHzeT7QUDqdvftWOPEEWw4buSdQkeTzdL9L0xPESWtwYk5hheQ5jvcn9ztQa6uimwjgDIy3Mj8TMu9hzpglzsXEMrMQvEKScMovM6j9RWWmLRZLcWDy5czFxbN0vbSraYrNG8qvGDEGMjCQSBNNN9wetBeLKbAxRKEC8NjMWKLe53uCTViPE2GURRlQSFPl2+leSxPjbuSEjjjKlhkcGU5TzGtva1SvibWHmKECxvII8x62tQMxeHGTK/iCKAzOETDlyrbAA8r32pb+IxADDPh1wxjjyCSWMs7J69xz1rSxeFlduHFh48HHIrCRZZMn2lhYk6AgWsNPSmSmQRRwDCwjghUf5HEi3uSA2hPPbegrYfxXDIWSPDAxyx2UPGZOJLbsNudhrexpiYpYFdQcXLh8REqOniGIDFG3uOdtdt7d6s4iWKBTk4eIwjysJJsPCIzJIRobD5Dci+wNtBvVCbFWQR8TDPJwvu42BVla/P250DsMjllkZgHEkYjDyGyxG5NxYkctzzNBicRe6ySYaSRTaMTgoI2vsNR2G9BEWmDRvhmxLNGrjOxwxjW3M3FxptrUqIkVr4NoZCLBo5M/K1rEG4PWgXiYS85jigWCGM5B58476na5/epiAXUyPaMqSvEVeeg7/3tRTxxZVkEmIuSsciSAXbS4II0Ox0tppWfKpRsiyO4X5Q9nGUi+p3B60GhPi7ktlxRINyHsuVr3N7gm1qUfE9eGiKh813Qm+U7gA/vSwkcjM8fEIRY3kWUlsugBF76gHQHbUVWICC4V0DaKz+Y5j3oLsviR8ymByt+GWsFKybWsdztqKVHi2VrAkmQ2kYkNm797dKrSBsvnJDk3jP8TLy3oIz5blGeTiLbhAsY1udTQWGz5srugHyM0By5G3253+lTG52MZUKyvnSQLla2pPb1oJMMW0zzsLZ8xjEIXXvvrpQpEhzXeR3jZTdJBGMvuOV/3oG8dlbiMZEF7ZdVHr0vqdedPw02dnjvIkcgY5kspyjUA6emtVSiKS2TEySEKQEYOG7XvcUSOkeUrEo5FXY3XkQQNLUD2REF3kLx+XMr2Y5eo571WLqxsiuQn+J5vLyIpjTl2ASGONQdycxy87jn+9c+FQ+bPwiC2iLmLKaBIexzDcfMDezL0ogGIz8W4OgCRhj71BgfNbR2GoYnKs3YdKshCI7vFGufLfUMPbpagoXcNcvYRm4V0zB/W1XhJdCwiAYqzg8UeVrd9PYURjQoDxUVnNlD+uwtsPWku6SLwwXVgbZoxm83oN/Wgr3lI4hKYkmNTmw8om4fYgfy0pryyZHjEiFZMoZEPyKNx/PvT8N4XimUrHgcfKb/ADDDGMLfTS9gfWrk/hmMRM8nhuKQKtgOEMWVse17Gg88HH5WNtWzjRaPD4gB7iQREKwuozZu3a+lW5kd9XwLhLWc8FsMcw63tSUwuG3fixEFgVO6WHrQKRzmUutgC18lru2/Q2qwZrkm8Q10DxGQgetUJIXVs62dbskbR2fP6gUQkYaMtm5gCg9zMEZ86SIGCtIqFc4dQL3Gmot35ViY7xF3doYkyKdeKMQWKxga2BtbuBbepfCzxOZJMMxhULDHLh5BIFudLMDoN9SLcqoY3hhvu45GYFklaScTBmvuLAaAUGp4Q5LEZbpIv3yYc8QyRjUggdN77jrRYjBGRXkKPLHGVeOSyoUUE6EjXlvWR4fjJMNKmKQI0qHhhZNpFJ2J5A9a9L4XiEmQ4ZeGksmbiK44bI17nIenbtsaDLXCyRTA8eyFuMrPfEFE5HQaf96MRZ2zieORZI1hjSePhlVJuSptzIuCNasNimiBXi8N23F8xZwTYjtv7Glqj5xnMLRyRscwbV1tuBbuNfagq42VEORBCwDZ434hkMe3oLkiqAQuGkUM2X+IbZsrHvV+SJCCjqLoFygsVOa5uNLilwlUDwsRGZI8iFCZAtzfXme9ArAJZiAztJJCyKqebNpf32p6xguiOrhY2ueFIFyqTrbTe1UpnyMxS0cccls0flKMOd/51fwzvIfLg2xSsrAth8Obvrvcc+9AvFoisUSN5EAUggZsjcwTz5V0LsLFMLZAGzcBRd9Nxbf21rVTwXE3zx4aSIDLkbEgRl16m535HemH4bldhnkwyOvOOQt5fYAC1B5/DSS51YwyBAGIL+ca6HQ7DTahkMrMHGHck/Kwswa3U16uH4bRBZsVI4bLZYowhX3NyatReA4dG4gw00kllBaeUsNPoBQeIY6ZnKYZC2dSkeY7ai4P6CqxWV9IxJiAD5eHGZCynbavpBOGh1ceHYa2l5yq5fYmkv8AEmCjN/8AaKyH8mEjMn7C1B4zCeB4p1scBiVY7NKAg9dTW1hvhnEsiq7YaAIdFkbOcvPbUfWrc3xphhomGxszfhZwuHH6kms+f42lb+HgoY1toZ5TIW9hYUGtD8KLYK2KbIDnyQRlhm6gk1bT4WwtsrjE4hTuOLw/N6AV5Gb4ox76jEx4ZTpbD4cJ+puazcR4piH0fxHFuOhxRUL7AgUH0VvCPDoDmeDAx22ONmDf9RqD8SeHQaLj8GjWsRgoy5b/AJRrXyx3TcnO3U/eH60DSryjc25Wyig+i4v4+wo+WPxDFFekYhDe5P8AKsyX/wAR3H8HwuNDybFYsuV9lArxDynYRoBzzmlm/VQOwzUHrJ/jvxOTVZsJhh5gOFhc+X3YmsqXxjETyquLxb4mCQqJlSJI/LfcAAaism+lruQOV8tPwUhD28pJRrBwHGax60G5hpggeRYmjgzeSSUqmXS2htf2WhXExAWacu3NuBv+lY+IaUsHfD4hSxUIzgMewFzr6UvXpKe/CoNvE4+cBirN95pI0ajzt1J5nqedVYZF0GgP/VTZUdmsEd9PwRmlp4fIdbLHm1u7hTl/lQBJiLMPmTlc75T0p0fiQWziNy6SK6vohVhqD0J1OtHH4UxJDzwqy5QbkNlYnTc1ci8BULeR0C2YKtzfNyNgLf8AagyXxGbNcSOSWOdznOa972ph8RlKiMurooslz+HpWgPCc7ZEmjcoLZZGVhoAbXFjexGmtAmFjEvDLYYhE1BkKBmA2He9BQONb5lH3i7N8uRbbUK4l8wzDMDzN29tK0JcKy5iGUxoc4vaYKoAJsQAedAySqx8uF4Iyl8kZby21IB1Bt+tAlXkkOThkqRchGF3UDS3a+9ej+HviYYbDPgMXI8b4WTJhwkZkOXW62G1j169qyXEeVXEpIcLw1fC/ZzmtzO/rqBtWTjD98/y2BXIqEMG0HMX+vOg9riPjWC3kgxkz8iQMMMvvc/pWZL8aTXPDwcCA/48hm/a1eYLtsEQDvvSxIWNs5QjsKDdm+J8c/8A6pMOCPlw0QTL7kE1m4jGTSazY3Eyg7h8QbN7XtVMx885I9akIvqepoDDRg38pbrkzfrXB+QVyP8AlobgcvS1cX+tAeu+UD1Py1BYjUvbXYCl8TlptS2flyoHM1zc6ADrQkL0HrSQ/f1oS/c9zf5qBzOB+X2pbPSi/wDZpZf2NA4v30oS3oO1Iz8qkuOooG5vU0zDzZJUksXHm8qHVrg1Wz+1Qj5WDXsVZXFBrHFLYs/DkRvkYeYv1Bvt6WvpvSI5swLcUrdjYZzoKqoS6vJbRdZABmyr1vUfZ3GmSX/gXSg9hJKgfMs0jSFsiqCUCqenL2psL2UmSBYMmUA4ghs7EnY7+3c1lGQo38NSHjbOrppIvpQLiCzqVhjzgqAwXOW5WN7g6cjQaz8VHTPg3SFixjZJA2ZgD31FuRPpS4fEFmZ4i2JwgmjvJIjCE5QNAb7nlpaqRxmQPC2GieN5F8pURlGB3sOdNw2MKEnghYyVeTIufzDmQdKC4cFEIssYcudeJiH4wjl7Da/eqreE6EvipmZvwlQvm7+vWreBkZ24aNFCpDSyKEK5Vvba+9tbCjnGRsyxsxGVC8Xn4i62vfYc7a2oKWEdsxw3DtcsI3kkGHRW5AEa23FW3mDOIyWTzKMojLrmtpdhyBvrVZzdCFMRXK0pWSYLlf0A/vSkHDqLOGyKcudkkKlGJAIsLje3rQR4himRlwvkWMFs6jzBb66kk63/AGrMkcF2YFDm0GRcgzdhT8crLIcMpUs8bSSEDLw4gNTcnmQeVU5QRkk4YijkTPEoObMoNr699aBge/UihzWP5QdzSi/L23oWf9TQOLdxSy9tOe1Lz626bVwbfXTrQGX+gFQZKUz8rCgL0Di2t7a9aEv0/elFu+tBmt1FA8v7E0tn70svzvalu/rQML0DP9DSy/ehJ70DCajP2oCee9dfvQMDX0uKNNWA6mxpQNtOtcG58+34aC1HKY2KXLIzLYXDB15XFRHI4FlllVbmwSQgCkM99s197k1KnTn9KD1c2+X8PmcDoaRYb2G+g6VFdQPDm+cHIx0JTSmxbnmWDISddK6uoLWFTKUkBObME0001rQgjDfdEu11L5mkJINdXUBNctlPDYZkQXiGoF9+tUsRMgJH2dDlvKt2Oh1rq6gxpIQ2FXEknjeJY0YWVv8ADiHIfp9Ky/E5As5hVMohARWzEkiurqCvfU+tSX1ta4vbeurqDr0Arq6ggtSy561NdQRegLV1dQQTQE11dQRUiurqCDXfrXV1BJ/lUg11dQcBf9qZl7murqD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50" name="AutoShape 10" descr="data:image/jpeg;base64,/9j/4AAQSkZJRgABAQAAAQABAAD/2wCEAAkGBxISEBUSEhIVFRUVFxUVFxUVFRUVFRUVFRUWFhUVFRUYHSggGBolGxUVITEhJSkrLi4uFx8zODMtNygtLisBCgoKBQUFDgUFDisZExkrKysrKysrKysrKysrKysrKysrKysrKysrKysrKysrKysrKysrKysrKysrKysrKysrK//AABEIALcBFAMBIgACEQEDEQH/xAAcAAACAQUBAAAAAAAAAAAAAAAAAQIDBAUGBwj/xAA7EAABAwIEAwYDBgYBBQAAAAABAAIRAyEEBRIxBkFREyJhcYGRB6GxMkKCwdHwFCNSYuHxciQzssLS/8QAFAEBAAAAAAAAAAAAAAAAAAAAAP/EABQRAQAAAAAAAAAAAAAAAAAAAAD/2gAMAwEAAhEDEQA/AOPyiVElCCWtS7TwUE2hBUa8dEnIayfJVhh0FCEdmr2ngiVksJl19kGv9mUzTK3hvDZ7IvNN3h3T9f3ssTjMsc2xaR4EQg1vQm0EK9r4UhWrmIKb3EpBNyggq6wouUEpQNCSaAlOVFCCWpGpRQgepPUopoJBycqATCCWpOVCUSglKNSjKJQT1piooIQVNakKioymCgymCq931/RCoYV3d9UkFlpThXDaSuf4W8QgsGMVanSMgc1kW4H6wshgcuvtflZBjqGEn846rJYbLCbAeizmCycmABfy/d1tOWZEbSCOaDXMt4dJ5Lo/DfA9JgZUqXdYhvIW59Sr7KskEbQtppiAEFr/AALIjSPZYnOOGKNdsaR7LYkIOQZz8P3BpMWE7LmWdZUaTiF6qeyQub/ELhEOYatMRG4A38UHAXtVIhZfMMJpJCxb2oKJSUiooGhJNAIQhAIQhAIQphiCCaqsoEqqMKUFqhVnUDKgWIIhCA1BCAQhCBoCUKQCC6obIUaIshBk6VCwMfosrhMBLgfKDCngsLa8/vxWw5ZhLtt4n6IKGFyLr/rndZ3LsgAgxefOyzeW4DUdtlseHy7wQYfAZSJFrBbFgcrAMlXFDCwr+kEDYwBShNCBITQgIUKtMEEFVEFBxL4kcGPpuNWk0uZcmPuhcoxFO69eYugHtLSJBtdecviRw8MJiTpEMeS5vhfYINEcFFVHhUygEJJoBOEpU2IEGpimSq9KnJC2bI8hdUIIEoMXlXD1WrcNMCFl8RwZiKY1aCW9Y2XVeFeHH04B2F9tz/hbx/ANLNLgCEHn/LOFK1QAspEjrYLbcF8MaumahbJ5AyR5rq+GwLGCGtA8griEHnzP+ETRfpPp4m9lrWIyVzSbfJd048ywvAeBJHLwXPq+Edb6fv1Qc7q4MgwrZ9KCt6xeDAsN+sBa9jMLBKDAvbdRhXlWkrd7EEApAIhNBWpGyFGnshB0vAYOBcR/vmtqyvATE+CzlPIRawnmshhsujkgqZRg7LOUqICpYKlAV2gQanCaECQmhAkimouPNBznjPjyrSquo4eGaCWl5Ac4uFjAcIAmRsfRaLW+IGPDpGJf7MI9i2FY8R4iariTMkn1JlaziKl0HVOGfi47WKeOaHNMDtmCHN8XsFnDygjoVnvifw+MdhG1KMOc2HMLSCHtdGxG4iCuDi69F/DZs5ThwST3Xi/TtHgAeAFgg80YugWOLXAggkEHcEK1cun/ABa4d7PFGqwQKlyB1Fv0XM6rYJCCmhXeCwesOcdgQI5kkE+wA+YVOowaiIgefh4oKKqUt1Tc2DCnTQZbK6Ouo1ouXEAeZML0ZwtwtSoUmSwF+kSfE722XDfh5kuIxGKpupUyWse0ufs1oF7k7nwC9MUWQAOgQNlMDZSQUmPBmDtYjmDvB6IGhNU6RkT1v6cvkgt8xoB7CCtGznAhoI/LwW/1RIWp5qJc8dCPOCAAY9CPRBz3McHadv8Aa1vHUeo/xdbtj4kxEeFitVzIAkwI/wBoNbxFOJkLHvasvimST19+Sxjhy8SgtXBRKqvbe6pFBVp7IUqTbIQevDTCk2mFTbWb1VRtUIKgCkFGUwUEkKLnACSYAuSdgFyTjr4shpNDAEHcOxG48RRB3/5n06oOk5zxBhcIJr1mMMSGzLz/AMWC59lpGO+LtIOijh3OH9VR4ZPk0A/VcSr5i6o9z3uLnOMlziS4nqSblUTiig7nl/xZpl5FaiQ0mxYQSB0IdAPO4jyWaxHxDy0sP/UG4Ijsqk7dNK86DEmypnEnqgzGZYoOeYMibTYxyssS91yodqU23KC/yrBuq1GU2CXOc1rRMd5xgCfMr0/lGBFDD0qIAHZsY3u7SGgOI8zJ9Vwj4dcOvxeJAa80+zHadoG6tJaRotI3P0K9Byg0D4s4YnBueB9n5SV51ri5XqH4i5jSp5diNYBlkAGNyQBuvNOJrsJsz2A/JBkeGXisBhJDX1Kn8pxjSC4AOaT+ER4yqgyMsAfUs6Wyxwgs1Ew1wPPumeisMRg6uGfqGlr2jwcWlzbg2IBgweitMVmNWoZe9zjAEuMmANIvztZA84rmpXe8tDS7SS0Wg6QDY7TE+qpYekXODRzMBFMuc+wJc6/ms5lVSgxoLh/NBLi7wGzG/wB1vc+CDsvwacxuDbTGme+50bzri/sV0UFebch4oq4Sv2zAJqGDTuGEOA1FoH9wd6/LvuTZl21BlRw0OcPsnkgyNSsQBESSAJ689vAFS0W5g9RurJ5BrMvs17o5SCwavOCW+TirwOkTKChiq5axwdYkENdsHONmjwdJHny6Cq2rJIAsIHruQPCCPn0WOzTF/wDT1NtUva0dSyXAxN4a0n8JVfBDR/JJJLZIc7eo0mS8/wB2owfG9pCC8c5YDOKP80f01GhpPRzXQw+uvT1+z0KymIcRcLDcTuDsOCT9mpSee8WlrRUaHFrhcENLj6INTzej3tIGojUTHIAw0T4xbyK0/Es1ONyBsJEgmJIB6/5W7V6JbVfhw41Klnhz+bHbPJEAlpa4QLmB1JV27INbWtc0DmHbHULgn+rmT1Qcqr4YjkfPdYbEsgkR0+gv9V2DD8Ote1o0j7DRvba5nneVrXEHDjcPiNMGH055XLSQ7baNTfdBzupSJ5KFSjEc5n9FtgwVIg63QbgwJ26edj6rBVmDtCB91oHrz9LA+qC1p0rIV21iEHact4j1G5C2HC5uDzXEcuzEjYrasrzAmCT6IOr4bHgq5dimtaXuIa1oLi4mAABJJJ2C07LsXbdaZ8aeI6jaNLBsJAraqlUj7zGEBrPIukn/AIhBiviX8S3Y0uw2FJZhQYc7Z2Ijr0p/28+fRc5NRUSUSgqh6NaoynKCtrRqVFNBcscs5wzUZ2wZUoNrNqFrC0uLHDUQAadQEaHTzNuq16mVluH2B+JosLtIfVpsLuTdT2tJ9JlB6W4R4epYGiadI1DrIee006xaACGgAQB9Vk8VVAB8BM+/6KoagmPAH5larxRnrKLKmpwEOHPoxj4PmJH+0HKvirxBUfUNAmGiO6fcG3NadwjTD8dQBv3i6/VjS8fMAq0zzMDXrvquM6iq3DtcU6zauoDs9VTl3u6QW77kbfsoNpzHLm1NUOvALibucQXatX9O7beIWr47Lg28EyXc9tLdRkcpkfNVsRmD2O1NdIFjyjVNiDsTpNvBWOLx7zLXAg8wbG/UeyChWxHJvdA2i3IbnmbKIqQSfFUZUnbk+P1QZzIHdpimOdtqBjkB0A5Bd6yrFktvtHmIXnbKMX2dZrjEfsLtXCmesfpDbwQOv3dX0+iDcsHjD2lS86RSbf7sufu7mSC09YInqsn/ABGl0cjf/wCvYwfInosL22l9RsQSym9rupY14kcj3aYPuFm64Ag82nV+H7Lj6BxPoEGFrVg41GxqLWYsOE2Gt7S38WjoDvylZDHVD2Qq/faNducth7R6EwOoCxeWUg6pj2gEdm/sRJnemcQCOgjEtb+AK5xuNb2LRH2uyIFpMvowAJ61AEGUczWJ5bqwzbLWvpPYfsva5hExZwjfluq+FxQLTHJz2jpDXuaPkFYZxmbWBBgcHiBoo4kN7z6LbEyA+m1zg3w7prgnqAtiOMb2eidobvcWiZ6xsQuXYnOA3C4mhq/7bnuZIFgahqN6Aj7Xp1KrZpxATD5DXwJO8TcjxEoNzbmoDKAbazGwOY7Nzr8gJYDPhHgtf4vxQD6VQO1EtqUzJEanaHgxytTcPVaZRzx57O4OlhaR4w2faCsBnWfVXv0h0BrpIgXIIIv6BBkszrw6bQbGxtHP99FidWp7tgRpjx3Uxi9bfPlPr+/JWYqQD11G/UoL+m+RaPnuhW1E735oQSwmJK2TLsdF5WkMq3WSw+OgQg6flWcyLEK54t4bZmWHbocG4ikCaZJhrgftU3eBgQeR8CVzbC5rDt1seXcUdmNRMAXJ6AIOcYrDPpPdTqNLHsJa5rrFpG4KpLJcRZq7FYmpXdbXEAmYa1oY35NnzJWNQCEk0DQkmgkwrfvhfwfTzB9Y1XlrKLWWb9oue4x6aWPHmR0XPwV3b4GYUswNas6zatXS3bvCm2CR6l4/Cgz/AB5xW3AsMfbFN4a3qSWafGwB91wniDiStinvc82cNtrgCx8gFlvipmPbY4ifsjTvYEd13zatSB5Ec3E+Q7tz5hwQPB1dAqHVDuzGnqSatKw8dIcfIKNfEPd95xkkbnkAP1VuTJk8z9Uz7XcPcAFBW7Puy12q0kwRHh4qg65new94E/NZKoGtGlswW3I+9dwM+ce0dFi4ugIUn7nzKITq725x8wJQQWf4bzzsKgBkNtcciNj8h7LApIO5ZHxL/EVn6yNTcJUAcLB7+0YWDffvhsT94+C6RiMRq7rHDVvtNr2jxh3sV5UwOaVabhpceX7+Q9l0HIePSwB1ZxJmTzPemR6AM9Ag6Bgs5YBju4IZ2cme84jCtpuB8AaRgzzPrrGK4sbFKTYGi5wi8NFSo0eYLGD8K0biHikvfim0rU65Zta2kl3uXula6Me7VJJPe1b84gfVB2GhxpTp095dqf6y4uke8LVc/wCL3VSbmLwPD9/RaS/HOIj1VF2IP79P0QZfFY8kvv8AaBB8ZYI/8T7qBxzi0STtJueixJfP7/fVSbVtCC6ZUI0+/wAj+qtMQ6Xk9SlqsokoLim+B5IFT8/qf1VBqqBBcseUKNMWQgsZTDknBJBUbVKdXEOIibKkhAIQhAISQgaFKm8AyWhw5gkifUGQio4FxIaGgkw0SQByAJMmPFBELrvAOauw+UhxcA01MS4a7BultISOrdRdcTc+a5FKuK2YVXMZTdUcWUwWsbPdaC7UQB4uugnm9Zz6z3uM6nOOoQWmTJgix3VF1QkGdwwD01Aj1v8AJUtRiJMdJtPXzTqulxPUk2Eb+HLyQJgk+hPsCY9dvVDzPObn5oBQLkDxQXeJc6IJ5NBF7bEbnby/MqycVe5iT2hvO0/h7v8A6iyskEkOQB9B9QkEAEFJCBoDkkIJFySEIGShJCByiUIQATShMIJtVQKiFVaguaWyajSNkILEoKCgIAoQUIBJNCBJJpIGkhNAkIQgEShJBIxA9Z/I/P5KIQpNG/73t+aALpMnn+e6imUkDBQkhAJJpIGhJNA01FNAIQhA0BCEDCcKKYKBhTlQTlBc03WQoUzZCC3IQmUIBCEIBJS0qJQJCEIBJCEAhCEAhCEAhCEAhCEAhCECQmkgEITQJNCEAmkmgSaEIBNJMIGEJgIhBJrkJtYhBTcgJvCigkUkk0EtZUE0kCSTQgSEIQCEJoEhCEAhNCBITQgSEIQCEIQCEIQCEIQNCSaAQhCATlATQCcpJoAFCkGoQN7CoaEIQGgoLUkICE9BQhAtBS0IQgRCegoQgNJRoKEIHoKNBSQgego7MoQgfZlHZlCEC0FGgpIQGgo7MoQgNBT7MoQgOzKOzKEIIkJhqEIJdmUdmUIQHZlAakhBMUypCkUIQVW0D0SQhB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3686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1714488"/>
            <a:ext cx="3070696" cy="4357718"/>
          </a:xfrm>
          <a:prstGeom prst="rect">
            <a:avLst/>
          </a:prstGeom>
          <a:noFill/>
          <a:ln w="38100">
            <a:gradFill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  <a:miter lim="800000"/>
            <a:headEnd/>
            <a:tailEnd/>
          </a:ln>
          <a:effectLst/>
        </p:spPr>
      </p:pic>
      <p:pic>
        <p:nvPicPr>
          <p:cNvPr id="12" name="Picture 4" descr="https://encrypted-tbn0.gstatic.com/images?q=tbn:ANd9GcQAl-DZbKGqXVySzcSqP1dTbcXjdIwfxo39vA&amp;usqp=CAU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788" y="928670"/>
            <a:ext cx="4000526" cy="2571767"/>
          </a:xfrm>
          <a:prstGeom prst="rect">
            <a:avLst/>
          </a:prstGeom>
          <a:noFill/>
          <a:ln w="38100">
            <a:gradFill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  <a:miter lim="800000"/>
            <a:headEnd/>
            <a:tailEnd/>
          </a:ln>
          <a:effectLst/>
        </p:spPr>
      </p:pic>
    </p:spTree>
  </p:cSld>
  <p:clrMapOvr>
    <a:masterClrMapping/>
  </p:clrMapOvr>
  <p:transition advTm="19718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9maj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244" name="AutoShape 4" descr="data:image/jpeg;base64,/9j/4AAQSkZJRgABAQAAAQABAAD/2wCEAAoHCBAPDBAJDwkJCQkKCQwICQwICR8JGAgMJSEnJyUhJCQpLjwzKSw4LSQkNDg0Kz0xNUNDKDE7QDs0Py40QzEBDAwMBgYGEAYGEDEdFh0xMTExMTExMTExMTExMTExMTExMTExMTExMTExMTExMTExMTExMTExMTExMTExMTExMf/AABEIAOUA3AMBIgACEQEDEQH/xAAbAAACAwEBAQAAAAAAAAAAAAACAwEEBQAGB//EAEEQAAIBAgQEBAMGBAMGBwAAAAECAwARBBIhMRNBUWEFInGBBjKRFCNCUqGxM8HR8FNichU0gpKy8QckRKLC0uL/xAAUAQEAAAAAAAAAAAAAAAAAAAAA/8QAFBEBAAAAAAAAAAAAAAAAAAAAAP/aAAwDAQACEQMRAD8AypW1IsN6QW5nU70c3zHp2pDnvQC5HTc9KQ9umu23zUxz3tfrSHf3NAPlubqCTzp626D6UhB7609R7negclvyre3SjFvyj1pYHK+tGv8AZoHpboPpRgjewtelp9eVGg5/qfw0B3HT2qRb8vKoK8tbmiVeX60DFA6C1GALXsLf9NAq9v0pqCgJVH5Re9GqjoOtQB7UQHagNAOai3aiy9hoelSifSjCe1AJA/KAaEjsLU0p9aEJQCBztXEdqakZ2sTenJhWP4Wt6UFYelFa/LlV0YM/lvbWpGFtyNzoNKCiE7a35UJXoB3rROFPS42o48Hre22w/NQUBB2/SrUWigDKB0tWgmF5WNS2E12oPn8/zW21pDn0puI+Ym9VnPf/APVAEh00qqTc87U6Q8r0sDW9AxPQHpenIvP+2painRr3oDQUajlvXItGFoCQjbcU5aBE56e1PRO2tBwHbWjC+ulEic7g0zJpfnQQqc70SAnSuC8udPRe21BCpfXWjVPW9MRL9z3pqJ27CgCNPY3q0mGJt5TrtT8PBmYCxOu1elwmAGUaanX/AE0HmRgW3sb26U7DeFO7ajKvMn+VetTw8HS2lWEwoUWAAoPPxeEqotYC1NGBt+GtwxdqEx9qDF+xjpY1DYLXa962Sg6a0lk1ty60GWcAeS370ceBPM69LfLWuicuVMydqDLTCc7VH2Xt+lauTtXZe1B8JxLan1qs7fWn4g6nXnVVuvSgHepUa9thUEct701V70HIPWrSLytS4xztblpVlDQSo5UYGtrdq5fS1MQdt6BkaaU5U3oYxpTQKDlT0FGF9+35q4dLetqNOlhQEqdqciUCjluKtRrztrQRHH2tV3DwXa1j9aKDDM2yliegrd8OwFvM62PT5stAPheC82e2g7V6GKK3IUvDRWF7Wq0BQcBUkVNQaACKW55U1jSWF6BYFSqX1tTQn1ogOVAISiIqa40ANS81Nak3oPgkx823Ok2vzsKdMPMedjegy6UEBee/epCVK+96aov/ADoJRfoO1WEW3PWlINbdaeg/pegJB0O9ORf0oFFGDsNqBqfSnptfc7VXj6bmnj9CaBoH660aL2PrQA9Dc2o0Pa1A5E13vWpgosxAtfW1jVGFedv616fwXBDLxW1B2AOunWg0cBhQq/KAa0I4+1TGltbWpyiggCmUJFFQdQmioTQQwoQKmpNANdXGuoJrjUE0tnoJdqrs2tE76b1l4jHoGsHW1hzoPj0g8x9aURy5A06QeYjvSz15iglR9aYg/wDl/lpQaiB9u9A5DfYXvTV96Qp/pvT0PPSgaD2ogOfLnQK30FFc339aByHuKcDpbc3qup0va9he35qahoLCW9D0qygvrzqmDbXfoaekhOm1Bq+HRF5FjUZmY27evpXu8FhQiBdCRqf9VeH8ExASdZCCQAw/03517zDTK6gg6EXH+agdaiAqAam9Bxoq6uoOrq6hNB1QamoNADGgLVLnlSmawvQE8ml9hVb7QPas7xPGlFNjY38n+qsX/aTgEk2ueX4WoNfxjHBIiVbznQWrysr3Ytd9e1TicQzte5I6A1SmmObYWAAHpQebmPmtYnXagI+gpk/zW53pfbrQDamAc+dCdDUqaAkH609en7mk302vamoaBinl/bUwHnY3pKjnamofqOVA1TysacDpvY0gG/LWiA9ff8NA0Ny3PSrEZ796pc+l6sRv6i1Bp4RrNpr1/wBNew8JxZKiO+YgKB/lWvGYabLyN+lel8BfNIACL+Y2P4aD1cLE6mm0qM9qIt3oGXqaWDU3oJvRUNdQdXGuqDQLfTWsvFz65QdK0MUfL19K87jpbG3O9BR8XlzMttgdaxZm5E2FXMXJmJ1vWXM3c6/8VBxe1jc6biks9ySLWvQOe9+16C/Y0GRMPMR0NKJpuIPmI13quD9KCSOXKuB5bdTQk9zUFuWxvQPB5X06Uam3euEYEEc1iGkxGJw7+bMGy5CPTRvegJ5a6m9qBwcbX+lMVtP5VWtaiQ/WgtJJ/Wmhhbc//aqyv3t2qSfW/W9BYBG9j7U9Tpa+/wD7qqJJ2sRTg/PmKC7G9tL6962/AsQVlBvrfrXnEk0vW34NhXe2JYth8MDnDONZrdL8u+1B72F2K3JGtPQ8715yHx+Nm4KI+WPKgkchQ3p271twzAqGBBBFBcL6USHnVUPfQHarKHSgIGpvUE1AblQSTUM9cTSWOtgLmgh9a8f4vMOM4B0vr/lbpXq8bIsKGR2CIBcn+leDxM2dnkObzszi/wCW9AiR+/pVKQn2p0jenrVVz21NADn9KDN2/SpdqXf+70GVO3mOtiD1quT+tHMfMdTv0pR97Gg7N3965Dre+g0/00stapQkmwDOzbKgLFuwFBphv/JWynMniauD8uRXjP1vkH0qqH72IF7H8tbXhsQSDxA4nDIy4TBYTHKmIUr94FIXUbElh9alMPLP4SkceDlxDwY5sSZEjzMi5DcdSNBoOY2oM/D4SV8wWIs8cTYkoGDHhi1yB2Bvbe1Vw/vbavQfCuFcSPiXWSCOSFhmBClmPMDmLX3tVPxLwB8Nh2xiTRYnDJLktACzYePWxNxa2gBPUjrQZqtzuAP+anIbkLfVjYAfibpXYXBPJh3lSOR5I3U20QMpvfc6jS+nSlz4d0BV47FWt5HD/t+9Bckw7xqrPGyAuyAvb5gNR2qc225JNgB5izHawqxHjA8RjkMaPLHkkMgDFZLAZ7ewNxrqa34/DosEBJHHJj8e5WKJtPmI3Uch33tQU8N4ckKfa8UFDbw4U/m5Fup7fXpWtEjSqZJ4y8ZK5YklKZl31I2FtgKrz4ZMOv27F4kPi2P3KRrxBh/8qDme5rLl8SkcWV5IIwdI0bXuSeZPOgu+KTJx2jjUJHFliUDt16mm4Lxd00LFgdN/w1jIp6E672696sxQu2YrGz5BdrEWSg9v4d4ijqCL3O9/zVrpJpe+9fPMNM6DMA6gHcnT0uNK28H8QqiiOSNyQNGjOb6ig9aH70LvXmZPiLXMmGxLpvmKlf0qY/Hw28E8eU6hxmoPRPPlW52FRJ4hCkRlaaJVWPORnF27W3vevPT+KFrhIMRI1rheGUC+5rJ/2fipCZvLHnN/PIIz7Cg7xXxhsQ5NykZ+VAxbL61kvKTyY27Vsf7IxRW3GkUD8CS6t6Us/DuJfVrXC2HEmzbcudBiO/KxPYUpzzse9bj/AAziL2CI46iQW/WmS/Cj3GUOy8P7w2DebsOnrQeXdvRfU0Gf0r0j/C84a4gLqc1sjC6+tCvwtMRcqqHo7aig8hN4ZiiSfseMOtrjCt/Slr4XiTe2FxZsL/7s39K+syxhiyiZrqFDFECmNr6EE6b6UuTTz8Q5R/EDycMIvW/Kg+XR+CSOjh8H4jHOmaZZkQZMtr2KmxGxN1JPak4PDsuUrI6MBfMhKlW6gjXSvpGJRcRDIkOKjBlw8kUbySG2Ygg3IFwBpr6189w5UPlDvIEdkVo28rKDa4JANjyvyoAxGMxBxj4lpJGnfLFJn8y4mAWADDYggak63r3a+JwiG6ukMeKwcs0K8MKEnygAC2oIIO2mteNkwgLGUlmBjlKpYMJGBFgddN/0qMNjkiZcRJhlxUhDIqSHLwY9jbv+goNnwrE8CKCMuZIpcB9oyPvC2cg2PS4P1NXcfhTNgXi+0wYaOTFRPIcVKYxmFxl0vcEkEctO1YLh0eIMR9kGEifB3v8A7uSTcje9ydO2mmtbOP8ALhG/hyCOSOVxiIzGjLtsLkHUa60FE+GYjCxyTjGYYQYeP75Y5uNlYgWG2hN9L9e9Z+GxAcSRvAkivH85JQwtyII19qnEeIubxrBhFdo1haRGMg4d72IIsSCCVNtLm1+VVGOXcqrG5a2YyNzsKC0IlZyqoWWOPX/Tbcn1Nex+GsUk0Tsqos8BXDM5jKs2HG1gf72vXl8O8rKqwlIyUVG+8yNl7g7i2tb+FfFQzq0weaCOTJISoYrGRa5INyAe1taDUm8Hw8kn2mRsTNITc8TEaZd7AAaDsKl/B8M2piOfnwDwz/T9Kc2KyMI+FKV2kdIywj59Dcbd6VNicgY8Nme90jeMLnb1vQV0whcZVwKYVV8gXEWb331PerseEgjZY/s93kjYkgFxIo352HYVk4rxfIFLxt5/PwlOQyeva/1rKm+JZyMqSJhgpZ24S5i/re4FuwoN9HIZ8sMkUatkjwzwBQq8iVPM7339atLi8q2TDWCZeIY0EYRj6fzNePw/irZzI7TTmTKZDxNZmG1zWqvxJBwxCvhszkOpYSShQzbE3HPpQegind2ACTAXa6pIFCryudTV1I2tYnO2ZiG5Zf51gy+OQRYVMTFDxpZpODwJJSrR23uddBy63FIf4tjWIO+DDYsyMGgjkLBFtoSSOZ5b0Hp1j7r3FqYI/Q3rxUfxRM8qugiihZ1vAIi+Vb66nUm19relbc3xVhU0tK5YXW8eTM3ca2oN1E9qYFryc3xoEayeHrJHlXK5xOQO3bTb9anDfFskguYcPAVNiDGXEnvfS2vag9YF7HtpQYidIV4ksiQoTkBc/M1r7egryeI8SWaQu0ycS1ozGSojUjS2oI9qoPiIUfIziSbyuVQmZ8x2Ou9tNL3oPSeIfECIoECrPnGk7+REbsDqT15CsiTxie+viKKQAMuHYEJ2Om/WvP4qZs1kjxMwQMIzJaEdTYEkgaGuw8wya4koSSSqWkAPrQW/FfFMVJh2xWHxXDmw0uR2wsSeTDtubkEgAgXN+Y0rIfxeabDxYObEyYhcNIzyOMQGfFyEmxa+9r2APrvTZ2S5iZ0mjXKnBOKEaO2/mAtp2PMCqCz4R514eHSKNN1iQKdeQIsTbU3Ov70GjjvE1EA4K4xyzSYMnERhAylTexFiADaxO99qbgfCl4KYq8kavw7KiiTy6gkG40B9zRYlMMkT4QnEHD545pAJOIWtvc7XsRz3HpURSWiIjkeKNMwkjxURjCxkkAgHe+xN96AZsHmaSOOVSB92rmMxiRjY3O9iLCs5/BrzGJ/EcMMS/wDDVAXDc9dbgd7VY8RfEa/eKjJIxOQm+YDa55C/vWWiMoC/ZsQ8kmYCSOQRhL7Hnf0J11oNVMI6hURJMaEVUZooyi5RoBc+hq/jcRZZMK00fEdVRUSQMVU2F7X2B+utedjk4b5M7xiNWj/jlRmOpvY2BvfbbpUnBvNeQzxgociEJnZl3BJ2PS9qBi+HMzcMzI4fZ8IBMPfUW/egfCOjXdi6eZ5OA2uUchewHTrR4fCi9hNOzllBR8OIw9uhNqt4uXQKYS5d1AOHJk8oJuGJ0ve2xFAMOFxRImWFHA1CTx5lXlrf5v7NXUxOJZ2Yys+JTMSsb/Z1jUaGwBsLVWGKyWUwcMqf8Y+XkdudtK5yigqnERXCmQvGZBlOtrnX60FmaN5GeQYnEID+GOQyBW5gEEf2arYcqrCQzYoyJ50L3kysPff1oSwC5EkMOl2VGN5F6nXalwsh2iiLgWzXLZl1OuvtQPxcbyM0hEf3kjPpIVLXJPTvVL7E173QAG7hJD5l5jWiixRMgwzM0ag2JRPlU7a31o5Jwq+Qq8hX5C+Urbmf1oGGK134Ssym5XijzKeZ5GlPjEQkko1xZ04mYJryI09qrxzuxIVUIObME8vmJ0vcA296bI4K3EcYObUPEHD35/2KCR4ijPusebTn5edMCM3nXEKQNc3DyjW+2tLQoFVgqmQOyE8PIVbob/vSXxmX7sxs3zC9x5W+m9BdgR1ZZOJHIqm5LjKPqNRTcRjkRs+dLuFKgAtl076Vntike2aF7DQguLac7WpM2IsbLhgsZzPGXJjzN1Ivr7UF9MXFN55EdBw9ZHUWy9DzHamxpGhzJIyHzeT7QUDqdvftWOPEEWw4buSdQkeTzdL9L0xPESWtwYk5hheQ5jvcn9ztQa6uimwjgDIy3Mj8TMu9hzpglzsXEMrMQvEKScMovM6j9RWWmLRZLcWDy5czFxbN0vbSraYrNG8qvGDEGMjCQSBNNN9wetBeLKbAxRKEC8NjMWKLe53uCTViPE2GURRlQSFPl2+leSxPjbuSEjjjKlhkcGU5TzGtva1SvibWHmKECxvII8x62tQMxeHGTK/iCKAzOETDlyrbAA8r32pb+IxADDPh1wxjjyCSWMs7J69xz1rSxeFlduHFh48HHIrCRZZMn2lhYk6AgWsNPSmSmQRRwDCwjghUf5HEi3uSA2hPPbegrYfxXDIWSPDAxyx2UPGZOJLbsNudhrexpiYpYFdQcXLh8REqOniGIDFG3uOdtdt7d6s4iWKBTk4eIwjysJJsPCIzJIRobD5Dci+wNtBvVCbFWQR8TDPJwvu42BVla/P250DsMjllkZgHEkYjDyGyxG5NxYkctzzNBicRe6ySYaSRTaMTgoI2vsNR2G9BEWmDRvhmxLNGrjOxwxjW3M3FxptrUqIkVr4NoZCLBo5M/K1rEG4PWgXiYS85jigWCGM5B58476na5/epiAXUyPaMqSvEVeeg7/3tRTxxZVkEmIuSsciSAXbS4II0Ox0tppWfKpRsiyO4X5Q9nGUi+p3B60GhPi7ktlxRINyHsuVr3N7gm1qUfE9eGiKh813Qm+U7gA/vSwkcjM8fEIRY3kWUlsugBF76gHQHbUVWICC4V0DaKz+Y5j3oLsviR8ymByt+GWsFKybWsdztqKVHi2VrAkmQ2kYkNm797dKrSBsvnJDk3jP8TLy3oIz5blGeTiLbhAsY1udTQWGz5srugHyM0By5G3253+lTG52MZUKyvnSQLla2pPb1oJMMW0zzsLZ8xjEIXXvvrpQpEhzXeR3jZTdJBGMvuOV/3oG8dlbiMZEF7ZdVHr0vqdedPw02dnjvIkcgY5kspyjUA6emtVSiKS2TEySEKQEYOG7XvcUSOkeUrEo5FXY3XkQQNLUD2REF3kLx+XMr2Y5eo571WLqxsiuQn+J5vLyIpjTl2ASGONQdycxy87jn+9c+FQ+bPwiC2iLmLKaBIexzDcfMDezL0ogGIz8W4OgCRhj71BgfNbR2GoYnKs3YdKshCI7vFGufLfUMPbpagoXcNcvYRm4V0zB/W1XhJdCwiAYqzg8UeVrd9PYURjQoDxUVnNlD+uwtsPWku6SLwwXVgbZoxm83oN/Wgr3lI4hKYkmNTmw8om4fYgfy0pryyZHjEiFZMoZEPyKNx/PvT8N4XimUrHgcfKb/ADDDGMLfTS9gfWrk/hmMRM8nhuKQKtgOEMWVse17Gg88HH5WNtWzjRaPD4gB7iQREKwuozZu3a+lW5kd9XwLhLWc8FsMcw63tSUwuG3fixEFgVO6WHrQKRzmUutgC18lru2/Q2qwZrkm8Q10DxGQgetUJIXVs62dbskbR2fP6gUQkYaMtm5gCg9zMEZ86SIGCtIqFc4dQL3Gmot35ViY7xF3doYkyKdeKMQWKxga2BtbuBbepfCzxOZJMMxhULDHLh5BIFudLMDoN9SLcqoY3hhvu45GYFklaScTBmvuLAaAUGp4Q5LEZbpIv3yYc8QyRjUggdN77jrRYjBGRXkKPLHGVeOSyoUUE6EjXlvWR4fjJMNKmKQI0qHhhZNpFJ2J5A9a9L4XiEmQ4ZeGksmbiK44bI17nIenbtsaDLXCyRTA8eyFuMrPfEFE5HQaf96MRZ2zieORZI1hjSePhlVJuSptzIuCNasNimiBXi8N23F8xZwTYjtv7Glqj5xnMLRyRscwbV1tuBbuNfagq42VEORBCwDZ434hkMe3oLkiqAQuGkUM2X+IbZsrHvV+SJCCjqLoFygsVOa5uNLilwlUDwsRGZI8iFCZAtzfXme9ArAJZiAztJJCyKqebNpf32p6xguiOrhY2ueFIFyqTrbTe1UpnyMxS0cccls0flKMOd/51fwzvIfLg2xSsrAth8Obvrvcc+9AvFoisUSN5EAUggZsjcwTz5V0LsLFMLZAGzcBRd9Nxbf21rVTwXE3zx4aSIDLkbEgRl16m535HemH4bldhnkwyOvOOQt5fYAC1B5/DSS51YwyBAGIL+ca6HQ7DTahkMrMHGHck/Kwswa3U16uH4bRBZsVI4bLZYowhX3NyatReA4dG4gw00kllBaeUsNPoBQeIY6ZnKYZC2dSkeY7ai4P6CqxWV9IxJiAD5eHGZCynbavpBOGh1ceHYa2l5yq5fYmkv8AEmCjN/8AaKyH8mEjMn7C1B4zCeB4p1scBiVY7NKAg9dTW1hvhnEsiq7YaAIdFkbOcvPbUfWrc3xphhomGxszfhZwuHH6kms+f42lb+HgoY1toZ5TIW9hYUGtD8KLYK2KbIDnyQRlhm6gk1bT4WwtsrjE4hTuOLw/N6AV5Gb4ox76jEx4ZTpbD4cJ+puazcR4piH0fxHFuOhxRUL7AgUH0VvCPDoDmeDAx22ONmDf9RqD8SeHQaLj8GjWsRgoy5b/AJRrXyx3TcnO3U/eH60DSryjc25Wyig+i4v4+wo+WPxDFFekYhDe5P8AKsyX/wAR3H8HwuNDybFYsuV9lArxDynYRoBzzmlm/VQOwzUHrJ/jvxOTVZsJhh5gOFhc+X3YmsqXxjETyquLxb4mCQqJlSJI/LfcAAaism+lruQOV8tPwUhD28pJRrBwHGax60G5hpggeRYmjgzeSSUqmXS2htf2WhXExAWacu3NuBv+lY+IaUsHfD4hSxUIzgMewFzr6UvXpKe/CoNvE4+cBirN95pI0ajzt1J5nqedVYZF0GgP/VTZUdmsEd9PwRmlp4fIdbLHm1u7hTl/lQBJiLMPmTlc75T0p0fiQWziNy6SK6vohVhqD0J1OtHH4UxJDzwqy5QbkNlYnTc1ci8BULeR0C2YKtzfNyNgLf8AagyXxGbNcSOSWOdznOa972ph8RlKiMurooslz+HpWgPCc7ZEmjcoLZZGVhoAbXFjexGmtAmFjEvDLYYhE1BkKBmA2He9BQONb5lH3i7N8uRbbUK4l8wzDMDzN29tK0JcKy5iGUxoc4vaYKoAJsQAedAySqx8uF4Iyl8kZby21IB1Bt+tAlXkkOThkqRchGF3UDS3a+9ej+HviYYbDPgMXI8b4WTJhwkZkOXW62G1j169qyXEeVXEpIcLw1fC/ZzmtzO/rqBtWTjD98/y2BXIqEMG0HMX+vOg9riPjWC3kgxkz8iQMMMvvc/pWZL8aTXPDwcCA/48hm/a1eYLtsEQDvvSxIWNs5QjsKDdm+J8c/8A6pMOCPlw0QTL7kE1m4jGTSazY3Eyg7h8QbN7XtVMx885I9akIvqepoDDRg38pbrkzfrXB+QVyP8AlobgcvS1cX+tAeu+UD1Py1BYjUvbXYCl8TlptS2flyoHM1zc6ADrQkL0HrSQ/f1oS/c9zf5qBzOB+X2pbPSi/wDZpZf2NA4v30oS3oO1Iz8qkuOooG5vU0zDzZJUksXHm8qHVrg1Wz+1Qj5WDXsVZXFBrHFLYs/DkRvkYeYv1Bvt6WvpvSI5swLcUrdjYZzoKqoS6vJbRdZABmyr1vUfZ3GmSX/gXSg9hJKgfMs0jSFsiqCUCqenL2psL2UmSBYMmUA4ghs7EnY7+3c1lGQo38NSHjbOrppIvpQLiCzqVhjzgqAwXOW5WN7g6cjQaz8VHTPg3SFixjZJA2ZgD31FuRPpS4fEFmZ4i2JwgmjvJIjCE5QNAb7nlpaqRxmQPC2GieN5F8pURlGB3sOdNw2MKEnghYyVeTIufzDmQdKC4cFEIssYcudeJiH4wjl7Da/eqreE6EvipmZvwlQvm7+vWreBkZ24aNFCpDSyKEK5Vvba+9tbCjnGRsyxsxGVC8Xn4i62vfYc7a2oKWEdsxw3DtcsI3kkGHRW5AEa23FW3mDOIyWTzKMojLrmtpdhyBvrVZzdCFMRXK0pWSYLlf0A/vSkHDqLOGyKcudkkKlGJAIsLje3rQR4himRlwvkWMFs6jzBb66kk63/AGrMkcF2YFDm0GRcgzdhT8crLIcMpUs8bSSEDLw4gNTcnmQeVU5QRkk4YijkTPEoObMoNr699aBge/UihzWP5QdzSi/L23oWf9TQOLdxSy9tOe1Lz626bVwbfXTrQGX+gFQZKUz8rCgL0Di2t7a9aEv0/elFu+tBmt1FA8v7E0tn70svzvalu/rQML0DP9DSy/ehJ70DCajP2oCee9dfvQMDX0uKNNWA6mxpQNtOtcG58+34aC1HKY2KXLIzLYXDB15XFRHI4FlllVbmwSQgCkM99s197k1KnTn9KD1c2+X8PmcDoaRYb2G+g6VFdQPDm+cHIx0JTSmxbnmWDISddK6uoLWFTKUkBObME0001rQgjDfdEu11L5mkJINdXUBNctlPDYZkQXiGoF9+tUsRMgJH2dDlvKt2Oh1rq6gxpIQ2FXEknjeJY0YWVv8ADiHIfp9Ky/E5As5hVMohARWzEkiurqCvfU+tSX1ta4vbeurqDr0Arq6ggtSy561NdQRegLV1dQQTQE11dQRUiurqCDXfrXV1BJ/lUg11dQcBf9qZl7murqD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46" name="AutoShape 6" descr="data:image/jpeg;base64,/9j/4AAQSkZJRgABAQAAAQABAAD/2wCEAAoHCBAPDBAJDwkJCQkKCQwICQwICR8JGAgMJSEnJyUhJCQpLjwzKSw4LSQkNDg0Kz0xNUNDKDE7QDs0Py40QzEBDAwMBgYGEAYGEDEdFh0xMTExMTExMTExMTExMTExMTExMTExMTExMTExMTExMTExMTExMTExMTExMTExMTExMf/AABEIAOUA3AMBIgACEQEDEQH/xAAbAAACAwEBAQAAAAAAAAAAAAACAwEEBQAGB//EAEEQAAIBAgQEBAMGBAMGBwAAAAECAwARBBIhMRNBUWEFInGBBjKRFCNCUqGxM8HR8FNichU0gpKy8QckRKLC0uL/xAAUAQEAAAAAAAAAAAAAAAAAAAAA/8QAFBEBAAAAAAAAAAAAAAAAAAAAAP/aAAwDAQACEQMRAD8AypW1IsN6QW5nU70c3zHp2pDnvQC5HTc9KQ9umu23zUxz3tfrSHf3NAPlubqCTzp626D6UhB7609R7negclvyre3SjFvyj1pYHK+tGv8AZoHpboPpRgjewtelp9eVGg5/qfw0B3HT2qRb8vKoK8tbmiVeX60DFA6C1GALXsLf9NAq9v0pqCgJVH5Re9GqjoOtQB7UQHagNAOai3aiy9hoelSifSjCe1AJA/KAaEjsLU0p9aEJQCBztXEdqakZ2sTenJhWP4Wt6UFYelFa/LlV0YM/lvbWpGFtyNzoNKCiE7a35UJXoB3rROFPS42o48Hre22w/NQUBB2/SrUWigDKB0tWgmF5WNS2E12oPn8/zW21pDn0puI+Ym9VnPf/APVAEh00qqTc87U6Q8r0sDW9AxPQHpenIvP+2painRr3oDQUajlvXItGFoCQjbcU5aBE56e1PRO2tBwHbWjC+ulEic7g0zJpfnQQqc70SAnSuC8udPRe21BCpfXWjVPW9MRL9z3pqJ27CgCNPY3q0mGJt5TrtT8PBmYCxOu1elwmAGUaanX/AE0HmRgW3sb26U7DeFO7ajKvMn+VetTw8HS2lWEwoUWAAoPPxeEqotYC1NGBt+GtwxdqEx9qDF+xjpY1DYLXa962Sg6a0lk1ty60GWcAeS370ceBPM69LfLWuicuVMydqDLTCc7VH2Xt+lauTtXZe1B8JxLan1qs7fWn4g6nXnVVuvSgHepUa9thUEct701V70HIPWrSLytS4xztblpVlDQSo5UYGtrdq5fS1MQdt6BkaaU5U3oYxpTQKDlT0FGF9+35q4dLetqNOlhQEqdqciUCjluKtRrztrQRHH2tV3DwXa1j9aKDDM2yliegrd8OwFvM62PT5stAPheC82e2g7V6GKK3IUvDRWF7Wq0BQcBUkVNQaACKW55U1jSWF6BYFSqX1tTQn1ogOVAISiIqa40ANS81Nak3oPgkx823Ok2vzsKdMPMedjegy6UEBee/epCVK+96aov/ADoJRfoO1WEW3PWlINbdaeg/pegJB0O9ORf0oFFGDsNqBqfSnptfc7VXj6bmnj9CaBoH660aL2PrQA9Dc2o0Pa1A5E13vWpgosxAtfW1jVGFedv616fwXBDLxW1B2AOunWg0cBhQq/KAa0I4+1TGltbWpyiggCmUJFFQdQmioTQQwoQKmpNANdXGuoJrjUE0tnoJdqrs2tE76b1l4jHoGsHW1hzoPj0g8x9aURy5A06QeYjvSz15iglR9aYg/wDl/lpQaiB9u9A5DfYXvTV96Qp/pvT0PPSgaD2ogOfLnQK30FFc339aByHuKcDpbc3qup0va9he35qahoLCW9D0qygvrzqmDbXfoaekhOm1Bq+HRF5FjUZmY27evpXu8FhQiBdCRqf9VeH8ExASdZCCQAw/03517zDTK6gg6EXH+agdaiAqAam9Bxoq6uoOrq6hNB1QamoNADGgLVLnlSmawvQE8ml9hVb7QPas7xPGlFNjY38n+qsX/aTgEk2ueX4WoNfxjHBIiVbznQWrysr3Ytd9e1TicQzte5I6A1SmmObYWAAHpQebmPmtYnXagI+gpk/zW53pfbrQDamAc+dCdDUqaAkH609en7mk302vamoaBinl/bUwHnY3pKjnamofqOVA1TysacDpvY0gG/LWiA9ff8NA0Ny3PSrEZ796pc+l6sRv6i1Bp4RrNpr1/wBNew8JxZKiO+YgKB/lWvGYabLyN+lel8BfNIACL+Y2P4aD1cLE6mm0qM9qIt3oGXqaWDU3oJvRUNdQdXGuqDQLfTWsvFz65QdK0MUfL19K87jpbG3O9BR8XlzMttgdaxZm5E2FXMXJmJ1vWXM3c6/8VBxe1jc6biks9ySLWvQOe9+16C/Y0GRMPMR0NKJpuIPmI13quD9KCSOXKuB5bdTQk9zUFuWxvQPB5X06Uam3euEYEEc1iGkxGJw7+bMGy5CPTRvegJ5a6m9qBwcbX+lMVtP5VWtaiQ/WgtJJ/Wmhhbc//aqyv3t2qSfW/W9BYBG9j7U9Tpa+/wD7qqJJ2sRTg/PmKC7G9tL6962/AsQVlBvrfrXnEk0vW34NhXe2JYth8MDnDONZrdL8u+1B72F2K3JGtPQ8715yHx+Nm4KI+WPKgkchQ3p271twzAqGBBBFBcL6USHnVUPfQHarKHSgIGpvUE1AblQSTUM9cTSWOtgLmgh9a8f4vMOM4B0vr/lbpXq8bIsKGR2CIBcn+leDxM2dnkObzszi/wCW9AiR+/pVKQn2p0jenrVVz21NADn9KDN2/SpdqXf+70GVO3mOtiD1quT+tHMfMdTv0pR97Gg7N3965Dre+g0/00stapQkmwDOzbKgLFuwFBphv/JWynMniauD8uRXjP1vkH0qqH72IF7H8tbXhsQSDxA4nDIy4TBYTHKmIUr94FIXUbElh9alMPLP4SkceDlxDwY5sSZEjzMi5DcdSNBoOY2oM/D4SV8wWIs8cTYkoGDHhi1yB2Bvbe1Vw/vbavQfCuFcSPiXWSCOSFhmBClmPMDmLX3tVPxLwB8Nh2xiTRYnDJLktACzYePWxNxa2gBPUjrQZqtzuAP+anIbkLfVjYAfibpXYXBPJh3lSOR5I3U20QMpvfc6jS+nSlz4d0BV47FWt5HD/t+9Bckw7xqrPGyAuyAvb5gNR2qc225JNgB5izHawqxHjA8RjkMaPLHkkMgDFZLAZ7ewNxrqa34/DosEBJHHJj8e5WKJtPmI3Uch33tQU8N4ckKfa8UFDbw4U/m5Fup7fXpWtEjSqZJ4y8ZK5YklKZl31I2FtgKrz4ZMOv27F4kPi2P3KRrxBh/8qDme5rLl8SkcWV5IIwdI0bXuSeZPOgu+KTJx2jjUJHFliUDt16mm4Lxd00LFgdN/w1jIp6E672696sxQu2YrGz5BdrEWSg9v4d4ijqCL3O9/zVrpJpe+9fPMNM6DMA6gHcnT0uNK28H8QqiiOSNyQNGjOb6ig9aH70LvXmZPiLXMmGxLpvmKlf0qY/Hw28E8eU6hxmoPRPPlW52FRJ4hCkRlaaJVWPORnF27W3vevPT+KFrhIMRI1rheGUC+5rJ/2fipCZvLHnN/PIIz7Cg7xXxhsQ5NykZ+VAxbL61kvKTyY27Vsf7IxRW3GkUD8CS6t6Us/DuJfVrXC2HEmzbcudBiO/KxPYUpzzse9bj/AAziL2CI46iQW/WmS/Cj3GUOy8P7w2DebsOnrQeXdvRfU0Gf0r0j/C84a4gLqc1sjC6+tCvwtMRcqqHo7aig8hN4ZiiSfseMOtrjCt/Slr4XiTe2FxZsL/7s39K+syxhiyiZrqFDFECmNr6EE6b6UuTTz8Q5R/EDycMIvW/Kg+XR+CSOjh8H4jHOmaZZkQZMtr2KmxGxN1JPak4PDsuUrI6MBfMhKlW6gjXSvpGJRcRDIkOKjBlw8kUbySG2Ygg3IFwBpr6189w5UPlDvIEdkVo28rKDa4JANjyvyoAxGMxBxj4lpJGnfLFJn8y4mAWADDYggak63r3a+JwiG6ukMeKwcs0K8MKEnygAC2oIIO2mteNkwgLGUlmBjlKpYMJGBFgddN/0qMNjkiZcRJhlxUhDIqSHLwY9jbv+goNnwrE8CKCMuZIpcB9oyPvC2cg2PS4P1NXcfhTNgXi+0wYaOTFRPIcVKYxmFxl0vcEkEctO1YLh0eIMR9kGEifB3v8A7uSTcje9ydO2mmtbOP8ALhG/hyCOSOVxiIzGjLtsLkHUa60FE+GYjCxyTjGYYQYeP75Y5uNlYgWG2hN9L9e9Z+GxAcSRvAkivH85JQwtyII19qnEeIubxrBhFdo1haRGMg4d72IIsSCCVNtLm1+VVGOXcqrG5a2YyNzsKC0IlZyqoWWOPX/Tbcn1Nex+GsUk0Tsqos8BXDM5jKs2HG1gf72vXl8O8rKqwlIyUVG+8yNl7g7i2tb+FfFQzq0weaCOTJISoYrGRa5INyAe1taDUm8Hw8kn2mRsTNITc8TEaZd7AAaDsKl/B8M2piOfnwDwz/T9Kc2KyMI+FKV2kdIywj59Dcbd6VNicgY8Nme90jeMLnb1vQV0whcZVwKYVV8gXEWb331PerseEgjZY/s93kjYkgFxIo352HYVk4rxfIFLxt5/PwlOQyeva/1rKm+JZyMqSJhgpZ24S5i/re4FuwoN9HIZ8sMkUatkjwzwBQq8iVPM7339atLi8q2TDWCZeIY0EYRj6fzNePw/irZzI7TTmTKZDxNZmG1zWqvxJBwxCvhszkOpYSShQzbE3HPpQegind2ACTAXa6pIFCryudTV1I2tYnO2ZiG5Zf51gy+OQRYVMTFDxpZpODwJJSrR23uddBy63FIf4tjWIO+DDYsyMGgjkLBFtoSSOZ5b0Hp1j7r3FqYI/Q3rxUfxRM8qugiihZ1vAIi+Vb66nUm19relbc3xVhU0tK5YXW8eTM3ca2oN1E9qYFryc3xoEayeHrJHlXK5xOQO3bTb9anDfFskguYcPAVNiDGXEnvfS2vag9YF7HtpQYidIV4ksiQoTkBc/M1r7egryeI8SWaQu0ycS1ozGSojUjS2oI9qoPiIUfIziSbyuVQmZ8x2Ou9tNL3oPSeIfECIoECrPnGk7+REbsDqT15CsiTxie+viKKQAMuHYEJ2Om/WvP4qZs1kjxMwQMIzJaEdTYEkgaGuw8wya4koSSSqWkAPrQW/FfFMVJh2xWHxXDmw0uR2wsSeTDtubkEgAgXN+Y0rIfxeabDxYObEyYhcNIzyOMQGfFyEmxa+9r2APrvTZ2S5iZ0mjXKnBOKEaO2/mAtp2PMCqCz4R514eHSKNN1iQKdeQIsTbU3Ov70GjjvE1EA4K4xyzSYMnERhAylTexFiADaxO99qbgfCl4KYq8kavw7KiiTy6gkG40B9zRYlMMkT4QnEHD545pAJOIWtvc7XsRz3HpURSWiIjkeKNMwkjxURjCxkkAgHe+xN96AZsHmaSOOVSB92rmMxiRjY3O9iLCs5/BrzGJ/EcMMS/wDDVAXDc9dbgd7VY8RfEa/eKjJIxOQm+YDa55C/vWWiMoC/ZsQ8kmYCSOQRhL7Hnf0J11oNVMI6hURJMaEVUZooyi5RoBc+hq/jcRZZMK00fEdVRUSQMVU2F7X2B+utedjk4b5M7xiNWj/jlRmOpvY2BvfbbpUnBvNeQzxgociEJnZl3BJ2PS9qBi+HMzcMzI4fZ8IBMPfUW/egfCOjXdi6eZ5OA2uUchewHTrR4fCi9hNOzllBR8OIw9uhNqt4uXQKYS5d1AOHJk8oJuGJ0ve2xFAMOFxRImWFHA1CTx5lXlrf5v7NXUxOJZ2Yys+JTMSsb/Z1jUaGwBsLVWGKyWUwcMqf8Y+XkdudtK5yigqnERXCmQvGZBlOtrnX60FmaN5GeQYnEID+GOQyBW5gEEf2arYcqrCQzYoyJ50L3kysPff1oSwC5EkMOl2VGN5F6nXalwsh2iiLgWzXLZl1OuvtQPxcbyM0hEf3kjPpIVLXJPTvVL7E173QAG7hJD5l5jWiixRMgwzM0ag2JRPlU7a31o5Jwq+Qq8hX5C+Urbmf1oGGK134Ssym5XijzKeZ5GlPjEQkko1xZ04mYJryI09qrxzuxIVUIObME8vmJ0vcA296bI4K3EcYObUPEHD35/2KCR4ijPusebTn5edMCM3nXEKQNc3DyjW+2tLQoFVgqmQOyE8PIVbob/vSXxmX7sxs3zC9x5W+m9BdgR1ZZOJHIqm5LjKPqNRTcRjkRs+dLuFKgAtl076Vntike2aF7DQguLac7WpM2IsbLhgsZzPGXJjzN1Ivr7UF9MXFN55EdBw9ZHUWy9DzHamxpGhzJIyHzeT7QUDqdvftWOPEEWw4buSdQkeTzdL9L0xPESWtwYk5hheQ5jvcn9ztQa6uimwjgDIy3Mj8TMu9hzpglzsXEMrMQvEKScMovM6j9RWWmLRZLcWDy5czFxbN0vbSraYrNG8qvGDEGMjCQSBNNN9wetBeLKbAxRKEC8NjMWKLe53uCTViPE2GURRlQSFPl2+leSxPjbuSEjjjKlhkcGU5TzGtva1SvibWHmKECxvII8x62tQMxeHGTK/iCKAzOETDlyrbAA8r32pb+IxADDPh1wxjjyCSWMs7J69xz1rSxeFlduHFh48HHIrCRZZMn2lhYk6AgWsNPSmSmQRRwDCwjghUf5HEi3uSA2hPPbegrYfxXDIWSPDAxyx2UPGZOJLbsNudhrexpiYpYFdQcXLh8REqOniGIDFG3uOdtdt7d6s4iWKBTk4eIwjysJJsPCIzJIRobD5Dci+wNtBvVCbFWQR8TDPJwvu42BVla/P250DsMjllkZgHEkYjDyGyxG5NxYkctzzNBicRe6ySYaSRTaMTgoI2vsNR2G9BEWmDRvhmxLNGrjOxwxjW3M3FxptrUqIkVr4NoZCLBo5M/K1rEG4PWgXiYS85jigWCGM5B58476na5/epiAXUyPaMqSvEVeeg7/3tRTxxZVkEmIuSsciSAXbS4II0Ox0tppWfKpRsiyO4X5Q9nGUi+p3B60GhPi7ktlxRINyHsuVr3N7gm1qUfE9eGiKh813Qm+U7gA/vSwkcjM8fEIRY3kWUlsugBF76gHQHbUVWICC4V0DaKz+Y5j3oLsviR8ymByt+GWsFKybWsdztqKVHi2VrAkmQ2kYkNm797dKrSBsvnJDk3jP8TLy3oIz5blGeTiLbhAsY1udTQWGz5srugHyM0By5G3253+lTG52MZUKyvnSQLla2pPb1oJMMW0zzsLZ8xjEIXXvvrpQpEhzXeR3jZTdJBGMvuOV/3oG8dlbiMZEF7ZdVHr0vqdedPw02dnjvIkcgY5kspyjUA6emtVSiKS2TEySEKQEYOG7XvcUSOkeUrEo5FXY3XkQQNLUD2REF3kLx+XMr2Y5eo571WLqxsiuQn+J5vLyIpjTl2ASGONQdycxy87jn+9c+FQ+bPwiC2iLmLKaBIexzDcfMDezL0ogGIz8W4OgCRhj71BgfNbR2GoYnKs3YdKshCI7vFGufLfUMPbpagoXcNcvYRm4V0zB/W1XhJdCwiAYqzg8UeVrd9PYURjQoDxUVnNlD+uwtsPWku6SLwwXVgbZoxm83oN/Wgr3lI4hKYkmNTmw8om4fYgfy0pryyZHjEiFZMoZEPyKNx/PvT8N4XimUrHgcfKb/ADDDGMLfTS9gfWrk/hmMRM8nhuKQKtgOEMWVse17Gg88HH5WNtWzjRaPD4gB7iQREKwuozZu3a+lW5kd9XwLhLWc8FsMcw63tSUwuG3fixEFgVO6WHrQKRzmUutgC18lru2/Q2qwZrkm8Q10DxGQgetUJIXVs62dbskbR2fP6gUQkYaMtm5gCg9zMEZ86SIGCtIqFc4dQL3Gmot35ViY7xF3doYkyKdeKMQWKxga2BtbuBbepfCzxOZJMMxhULDHLh5BIFudLMDoN9SLcqoY3hhvu45GYFklaScTBmvuLAaAUGp4Q5LEZbpIv3yYc8QyRjUggdN77jrRYjBGRXkKPLHGVeOSyoUUE6EjXlvWR4fjJMNKmKQI0qHhhZNpFJ2J5A9a9L4XiEmQ4ZeGksmbiK44bI17nIenbtsaDLXCyRTA8eyFuMrPfEFE5HQaf96MRZ2zieORZI1hjSePhlVJuSptzIuCNasNimiBXi8N23F8xZwTYjtv7Glqj5xnMLRyRscwbV1tuBbuNfagq42VEORBCwDZ434hkMe3oLkiqAQuGkUM2X+IbZsrHvV+SJCCjqLoFygsVOa5uNLilwlUDwsRGZI8iFCZAtzfXme9ArAJZiAztJJCyKqebNpf32p6xguiOrhY2ueFIFyqTrbTe1UpnyMxS0cccls0flKMOd/51fwzvIfLg2xSsrAth8Obvrvcc+9AvFoisUSN5EAUggZsjcwTz5V0LsLFMLZAGzcBRd9Nxbf21rVTwXE3zx4aSIDLkbEgRl16m535HemH4bldhnkwyOvOOQt5fYAC1B5/DSS51YwyBAGIL+ca6HQ7DTahkMrMHGHck/Kwswa3U16uH4bRBZsVI4bLZYowhX3NyatReA4dG4gw00kllBaeUsNPoBQeIY6ZnKYZC2dSkeY7ai4P6CqxWV9IxJiAD5eHGZCynbavpBOGh1ceHYa2l5yq5fYmkv8AEmCjN/8AaKyH8mEjMn7C1B4zCeB4p1scBiVY7NKAg9dTW1hvhnEsiq7YaAIdFkbOcvPbUfWrc3xphhomGxszfhZwuHH6kms+f42lb+HgoY1toZ5TIW9hYUGtD8KLYK2KbIDnyQRlhm6gk1bT4WwtsrjE4hTuOLw/N6AV5Gb4ox76jEx4ZTpbD4cJ+puazcR4piH0fxHFuOhxRUL7AgUH0VvCPDoDmeDAx22ONmDf9RqD8SeHQaLj8GjWsRgoy5b/AJRrXyx3TcnO3U/eH60DSryjc25Wyig+i4v4+wo+WPxDFFekYhDe5P8AKsyX/wAR3H8HwuNDybFYsuV9lArxDynYRoBzzmlm/VQOwzUHrJ/jvxOTVZsJhh5gOFhc+X3YmsqXxjETyquLxb4mCQqJlSJI/LfcAAaism+lruQOV8tPwUhD28pJRrBwHGax60G5hpggeRYmjgzeSSUqmXS2htf2WhXExAWacu3NuBv+lY+IaUsHfD4hSxUIzgMewFzr6UvXpKe/CoNvE4+cBirN95pI0ajzt1J5nqedVYZF0GgP/VTZUdmsEd9PwRmlp4fIdbLHm1u7hTl/lQBJiLMPmTlc75T0p0fiQWziNy6SK6vohVhqD0J1OtHH4UxJDzwqy5QbkNlYnTc1ci8BULeR0C2YKtzfNyNgLf8AagyXxGbNcSOSWOdznOa972ph8RlKiMurooslz+HpWgPCc7ZEmjcoLZZGVhoAbXFjexGmtAmFjEvDLYYhE1BkKBmA2He9BQONb5lH3i7N8uRbbUK4l8wzDMDzN29tK0JcKy5iGUxoc4vaYKoAJsQAedAySqx8uF4Iyl8kZby21IB1Bt+tAlXkkOThkqRchGF3UDS3a+9ej+HviYYbDPgMXI8b4WTJhwkZkOXW62G1j169qyXEeVXEpIcLw1fC/ZzmtzO/rqBtWTjD98/y2BXIqEMG0HMX+vOg9riPjWC3kgxkz8iQMMMvvc/pWZL8aTXPDwcCA/48hm/a1eYLtsEQDvvSxIWNs5QjsKDdm+J8c/8A6pMOCPlw0QTL7kE1m4jGTSazY3Eyg7h8QbN7XtVMx885I9akIvqepoDDRg38pbrkzfrXB+QVyP8AlobgcvS1cX+tAeu+UD1Py1BYjUvbXYCl8TlptS2flyoHM1zc6ADrQkL0HrSQ/f1oS/c9zf5qBzOB+X2pbPSi/wDZpZf2NA4v30oS3oO1Iz8qkuOooG5vU0zDzZJUksXHm8qHVrg1Wz+1Qj5WDXsVZXFBrHFLYs/DkRvkYeYv1Bvt6WvpvSI5swLcUrdjYZzoKqoS6vJbRdZABmyr1vUfZ3GmSX/gXSg9hJKgfMs0jSFsiqCUCqenL2psL2UmSBYMmUA4ghs7EnY7+3c1lGQo38NSHjbOrppIvpQLiCzqVhjzgqAwXOW5WN7g6cjQaz8VHTPg3SFixjZJA2ZgD31FuRPpS4fEFmZ4i2JwgmjvJIjCE5QNAb7nlpaqRxmQPC2GieN5F8pURlGB3sOdNw2MKEnghYyVeTIufzDmQdKC4cFEIssYcudeJiH4wjl7Da/eqreE6EvipmZvwlQvm7+vWreBkZ24aNFCpDSyKEK5Vvba+9tbCjnGRsyxsxGVC8Xn4i62vfYc7a2oKWEdsxw3DtcsI3kkGHRW5AEa23FW3mDOIyWTzKMojLrmtpdhyBvrVZzdCFMRXK0pWSYLlf0A/vSkHDqLOGyKcudkkKlGJAIsLje3rQR4himRlwvkWMFs6jzBb66kk63/AGrMkcF2YFDm0GRcgzdhT8crLIcMpUs8bSSEDLw4gNTcnmQeVU5QRkk4YijkTPEoObMoNr699aBge/UihzWP5QdzSi/L23oWf9TQOLdxSy9tOe1Lz626bVwbfXTrQGX+gFQZKUz8rCgL0Di2t7a9aEv0/elFu+tBmt1FA8v7E0tn70svzvalu/rQML0DP9DSy/ehJ70DCajP2oCee9dfvQMDX0uKNNWA6mxpQNtOtcG58+34aC1HKY2KXLIzLYXDB15XFRHI4FlllVbmwSQgCkM99s197k1KnTn9KD1c2+X8PmcDoaRYb2G+g6VFdQPDm+cHIx0JTSmxbnmWDISddK6uoLWFTKUkBObME0001rQgjDfdEu11L5mkJINdXUBNctlPDYZkQXiGoF9+tUsRMgJH2dDlvKt2Oh1rq6gxpIQ2FXEknjeJY0YWVv8ADiHIfp9Ky/E5As5hVMohARWzEkiurqCvfU+tSX1ta4vbeurqDr0Arq6ggtSy561NdQRegLV1dQQTQE11dQRUiurqCDXfrXV1BJ/lUg11dQcBf9qZl7murqD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48" name="AutoShape 8" descr="data:image/jpeg;base64,/9j/4AAQSkZJRgABAQAAAQABAAD/2wCEAAoHCBAPDBAJDwkJCQkKCQwICQwICR8JGAgMJSEnJyUhJCQpLjwzKSw4LSQkNDg0Kz0xNUNDKDE7QDs0Py40QzEBDAwMBgYGEAYGEDEdFh0xMTExMTExMTExMTExMTExMTExMTExMTExMTExMTExMTExMTExMTExMTExMTExMTExMf/AABEIAOUA3AMBIgACEQEDEQH/xAAbAAACAwEBAQAAAAAAAAAAAAACAwEEBQAGB//EAEEQAAIBAgQEBAMGBAMGBwAAAAECAwARBBIhMRNBUWEFInGBBjKRFCNCUqGxM8HR8FNichU0gpKy8QckRKLC0uL/xAAUAQEAAAAAAAAAAAAAAAAAAAAA/8QAFBEBAAAAAAAAAAAAAAAAAAAAAP/aAAwDAQACEQMRAD8AypW1IsN6QW5nU70c3zHp2pDnvQC5HTc9KQ9umu23zUxz3tfrSHf3NAPlubqCTzp626D6UhB7609R7negclvyre3SjFvyj1pYHK+tGv8AZoHpboPpRgjewtelp9eVGg5/qfw0B3HT2qRb8vKoK8tbmiVeX60DFA6C1GALXsLf9NAq9v0pqCgJVH5Re9GqjoOtQB7UQHagNAOai3aiy9hoelSifSjCe1AJA/KAaEjsLU0p9aEJQCBztXEdqakZ2sTenJhWP4Wt6UFYelFa/LlV0YM/lvbWpGFtyNzoNKCiE7a35UJXoB3rROFPS42o48Hre22w/NQUBB2/SrUWigDKB0tWgmF5WNS2E12oPn8/zW21pDn0puI+Ym9VnPf/APVAEh00qqTc87U6Q8r0sDW9AxPQHpenIvP+2painRr3oDQUajlvXItGFoCQjbcU5aBE56e1PRO2tBwHbWjC+ulEic7g0zJpfnQQqc70SAnSuC8udPRe21BCpfXWjVPW9MRL9z3pqJ27CgCNPY3q0mGJt5TrtT8PBmYCxOu1elwmAGUaanX/AE0HmRgW3sb26U7DeFO7ajKvMn+VetTw8HS2lWEwoUWAAoPPxeEqotYC1NGBt+GtwxdqEx9qDF+xjpY1DYLXa962Sg6a0lk1ty60GWcAeS370ceBPM69LfLWuicuVMydqDLTCc7VH2Xt+lauTtXZe1B8JxLan1qs7fWn4g6nXnVVuvSgHepUa9thUEct701V70HIPWrSLytS4xztblpVlDQSo5UYGtrdq5fS1MQdt6BkaaU5U3oYxpTQKDlT0FGF9+35q4dLetqNOlhQEqdqciUCjluKtRrztrQRHH2tV3DwXa1j9aKDDM2yliegrd8OwFvM62PT5stAPheC82e2g7V6GKK3IUvDRWF7Wq0BQcBUkVNQaACKW55U1jSWF6BYFSqX1tTQn1ogOVAISiIqa40ANS81Nak3oPgkx823Ok2vzsKdMPMedjegy6UEBee/epCVK+96aov/ADoJRfoO1WEW3PWlINbdaeg/pegJB0O9ORf0oFFGDsNqBqfSnptfc7VXj6bmnj9CaBoH660aL2PrQA9Dc2o0Pa1A5E13vWpgosxAtfW1jVGFedv616fwXBDLxW1B2AOunWg0cBhQq/KAa0I4+1TGltbWpyiggCmUJFFQdQmioTQQwoQKmpNANdXGuoJrjUE0tnoJdqrs2tE76b1l4jHoGsHW1hzoPj0g8x9aURy5A06QeYjvSz15iglR9aYg/wDl/lpQaiB9u9A5DfYXvTV96Qp/pvT0PPSgaD2ogOfLnQK30FFc339aByHuKcDpbc3qup0va9he35qahoLCW9D0qygvrzqmDbXfoaekhOm1Bq+HRF5FjUZmY27evpXu8FhQiBdCRqf9VeH8ExASdZCCQAw/03517zDTK6gg6EXH+agdaiAqAam9Bxoq6uoOrq6hNB1QamoNADGgLVLnlSmawvQE8ml9hVb7QPas7xPGlFNjY38n+qsX/aTgEk2ueX4WoNfxjHBIiVbznQWrysr3Ytd9e1TicQzte5I6A1SmmObYWAAHpQebmPmtYnXagI+gpk/zW53pfbrQDamAc+dCdDUqaAkH609en7mk302vamoaBinl/bUwHnY3pKjnamofqOVA1TysacDpvY0gG/LWiA9ff8NA0Ny3PSrEZ796pc+l6sRv6i1Bp4RrNpr1/wBNew8JxZKiO+YgKB/lWvGYabLyN+lel8BfNIACL+Y2P4aD1cLE6mm0qM9qIt3oGXqaWDU3oJvRUNdQdXGuqDQLfTWsvFz65QdK0MUfL19K87jpbG3O9BR8XlzMttgdaxZm5E2FXMXJmJ1vWXM3c6/8VBxe1jc6biks9ySLWvQOe9+16C/Y0GRMPMR0NKJpuIPmI13quD9KCSOXKuB5bdTQk9zUFuWxvQPB5X06Uam3euEYEEc1iGkxGJw7+bMGy5CPTRvegJ5a6m9qBwcbX+lMVtP5VWtaiQ/WgtJJ/Wmhhbc//aqyv3t2qSfW/W9BYBG9j7U9Tpa+/wD7qqJJ2sRTg/PmKC7G9tL6962/AsQVlBvrfrXnEk0vW34NhXe2JYth8MDnDONZrdL8u+1B72F2K3JGtPQ8715yHx+Nm4KI+WPKgkchQ3p271twzAqGBBBFBcL6USHnVUPfQHarKHSgIGpvUE1AblQSTUM9cTSWOtgLmgh9a8f4vMOM4B0vr/lbpXq8bIsKGR2CIBcn+leDxM2dnkObzszi/wCW9AiR+/pVKQn2p0jenrVVz21NADn9KDN2/SpdqXf+70GVO3mOtiD1quT+tHMfMdTv0pR97Gg7N3965Dre+g0/00stapQkmwDOzbKgLFuwFBphv/JWynMniauD8uRXjP1vkH0qqH72IF7H8tbXhsQSDxA4nDIy4TBYTHKmIUr94FIXUbElh9alMPLP4SkceDlxDwY5sSZEjzMi5DcdSNBoOY2oM/D4SV8wWIs8cTYkoGDHhi1yB2Bvbe1Vw/vbavQfCuFcSPiXWSCOSFhmBClmPMDmLX3tVPxLwB8Nh2xiTRYnDJLktACzYePWxNxa2gBPUjrQZqtzuAP+anIbkLfVjYAfibpXYXBPJh3lSOR5I3U20QMpvfc6jS+nSlz4d0BV47FWt5HD/t+9Bckw7xqrPGyAuyAvb5gNR2qc225JNgB5izHawqxHjA8RjkMaPLHkkMgDFZLAZ7ewNxrqa34/DosEBJHHJj8e5WKJtPmI3Uch33tQU8N4ckKfa8UFDbw4U/m5Fup7fXpWtEjSqZJ4y8ZK5YklKZl31I2FtgKrz4ZMOv27F4kPi2P3KRrxBh/8qDme5rLl8SkcWV5IIwdI0bXuSeZPOgu+KTJx2jjUJHFliUDt16mm4Lxd00LFgdN/w1jIp6E672696sxQu2YrGz5BdrEWSg9v4d4ijqCL3O9/zVrpJpe+9fPMNM6DMA6gHcnT0uNK28H8QqiiOSNyQNGjOb6ig9aH70LvXmZPiLXMmGxLpvmKlf0qY/Hw28E8eU6hxmoPRPPlW52FRJ4hCkRlaaJVWPORnF27W3vevPT+KFrhIMRI1rheGUC+5rJ/2fipCZvLHnN/PIIz7Cg7xXxhsQ5NykZ+VAxbL61kvKTyY27Vsf7IxRW3GkUD8CS6t6Us/DuJfVrXC2HEmzbcudBiO/KxPYUpzzse9bj/AAziL2CI46iQW/WmS/Cj3GUOy8P7w2DebsOnrQeXdvRfU0Gf0r0j/C84a4gLqc1sjC6+tCvwtMRcqqHo7aig8hN4ZiiSfseMOtrjCt/Slr4XiTe2FxZsL/7s39K+syxhiyiZrqFDFECmNr6EE6b6UuTTz8Q5R/EDycMIvW/Kg+XR+CSOjh8H4jHOmaZZkQZMtr2KmxGxN1JPak4PDsuUrI6MBfMhKlW6gjXSvpGJRcRDIkOKjBlw8kUbySG2Ygg3IFwBpr6189w5UPlDvIEdkVo28rKDa4JANjyvyoAxGMxBxj4lpJGnfLFJn8y4mAWADDYggak63r3a+JwiG6ukMeKwcs0K8MKEnygAC2oIIO2mteNkwgLGUlmBjlKpYMJGBFgddN/0qMNjkiZcRJhlxUhDIqSHLwY9jbv+goNnwrE8CKCMuZIpcB9oyPvC2cg2PS4P1NXcfhTNgXi+0wYaOTFRPIcVKYxmFxl0vcEkEctO1YLh0eIMR9kGEifB3v8A7uSTcje9ydO2mmtbOP8ALhG/hyCOSOVxiIzGjLtsLkHUa60FE+GYjCxyTjGYYQYeP75Y5uNlYgWG2hN9L9e9Z+GxAcSRvAkivH85JQwtyII19qnEeIubxrBhFdo1haRGMg4d72IIsSCCVNtLm1+VVGOXcqrG5a2YyNzsKC0IlZyqoWWOPX/Tbcn1Nex+GsUk0Tsqos8BXDM5jKs2HG1gf72vXl8O8rKqwlIyUVG+8yNl7g7i2tb+FfFQzq0weaCOTJISoYrGRa5INyAe1taDUm8Hw8kn2mRsTNITc8TEaZd7AAaDsKl/B8M2piOfnwDwz/T9Kc2KyMI+FKV2kdIywj59Dcbd6VNicgY8Nme90jeMLnb1vQV0whcZVwKYVV8gXEWb331PerseEgjZY/s93kjYkgFxIo352HYVk4rxfIFLxt5/PwlOQyeva/1rKm+JZyMqSJhgpZ24S5i/re4FuwoN9HIZ8sMkUatkjwzwBQq8iVPM7339atLi8q2TDWCZeIY0EYRj6fzNePw/irZzI7TTmTKZDxNZmG1zWqvxJBwxCvhszkOpYSShQzbE3HPpQegind2ACTAXa6pIFCryudTV1I2tYnO2ZiG5Zf51gy+OQRYVMTFDxpZpODwJJSrR23uddBy63FIf4tjWIO+DDYsyMGgjkLBFtoSSOZ5b0Hp1j7r3FqYI/Q3rxUfxRM8qugiihZ1vAIi+Vb66nUm19relbc3xVhU0tK5YXW8eTM3ca2oN1E9qYFryc3xoEayeHrJHlXK5xOQO3bTb9anDfFskguYcPAVNiDGXEnvfS2vag9YF7HtpQYidIV4ksiQoTkBc/M1r7egryeI8SWaQu0ycS1ozGSojUjS2oI9qoPiIUfIziSbyuVQmZ8x2Ou9tNL3oPSeIfECIoECrPnGk7+REbsDqT15CsiTxie+viKKQAMuHYEJ2Om/WvP4qZs1kjxMwQMIzJaEdTYEkgaGuw8wya4koSSSqWkAPrQW/FfFMVJh2xWHxXDmw0uR2wsSeTDtubkEgAgXN+Y0rIfxeabDxYObEyYhcNIzyOMQGfFyEmxa+9r2APrvTZ2S5iZ0mjXKnBOKEaO2/mAtp2PMCqCz4R514eHSKNN1iQKdeQIsTbU3Ov70GjjvE1EA4K4xyzSYMnERhAylTexFiADaxO99qbgfCl4KYq8kavw7KiiTy6gkG40B9zRYlMMkT4QnEHD545pAJOIWtvc7XsRz3HpURSWiIjkeKNMwkjxURjCxkkAgHe+xN96AZsHmaSOOVSB92rmMxiRjY3O9iLCs5/BrzGJ/EcMMS/wDDVAXDc9dbgd7VY8RfEa/eKjJIxOQm+YDa55C/vWWiMoC/ZsQ8kmYCSOQRhL7Hnf0J11oNVMI6hURJMaEVUZooyi5RoBc+hq/jcRZZMK00fEdVRUSQMVU2F7X2B+utedjk4b5M7xiNWj/jlRmOpvY2BvfbbpUnBvNeQzxgociEJnZl3BJ2PS9qBi+HMzcMzI4fZ8IBMPfUW/egfCOjXdi6eZ5OA2uUchewHTrR4fCi9hNOzllBR8OIw9uhNqt4uXQKYS5d1AOHJk8oJuGJ0ve2xFAMOFxRImWFHA1CTx5lXlrf5v7NXUxOJZ2Yys+JTMSsb/Z1jUaGwBsLVWGKyWUwcMqf8Y+XkdudtK5yigqnERXCmQvGZBlOtrnX60FmaN5GeQYnEID+GOQyBW5gEEf2arYcqrCQzYoyJ50L3kysPff1oSwC5EkMOl2VGN5F6nXalwsh2iiLgWzXLZl1OuvtQPxcbyM0hEf3kjPpIVLXJPTvVL7E173QAG7hJD5l5jWiixRMgwzM0ag2JRPlU7a31o5Jwq+Qq8hX5C+Urbmf1oGGK134Ssym5XijzKeZ5GlPjEQkko1xZ04mYJryI09qrxzuxIVUIObME8vmJ0vcA296bI4K3EcYObUPEHD35/2KCR4ijPusebTn5edMCM3nXEKQNc3DyjW+2tLQoFVgqmQOyE8PIVbob/vSXxmX7sxs3zC9x5W+m9BdgR1ZZOJHIqm5LjKPqNRTcRjkRs+dLuFKgAtl076Vntike2aF7DQguLac7WpM2IsbLhgsZzPGXJjzN1Ivr7UF9MXFN55EdBw9ZHUWy9DzHamxpGhzJIyHzeT7QUDqdvftWOPEEWw4buSdQkeTzdL9L0xPESWtwYk5hheQ5jvcn9ztQa6uimwjgDIy3Mj8TMu9hzpglzsXEMrMQvEKScMovM6j9RWWmLRZLcWDy5czFxbN0vbSraYrNG8qvGDEGMjCQSBNNN9wetBeLKbAxRKEC8NjMWKLe53uCTViPE2GURRlQSFPl2+leSxPjbuSEjjjKlhkcGU5TzGtva1SvibWHmKECxvII8x62tQMxeHGTK/iCKAzOETDlyrbAA8r32pb+IxADDPh1wxjjyCSWMs7J69xz1rSxeFlduHFh48HHIrCRZZMn2lhYk6AgWsNPSmSmQRRwDCwjghUf5HEi3uSA2hPPbegrYfxXDIWSPDAxyx2UPGZOJLbsNudhrexpiYpYFdQcXLh8REqOniGIDFG3uOdtdt7d6s4iWKBTk4eIwjysJJsPCIzJIRobD5Dci+wNtBvVCbFWQR8TDPJwvu42BVla/P250DsMjllkZgHEkYjDyGyxG5NxYkctzzNBicRe6ySYaSRTaMTgoI2vsNR2G9BEWmDRvhmxLNGrjOxwxjW3M3FxptrUqIkVr4NoZCLBo5M/K1rEG4PWgXiYS85jigWCGM5B58476na5/epiAXUyPaMqSvEVeeg7/3tRTxxZVkEmIuSsciSAXbS4II0Ox0tppWfKpRsiyO4X5Q9nGUi+p3B60GhPi7ktlxRINyHsuVr3N7gm1qUfE9eGiKh813Qm+U7gA/vSwkcjM8fEIRY3kWUlsugBF76gHQHbUVWICC4V0DaKz+Y5j3oLsviR8ymByt+GWsFKybWsdztqKVHi2VrAkmQ2kYkNm797dKrSBsvnJDk3jP8TLy3oIz5blGeTiLbhAsY1udTQWGz5srugHyM0By5G3253+lTG52MZUKyvnSQLla2pPb1oJMMW0zzsLZ8xjEIXXvvrpQpEhzXeR3jZTdJBGMvuOV/3oG8dlbiMZEF7ZdVHr0vqdedPw02dnjvIkcgY5kspyjUA6emtVSiKS2TEySEKQEYOG7XvcUSOkeUrEo5FXY3XkQQNLUD2REF3kLx+XMr2Y5eo571WLqxsiuQn+J5vLyIpjTl2ASGONQdycxy87jn+9c+FQ+bPwiC2iLmLKaBIexzDcfMDezL0ogGIz8W4OgCRhj71BgfNbR2GoYnKs3YdKshCI7vFGufLfUMPbpagoXcNcvYRm4V0zB/W1XhJdCwiAYqzg8UeVrd9PYURjQoDxUVnNlD+uwtsPWku6SLwwXVgbZoxm83oN/Wgr3lI4hKYkmNTmw8om4fYgfy0pryyZHjEiFZMoZEPyKNx/PvT8N4XimUrHgcfKb/ADDDGMLfTS9gfWrk/hmMRM8nhuKQKtgOEMWVse17Gg88HH5WNtWzjRaPD4gB7iQREKwuozZu3a+lW5kd9XwLhLWc8FsMcw63tSUwuG3fixEFgVO6WHrQKRzmUutgC18lru2/Q2qwZrkm8Q10DxGQgetUJIXVs62dbskbR2fP6gUQkYaMtm5gCg9zMEZ86SIGCtIqFc4dQL3Gmot35ViY7xF3doYkyKdeKMQWKxga2BtbuBbepfCzxOZJMMxhULDHLh5BIFudLMDoN9SLcqoY3hhvu45GYFklaScTBmvuLAaAUGp4Q5LEZbpIv3yYc8QyRjUggdN77jrRYjBGRXkKPLHGVeOSyoUUE6EjXlvWR4fjJMNKmKQI0qHhhZNpFJ2J5A9a9L4XiEmQ4ZeGksmbiK44bI17nIenbtsaDLXCyRTA8eyFuMrPfEFE5HQaf96MRZ2zieORZI1hjSePhlVJuSptzIuCNasNimiBXi8N23F8xZwTYjtv7Glqj5xnMLRyRscwbV1tuBbuNfagq42VEORBCwDZ434hkMe3oLkiqAQuGkUM2X+IbZsrHvV+SJCCjqLoFygsVOa5uNLilwlUDwsRGZI8iFCZAtzfXme9ArAJZiAztJJCyKqebNpf32p6xguiOrhY2ueFIFyqTrbTe1UpnyMxS0cccls0flKMOd/51fwzvIfLg2xSsrAth8Obvrvcc+9AvFoisUSN5EAUggZsjcwTz5V0LsLFMLZAGzcBRd9Nxbf21rVTwXE3zx4aSIDLkbEgRl16m535HemH4bldhnkwyOvOOQt5fYAC1B5/DSS51YwyBAGIL+ca6HQ7DTahkMrMHGHck/Kwswa3U16uH4bRBZsVI4bLZYowhX3NyatReA4dG4gw00kllBaeUsNPoBQeIY6ZnKYZC2dSkeY7ai4P6CqxWV9IxJiAD5eHGZCynbavpBOGh1ceHYa2l5yq5fYmkv8AEmCjN/8AaKyH8mEjMn7C1B4zCeB4p1scBiVY7NKAg9dTW1hvhnEsiq7YaAIdFkbOcvPbUfWrc3xphhomGxszfhZwuHH6kms+f42lb+HgoY1toZ5TIW9hYUGtD8KLYK2KbIDnyQRlhm6gk1bT4WwtsrjE4hTuOLw/N6AV5Gb4ox76jEx4ZTpbD4cJ+puazcR4piH0fxHFuOhxRUL7AgUH0VvCPDoDmeDAx22ONmDf9RqD8SeHQaLj8GjWsRgoy5b/AJRrXyx3TcnO3U/eH60DSryjc25Wyig+i4v4+wo+WPxDFFekYhDe5P8AKsyX/wAR3H8HwuNDybFYsuV9lArxDynYRoBzzmlm/VQOwzUHrJ/jvxOTVZsJhh5gOFhc+X3YmsqXxjETyquLxb4mCQqJlSJI/LfcAAaism+lruQOV8tPwUhD28pJRrBwHGax60G5hpggeRYmjgzeSSUqmXS2htf2WhXExAWacu3NuBv+lY+IaUsHfD4hSxUIzgMewFzr6UvXpKe/CoNvE4+cBirN95pI0ajzt1J5nqedVYZF0GgP/VTZUdmsEd9PwRmlp4fIdbLHm1u7hTl/lQBJiLMPmTlc75T0p0fiQWziNy6SK6vohVhqD0J1OtHH4UxJDzwqy5QbkNlYnTc1ci8BULeR0C2YKtzfNyNgLf8AagyXxGbNcSOSWOdznOa972ph8RlKiMurooslz+HpWgPCc7ZEmjcoLZZGVhoAbXFjexGmtAmFjEvDLYYhE1BkKBmA2He9BQONb5lH3i7N8uRbbUK4l8wzDMDzN29tK0JcKy5iGUxoc4vaYKoAJsQAedAySqx8uF4Iyl8kZby21IB1Bt+tAlXkkOThkqRchGF3UDS3a+9ej+HviYYbDPgMXI8b4WTJhwkZkOXW62G1j169qyXEeVXEpIcLw1fC/ZzmtzO/rqBtWTjD98/y2BXIqEMG0HMX+vOg9riPjWC3kgxkz8iQMMMvvc/pWZL8aTXPDwcCA/48hm/a1eYLtsEQDvvSxIWNs5QjsKDdm+J8c/8A6pMOCPlw0QTL7kE1m4jGTSazY3Eyg7h8QbN7XtVMx885I9akIvqepoDDRg38pbrkzfrXB+QVyP8AlobgcvS1cX+tAeu+UD1Py1BYjUvbXYCl8TlptS2flyoHM1zc6ADrQkL0HrSQ/f1oS/c9zf5qBzOB+X2pbPSi/wDZpZf2NA4v30oS3oO1Iz8qkuOooG5vU0zDzZJUksXHm8qHVrg1Wz+1Qj5WDXsVZXFBrHFLYs/DkRvkYeYv1Bvt6WvpvSI5swLcUrdjYZzoKqoS6vJbRdZABmyr1vUfZ3GmSX/gXSg9hJKgfMs0jSFsiqCUCqenL2psL2UmSBYMmUA4ghs7EnY7+3c1lGQo38NSHjbOrppIvpQLiCzqVhjzgqAwXOW5WN7g6cjQaz8VHTPg3SFixjZJA2ZgD31FuRPpS4fEFmZ4i2JwgmjvJIjCE5QNAb7nlpaqRxmQPC2GieN5F8pURlGB3sOdNw2MKEnghYyVeTIufzDmQdKC4cFEIssYcudeJiH4wjl7Da/eqreE6EvipmZvwlQvm7+vWreBkZ24aNFCpDSyKEK5Vvba+9tbCjnGRsyxsxGVC8Xn4i62vfYc7a2oKWEdsxw3DtcsI3kkGHRW5AEa23FW3mDOIyWTzKMojLrmtpdhyBvrVZzdCFMRXK0pWSYLlf0A/vSkHDqLOGyKcudkkKlGJAIsLje3rQR4himRlwvkWMFs6jzBb66kk63/AGrMkcF2YFDm0GRcgzdhT8crLIcMpUs8bSSEDLw4gNTcnmQeVU5QRkk4YijkTPEoObMoNr699aBge/UihzWP5QdzSi/L23oWf9TQOLdxSy9tOe1Lz626bVwbfXTrQGX+gFQZKUz8rCgL0Di2t7a9aEv0/elFu+tBmt1FA8v7E0tn70svzvalu/rQML0DP9DSy/ehJ70DCajP2oCee9dfvQMDX0uKNNWA6mxpQNtOtcG58+34aC1HKY2KXLIzLYXDB15XFRHI4FlllVbmwSQgCkM99s197k1KnTn9KD1c2+X8PmcDoaRYb2G+g6VFdQPDm+cHIx0JTSmxbnmWDISddK6uoLWFTKUkBObME0001rQgjDfdEu11L5mkJINdXUBNctlPDYZkQXiGoF9+tUsRMgJH2dDlvKt2Oh1rq6gxpIQ2FXEknjeJY0YWVv8ADiHIfp9Ky/E5As5hVMohARWzEkiurqCvfU+tSX1ta4vbeurqDr0Arq6ggtSy561NdQRegLV1dQQTQE11dQRUiurqCDXfrXV1BJ/lUg11dQcBf9qZl7murqD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50" name="AutoShape 10" descr="data:image/jpeg;base64,/9j/4AAQSkZJRgABAQAAAQABAAD/2wCEAAkGBxISEBUSEhIVFRUVFxUVFxUVFRUVFRUVFRUWFhUVFRUYHSggGBolGxUVITEhJSkrLi4uFx8zODMtNygtLisBCgoKBQUFDgUFDisZExkrKysrKysrKysrKysrKysrKysrKysrKysrKysrKysrKysrKysrKysrKysrKysrKysrK//AABEIALcBFAMBIgACEQEDEQH/xAAcAAACAQUBAAAAAAAAAAAAAAAAAQIDBAUGBwj/xAA7EAABAwIEAwYDBgYBBQAAAAABAAIRAyEEBRIxBkFREyJhcYGRB6GxMkKCwdHwFCNSYuHxciQzssLS/8QAFAEBAAAAAAAAAAAAAAAAAAAAAP/EABQRAQAAAAAAAAAAAAAAAAAAAAD/2gAMAwEAAhEDEQA/AOPyiVElCCWtS7TwUE2hBUa8dEnIayfJVhh0FCEdmr2ngiVksJl19kGv9mUzTK3hvDZ7IvNN3h3T9f3ssTjMsc2xaR4EQg1vQm0EK9r4UhWrmIKb3EpBNyggq6wouUEpQNCSaAlOVFCCWpGpRQgepPUopoJBycqATCCWpOVCUSglKNSjKJQT1piooIQVNakKioymCgymCq931/RCoYV3d9UkFlpThXDaSuf4W8QgsGMVanSMgc1kW4H6wshgcuvtflZBjqGEn846rJYbLCbAeizmCycmABfy/d1tOWZEbSCOaDXMt4dJ5Lo/DfA9JgZUqXdYhvIW59Sr7KskEbQtppiAEFr/AALIjSPZYnOOGKNdsaR7LYkIOQZz8P3BpMWE7LmWdZUaTiF6qeyQub/ELhEOYatMRG4A38UHAXtVIhZfMMJpJCxb2oKJSUiooGhJNAIQhAIQhAIQphiCCaqsoEqqMKUFqhVnUDKgWIIhCA1BCAQhCBoCUKQCC6obIUaIshBk6VCwMfosrhMBLgfKDCngsLa8/vxWw5ZhLtt4n6IKGFyLr/rndZ3LsgAgxefOyzeW4DUdtlseHy7wQYfAZSJFrBbFgcrAMlXFDCwr+kEDYwBShNCBITQgIUKtMEEFVEFBxL4kcGPpuNWk0uZcmPuhcoxFO69eYugHtLSJBtdecviRw8MJiTpEMeS5vhfYINEcFFVHhUygEJJoBOEpU2IEGpimSq9KnJC2bI8hdUIIEoMXlXD1WrcNMCFl8RwZiKY1aCW9Y2XVeFeHH04B2F9tz/hbx/ANLNLgCEHn/LOFK1QAspEjrYLbcF8MaumahbJ5AyR5rq+GwLGCGtA8griEHnzP+ETRfpPp4m9lrWIyVzSbfJd048ywvAeBJHLwXPq+Edb6fv1Qc7q4MgwrZ9KCt6xeDAsN+sBa9jMLBKDAvbdRhXlWkrd7EEApAIhNBWpGyFGnshB0vAYOBcR/vmtqyvATE+CzlPIRawnmshhsujkgqZRg7LOUqICpYKlAV2gQanCaECQmhAkimouPNBznjPjyrSquo4eGaCWl5Ac4uFjAcIAmRsfRaLW+IGPDpGJf7MI9i2FY8R4iariTMkn1JlaziKl0HVOGfi47WKeOaHNMDtmCHN8XsFnDygjoVnvifw+MdhG1KMOc2HMLSCHtdGxG4iCuDi69F/DZs5ThwST3Xi/TtHgAeAFgg80YugWOLXAggkEHcEK1cun/ABa4d7PFGqwQKlyB1Fv0XM6rYJCCmhXeCwesOcdgQI5kkE+wA+YVOowaiIgefh4oKKqUt1Tc2DCnTQZbK6Ouo1ouXEAeZML0ZwtwtSoUmSwF+kSfE722XDfh5kuIxGKpupUyWse0ufs1oF7k7nwC9MUWQAOgQNlMDZSQUmPBmDtYjmDvB6IGhNU6RkT1v6cvkgt8xoB7CCtGznAhoI/LwW/1RIWp5qJc8dCPOCAAY9CPRBz3McHadv8Aa1vHUeo/xdbtj4kxEeFitVzIAkwI/wBoNbxFOJkLHvasvimST19+Sxjhy8SgtXBRKqvbe6pFBVp7IUqTbIQevDTCk2mFTbWb1VRtUIKgCkFGUwUEkKLnACSYAuSdgFyTjr4shpNDAEHcOxG48RRB3/5n06oOk5zxBhcIJr1mMMSGzLz/AMWC59lpGO+LtIOijh3OH9VR4ZPk0A/VcSr5i6o9z3uLnOMlziS4nqSblUTiig7nl/xZpl5FaiQ0mxYQSB0IdAPO4jyWaxHxDy0sP/UG4Ijsqk7dNK86DEmypnEnqgzGZYoOeYMibTYxyssS91yodqU23KC/yrBuq1GU2CXOc1rRMd5xgCfMr0/lGBFDD0qIAHZsY3u7SGgOI8zJ9Vwj4dcOvxeJAa80+zHadoG6tJaRotI3P0K9Byg0D4s4YnBueB9n5SV51ri5XqH4i5jSp5diNYBlkAGNyQBuvNOJrsJsz2A/JBkeGXisBhJDX1Kn8pxjSC4AOaT+ER4yqgyMsAfUs6Wyxwgs1Ew1wPPumeisMRg6uGfqGlr2jwcWlzbg2IBgweitMVmNWoZe9zjAEuMmANIvztZA84rmpXe8tDS7SS0Wg6QDY7TE+qpYekXODRzMBFMuc+wJc6/ms5lVSgxoLh/NBLi7wGzG/wB1vc+CDsvwacxuDbTGme+50bzri/sV0UFebch4oq4Sv2zAJqGDTuGEOA1FoH9wd6/LvuTZl21BlRw0OcPsnkgyNSsQBESSAJ689vAFS0W5g9RurJ5BrMvs17o5SCwavOCW+TirwOkTKChiq5axwdYkENdsHONmjwdJHny6Cq2rJIAsIHruQPCCPn0WOzTF/wDT1NtUva0dSyXAxN4a0n8JVfBDR/JJJLZIc7eo0mS8/wB2owfG9pCC8c5YDOKP80f01GhpPRzXQw+uvT1+z0KymIcRcLDcTuDsOCT9mpSee8WlrRUaHFrhcENLj6INTzej3tIGojUTHIAw0T4xbyK0/Es1ONyBsJEgmJIB6/5W7V6JbVfhw41Klnhz+bHbPJEAlpa4QLmB1JV27INbWtc0DmHbHULgn+rmT1Qcqr4YjkfPdYbEsgkR0+gv9V2DD8Ote1o0j7DRvba5nneVrXEHDjcPiNMGH055XLSQ7baNTfdBzupSJ5KFSjEc5n9FtgwVIg63QbgwJ26edj6rBVmDtCB91oHrz9LA+qC1p0rIV21iEHact4j1G5C2HC5uDzXEcuzEjYrasrzAmCT6IOr4bHgq5dimtaXuIa1oLi4mAABJJJ2C07LsXbdaZ8aeI6jaNLBsJAraqlUj7zGEBrPIukn/AIhBiviX8S3Y0uw2FJZhQYc7Z2Ijr0p/28+fRc5NRUSUSgqh6NaoynKCtrRqVFNBcscs5wzUZ2wZUoNrNqFrC0uLHDUQAadQEaHTzNuq16mVluH2B+JosLtIfVpsLuTdT2tJ9JlB6W4R4epYGiadI1DrIee006xaACGgAQB9Vk8VVAB8BM+/6KoagmPAH5larxRnrKLKmpwEOHPoxj4PmJH+0HKvirxBUfUNAmGiO6fcG3NadwjTD8dQBv3i6/VjS8fMAq0zzMDXrvquM6iq3DtcU6zauoDs9VTl3u6QW77kbfsoNpzHLm1NUOvALibucQXatX9O7beIWr47Lg28EyXc9tLdRkcpkfNVsRmD2O1NdIFjyjVNiDsTpNvBWOLx7zLXAg8wbG/UeyChWxHJvdA2i3IbnmbKIqQSfFUZUnbk+P1QZzIHdpimOdtqBjkB0A5Bd6yrFktvtHmIXnbKMX2dZrjEfsLtXCmesfpDbwQOv3dX0+iDcsHjD2lS86RSbf7sufu7mSC09YInqsn/ABGl0cjf/wCvYwfInosL22l9RsQSym9rupY14kcj3aYPuFm64Ag82nV+H7Lj6BxPoEGFrVg41GxqLWYsOE2Gt7S38WjoDvylZDHVD2Qq/faNducth7R6EwOoCxeWUg6pj2gEdm/sRJnemcQCOgjEtb+AK5xuNb2LRH2uyIFpMvowAJ61AEGUczWJ5bqwzbLWvpPYfsva5hExZwjfluq+FxQLTHJz2jpDXuaPkFYZxmbWBBgcHiBoo4kN7z6LbEyA+m1zg3w7prgnqAtiOMb2eidobvcWiZ6xsQuXYnOA3C4mhq/7bnuZIFgahqN6Aj7Xp1KrZpxATD5DXwJO8TcjxEoNzbmoDKAbazGwOY7Nzr8gJYDPhHgtf4vxQD6VQO1EtqUzJEanaHgxytTcPVaZRzx57O4OlhaR4w2faCsBnWfVXv0h0BrpIgXIIIv6BBkszrw6bQbGxtHP99FidWp7tgRpjx3Uxi9bfPlPr+/JWYqQD11G/UoL+m+RaPnuhW1E735oQSwmJK2TLsdF5WkMq3WSw+OgQg6flWcyLEK54t4bZmWHbocG4ikCaZJhrgftU3eBgQeR8CVzbC5rDt1seXcUdmNRMAXJ6AIOcYrDPpPdTqNLHsJa5rrFpG4KpLJcRZq7FYmpXdbXEAmYa1oY35NnzJWNQCEk0DQkmgkwrfvhfwfTzB9Y1XlrKLWWb9oue4x6aWPHmR0XPwV3b4GYUswNas6zatXS3bvCm2CR6l4/Cgz/AB5xW3AsMfbFN4a3qSWafGwB91wniDiStinvc82cNtrgCx8gFlvipmPbY4ifsjTvYEd13zatSB5Ec3E+Q7tz5hwQPB1dAqHVDuzGnqSatKw8dIcfIKNfEPd95xkkbnkAP1VuTJk8z9Uz7XcPcAFBW7Puy12q0kwRHh4qg65new94E/NZKoGtGlswW3I+9dwM+ce0dFi4ugIUn7nzKITq725x8wJQQWf4bzzsKgBkNtcciNj8h7LApIO5ZHxL/EVn6yNTcJUAcLB7+0YWDffvhsT94+C6RiMRq7rHDVvtNr2jxh3sV5UwOaVabhpceX7+Q9l0HIePSwB1ZxJmTzPemR6AM9Ag6Bgs5YBju4IZ2cme84jCtpuB8AaRgzzPrrGK4sbFKTYGi5wi8NFSo0eYLGD8K0biHikvfim0rU65Zta2kl3uXula6Me7VJJPe1b84gfVB2GhxpTp095dqf6y4uke8LVc/wCL3VSbmLwPD9/RaS/HOIj1VF2IP79P0QZfFY8kvv8AaBB8ZYI/8T7qBxzi0STtJueixJfP7/fVSbVtCC6ZUI0+/wAj+qtMQ6Xk9SlqsokoLim+B5IFT8/qf1VBqqBBcseUKNMWQgsZTDknBJBUbVKdXEOIibKkhAIQhAISQgaFKm8AyWhw5gkifUGQio4FxIaGgkw0SQByAJMmPFBELrvAOauw+UhxcA01MS4a7BultISOrdRdcTc+a5FKuK2YVXMZTdUcWUwWsbPdaC7UQB4uugnm9Zz6z3uM6nOOoQWmTJgix3VF1QkGdwwD01Aj1v8AJUtRiJMdJtPXzTqulxPUk2Eb+HLyQJgk+hPsCY9dvVDzPObn5oBQLkDxQXeJc6IJ5NBF7bEbnby/MqycVe5iT2hvO0/h7v8A6iyskEkOQB9B9QkEAEFJCBoDkkIJFySEIGShJCByiUIQATShMIJtVQKiFVaguaWyajSNkILEoKCgIAoQUIBJNCBJJpIGkhNAkIQgEShJBIxA9Z/I/P5KIQpNG/73t+aALpMnn+e6imUkDBQkhAJJpIGhJNA01FNAIQhA0BCEDCcKKYKBhTlQTlBc03WQoUzZCC3IQmUIBCEIBJS0qJQJCEIBJCEAhCEAhCEAhCEAhCEAhCECQmkgEITQJNCEAmkmgSaEIBNJMIGEJgIhBJrkJtYhBTcgJvCigkUkk0EtZUE0kCSTQgSEIQCEJoEhCEAhNCBITQgSEIQCEIQCEIQCEIQNCSaAQhCATlATQCcpJoAFCkGoQN7CoaEIQGgoLUkICE9BQhAtBS0IQgRCegoQgNJRoKEIHoKNBSQgego7MoQgfZlHZlCEC0FGgpIQGgo7MoQgNBT7MoQgOzKOzKEIIkJhqEIJdmUdmUIQHZlAakhBMUypCkUIQVW0D0SQhB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9" name="Picture 2" descr="https://encrypted-tbn0.gstatic.com/images?q=tbn:ANd9GcRV6bXG2RCCc_E_msM7XRfjPsLrWZQJMyA8RA&amp;usqp=CAU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21106" y="2786058"/>
            <a:ext cx="2551356" cy="3214710"/>
          </a:xfrm>
          <a:prstGeom prst="rect">
            <a:avLst/>
          </a:prstGeom>
          <a:noFill/>
          <a:ln w="38100">
            <a:gradFill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  <a:miter lim="800000"/>
            <a:headEnd/>
            <a:tailEnd/>
          </a:ln>
          <a:effectLst/>
        </p:spPr>
      </p:pic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10" y="571480"/>
            <a:ext cx="4643470" cy="2825048"/>
          </a:xfrm>
          <a:prstGeom prst="rect">
            <a:avLst/>
          </a:prstGeom>
          <a:noFill/>
          <a:ln w="38100">
            <a:gradFill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  <a:miter lim="800000"/>
            <a:headEnd/>
            <a:tailEnd/>
          </a:ln>
          <a:effectLst/>
        </p:spPr>
      </p:pic>
    </p:spTree>
  </p:cSld>
  <p:clrMapOvr>
    <a:masterClrMapping/>
  </p:clrMapOvr>
  <p:transition advTm="19718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kuda-mo.ru/uploads/9e343ea9f86b58a0820ad3a32a8e6207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9maj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244" name="AutoShape 4" descr="data:image/jpeg;base64,/9j/4AAQSkZJRgABAQAAAQABAAD/2wCEAAoHCBAPDBAJDwkJCQkKCQwICQwICR8JGAgMJSEnJyUhJCQpLjwzKSw4LSQkNDg0Kz0xNUNDKDE7QDs0Py40QzEBDAwMBgYGEAYGEDEdFh0xMTExMTExMTExMTExMTExMTExMTExMTExMTExMTExMTExMTExMTExMTExMTExMTExMf/AABEIAOUA3AMBIgACEQEDEQH/xAAbAAACAwEBAQAAAAAAAAAAAAACAwEEBQAGB//EAEEQAAIBAgQEBAMGBAMGBwAAAAECAwARBBIhMRNBUWEFInGBBjKRFCNCUqGxM8HR8FNichU0gpKy8QckRKLC0uL/xAAUAQEAAAAAAAAAAAAAAAAAAAAA/8QAFBEBAAAAAAAAAAAAAAAAAAAAAP/aAAwDAQACEQMRAD8AypW1IsN6QW5nU70c3zHp2pDnvQC5HTc9KQ9umu23zUxz3tfrSHf3NAPlubqCTzp626D6UhB7609R7negclvyre3SjFvyj1pYHK+tGv8AZoHpboPpRgjewtelp9eVGg5/qfw0B3HT2qRb8vKoK8tbmiVeX60DFA6C1GALXsLf9NAq9v0pqCgJVH5Re9GqjoOtQB7UQHagNAOai3aiy9hoelSifSjCe1AJA/KAaEjsLU0p9aEJQCBztXEdqakZ2sTenJhWP4Wt6UFYelFa/LlV0YM/lvbWpGFtyNzoNKCiE7a35UJXoB3rROFPS42o48Hre22w/NQUBB2/SrUWigDKB0tWgmF5WNS2E12oPn8/zW21pDn0puI+Ym9VnPf/APVAEh00qqTc87U6Q8r0sDW9AxPQHpenIvP+2painRr3oDQUajlvXItGFoCQjbcU5aBE56e1PRO2tBwHbWjC+ulEic7g0zJpfnQQqc70SAnSuC8udPRe21BCpfXWjVPW9MRL9z3pqJ27CgCNPY3q0mGJt5TrtT8PBmYCxOu1elwmAGUaanX/AE0HmRgW3sb26U7DeFO7ajKvMn+VetTw8HS2lWEwoUWAAoPPxeEqotYC1NGBt+GtwxdqEx9qDF+xjpY1DYLXa962Sg6a0lk1ty60GWcAeS370ceBPM69LfLWuicuVMydqDLTCc7VH2Xt+lauTtXZe1B8JxLan1qs7fWn4g6nXnVVuvSgHepUa9thUEct701V70HIPWrSLytS4xztblpVlDQSo5UYGtrdq5fS1MQdt6BkaaU5U3oYxpTQKDlT0FGF9+35q4dLetqNOlhQEqdqciUCjluKtRrztrQRHH2tV3DwXa1j9aKDDM2yliegrd8OwFvM62PT5stAPheC82e2g7V6GKK3IUvDRWF7Wq0BQcBUkVNQaACKW55U1jSWF6BYFSqX1tTQn1ogOVAISiIqa40ANS81Nak3oPgkx823Ok2vzsKdMPMedjegy6UEBee/epCVK+96aov/ADoJRfoO1WEW3PWlINbdaeg/pegJB0O9ORf0oFFGDsNqBqfSnptfc7VXj6bmnj9CaBoH660aL2PrQA9Dc2o0Pa1A5E13vWpgosxAtfW1jVGFedv616fwXBDLxW1B2AOunWg0cBhQq/KAa0I4+1TGltbWpyiggCmUJFFQdQmioTQQwoQKmpNANdXGuoJrjUE0tnoJdqrs2tE76b1l4jHoGsHW1hzoPj0g8x9aURy5A06QeYjvSz15iglR9aYg/wDl/lpQaiB9u9A5DfYXvTV96Qp/pvT0PPSgaD2ogOfLnQK30FFc339aByHuKcDpbc3qup0va9he35qahoLCW9D0qygvrzqmDbXfoaekhOm1Bq+HRF5FjUZmY27evpXu8FhQiBdCRqf9VeH8ExASdZCCQAw/03517zDTK6gg6EXH+agdaiAqAam9Bxoq6uoOrq6hNB1QamoNADGgLVLnlSmawvQE8ml9hVb7QPas7xPGlFNjY38n+qsX/aTgEk2ueX4WoNfxjHBIiVbznQWrysr3Ytd9e1TicQzte5I6A1SmmObYWAAHpQebmPmtYnXagI+gpk/zW53pfbrQDamAc+dCdDUqaAkH609en7mk302vamoaBinl/bUwHnY3pKjnamofqOVA1TysacDpvY0gG/LWiA9ff8NA0Ny3PSrEZ796pc+l6sRv6i1Bp4RrNpr1/wBNew8JxZKiO+YgKB/lWvGYabLyN+lel8BfNIACL+Y2P4aD1cLE6mm0qM9qIt3oGXqaWDU3oJvRUNdQdXGuqDQLfTWsvFz65QdK0MUfL19K87jpbG3O9BR8XlzMttgdaxZm5E2FXMXJmJ1vWXM3c6/8VBxe1jc6biks9ySLWvQOe9+16C/Y0GRMPMR0NKJpuIPmI13quD9KCSOXKuB5bdTQk9zUFuWxvQPB5X06Uam3euEYEEc1iGkxGJw7+bMGy5CPTRvegJ5a6m9qBwcbX+lMVtP5VWtaiQ/WgtJJ/Wmhhbc//aqyv3t2qSfW/W9BYBG9j7U9Tpa+/wD7qqJJ2sRTg/PmKC7G9tL6962/AsQVlBvrfrXnEk0vW34NhXe2JYth8MDnDONZrdL8u+1B72F2K3JGtPQ8715yHx+Nm4KI+WPKgkchQ3p271twzAqGBBBFBcL6USHnVUPfQHarKHSgIGpvUE1AblQSTUM9cTSWOtgLmgh9a8f4vMOM4B0vr/lbpXq8bIsKGR2CIBcn+leDxM2dnkObzszi/wCW9AiR+/pVKQn2p0jenrVVz21NADn9KDN2/SpdqXf+70GVO3mOtiD1quT+tHMfMdTv0pR97Gg7N3965Dre+g0/00stapQkmwDOzbKgLFuwFBphv/JWynMniauD8uRXjP1vkH0qqH72IF7H8tbXhsQSDxA4nDIy4TBYTHKmIUr94FIXUbElh9alMPLP4SkceDlxDwY5sSZEjzMi5DcdSNBoOY2oM/D4SV8wWIs8cTYkoGDHhi1yB2Bvbe1Vw/vbavQfCuFcSPiXWSCOSFhmBClmPMDmLX3tVPxLwB8Nh2xiTRYnDJLktACzYePWxNxa2gBPUjrQZqtzuAP+anIbkLfVjYAfibpXYXBPJh3lSOR5I3U20QMpvfc6jS+nSlz4d0BV47FWt5HD/t+9Bckw7xqrPGyAuyAvb5gNR2qc225JNgB5izHawqxHjA8RjkMaPLHkkMgDFZLAZ7ewNxrqa34/DosEBJHHJj8e5WKJtPmI3Uch33tQU8N4ckKfa8UFDbw4U/m5Fup7fXpWtEjSqZJ4y8ZK5YklKZl31I2FtgKrz4ZMOv27F4kPi2P3KRrxBh/8qDme5rLl8SkcWV5IIwdI0bXuSeZPOgu+KTJx2jjUJHFliUDt16mm4Lxd00LFgdN/w1jIp6E672696sxQu2YrGz5BdrEWSg9v4d4ijqCL3O9/zVrpJpe+9fPMNM6DMA6gHcnT0uNK28H8QqiiOSNyQNGjOb6ig9aH70LvXmZPiLXMmGxLpvmKlf0qY/Hw28E8eU6hxmoPRPPlW52FRJ4hCkRlaaJVWPORnF27W3vevPT+KFrhIMRI1rheGUC+5rJ/2fipCZvLHnN/PIIz7Cg7xXxhsQ5NykZ+VAxbL61kvKTyY27Vsf7IxRW3GkUD8CS6t6Us/DuJfVrXC2HEmzbcudBiO/KxPYUpzzse9bj/AAziL2CI46iQW/WmS/Cj3GUOy8P7w2DebsOnrQeXdvRfU0Gf0r0j/C84a4gLqc1sjC6+tCvwtMRcqqHo7aig8hN4ZiiSfseMOtrjCt/Slr4XiTe2FxZsL/7s39K+syxhiyiZrqFDFECmNr6EE6b6UuTTz8Q5R/EDycMIvW/Kg+XR+CSOjh8H4jHOmaZZkQZMtr2KmxGxN1JPak4PDsuUrI6MBfMhKlW6gjXSvpGJRcRDIkOKjBlw8kUbySG2Ygg3IFwBpr6189w5UPlDvIEdkVo28rKDa4JANjyvyoAxGMxBxj4lpJGnfLFJn8y4mAWADDYggak63r3a+JwiG6ukMeKwcs0K8MKEnygAC2oIIO2mteNkwgLGUlmBjlKpYMJGBFgddN/0qMNjkiZcRJhlxUhDIqSHLwY9jbv+goNnwrE8CKCMuZIpcB9oyPvC2cg2PS4P1NXcfhTNgXi+0wYaOTFRPIcVKYxmFxl0vcEkEctO1YLh0eIMR9kGEifB3v8A7uSTcje9ydO2mmtbOP8ALhG/hyCOSOVxiIzGjLtsLkHUa60FE+GYjCxyTjGYYQYeP75Y5uNlYgWG2hN9L9e9Z+GxAcSRvAkivH85JQwtyII19qnEeIubxrBhFdo1haRGMg4d72IIsSCCVNtLm1+VVGOXcqrG5a2YyNzsKC0IlZyqoWWOPX/Tbcn1Nex+GsUk0Tsqos8BXDM5jKs2HG1gf72vXl8O8rKqwlIyUVG+8yNl7g7i2tb+FfFQzq0weaCOTJISoYrGRa5INyAe1taDUm8Hw8kn2mRsTNITc8TEaZd7AAaDsKl/B8M2piOfnwDwz/T9Kc2KyMI+FKV2kdIywj59Dcbd6VNicgY8Nme90jeMLnb1vQV0whcZVwKYVV8gXEWb331PerseEgjZY/s93kjYkgFxIo352HYVk4rxfIFLxt5/PwlOQyeva/1rKm+JZyMqSJhgpZ24S5i/re4FuwoN9HIZ8sMkUatkjwzwBQq8iVPM7339atLi8q2TDWCZeIY0EYRj6fzNePw/irZzI7TTmTKZDxNZmG1zWqvxJBwxCvhszkOpYSShQzbE3HPpQegind2ACTAXa6pIFCryudTV1I2tYnO2ZiG5Zf51gy+OQRYVMTFDxpZpODwJJSrR23uddBy63FIf4tjWIO+DDYsyMGgjkLBFtoSSOZ5b0Hp1j7r3FqYI/Q3rxUfxRM8qugiihZ1vAIi+Vb66nUm19relbc3xVhU0tK5YXW8eTM3ca2oN1E9qYFryc3xoEayeHrJHlXK5xOQO3bTb9anDfFskguYcPAVNiDGXEnvfS2vag9YF7HtpQYidIV4ksiQoTkBc/M1r7egryeI8SWaQu0ycS1ozGSojUjS2oI9qoPiIUfIziSbyuVQmZ8x2Ou9tNL3oPSeIfECIoECrPnGk7+REbsDqT15CsiTxie+viKKQAMuHYEJ2Om/WvP4qZs1kjxMwQMIzJaEdTYEkgaGuw8wya4koSSSqWkAPrQW/FfFMVJh2xWHxXDmw0uR2wsSeTDtubkEgAgXN+Y0rIfxeabDxYObEyYhcNIzyOMQGfFyEmxa+9r2APrvTZ2S5iZ0mjXKnBOKEaO2/mAtp2PMCqCz4R514eHSKNN1iQKdeQIsTbU3Ov70GjjvE1EA4K4xyzSYMnERhAylTexFiADaxO99qbgfCl4KYq8kavw7KiiTy6gkG40B9zRYlMMkT4QnEHD545pAJOIWtvc7XsRz3HpURSWiIjkeKNMwkjxURjCxkkAgHe+xN96AZsHmaSOOVSB92rmMxiRjY3O9iLCs5/BrzGJ/EcMMS/wDDVAXDc9dbgd7VY8RfEa/eKjJIxOQm+YDa55C/vWWiMoC/ZsQ8kmYCSOQRhL7Hnf0J11oNVMI6hURJMaEVUZooyi5RoBc+hq/jcRZZMK00fEdVRUSQMVU2F7X2B+utedjk4b5M7xiNWj/jlRmOpvY2BvfbbpUnBvNeQzxgociEJnZl3BJ2PS9qBi+HMzcMzI4fZ8IBMPfUW/egfCOjXdi6eZ5OA2uUchewHTrR4fCi9hNOzllBR8OIw9uhNqt4uXQKYS5d1AOHJk8oJuGJ0ve2xFAMOFxRImWFHA1CTx5lXlrf5v7NXUxOJZ2Yys+JTMSsb/Z1jUaGwBsLVWGKyWUwcMqf8Y+XkdudtK5yigqnERXCmQvGZBlOtrnX60FmaN5GeQYnEID+GOQyBW5gEEf2arYcqrCQzYoyJ50L3kysPff1oSwC5EkMOl2VGN5F6nXalwsh2iiLgWzXLZl1OuvtQPxcbyM0hEf3kjPpIVLXJPTvVL7E173QAG7hJD5l5jWiixRMgwzM0ag2JRPlU7a31o5Jwq+Qq8hX5C+Urbmf1oGGK134Ssym5XijzKeZ5GlPjEQkko1xZ04mYJryI09qrxzuxIVUIObME8vmJ0vcA296bI4K3EcYObUPEHD35/2KCR4ijPusebTn5edMCM3nXEKQNc3DyjW+2tLQoFVgqmQOyE8PIVbob/vSXxmX7sxs3zC9x5W+m9BdgR1ZZOJHIqm5LjKPqNRTcRjkRs+dLuFKgAtl076Vntike2aF7DQguLac7WpM2IsbLhgsZzPGXJjzN1Ivr7UF9MXFN55EdBw9ZHUWy9DzHamxpGhzJIyHzeT7QUDqdvftWOPEEWw4buSdQkeTzdL9L0xPESWtwYk5hheQ5jvcn9ztQa6uimwjgDIy3Mj8TMu9hzpglzsXEMrMQvEKScMovM6j9RWWmLRZLcWDy5czFxbN0vbSraYrNG8qvGDEGMjCQSBNNN9wetBeLKbAxRKEC8NjMWKLe53uCTViPE2GURRlQSFPl2+leSxPjbuSEjjjKlhkcGU5TzGtva1SvibWHmKECxvII8x62tQMxeHGTK/iCKAzOETDlyrbAA8r32pb+IxADDPh1wxjjyCSWMs7J69xz1rSxeFlduHFh48HHIrCRZZMn2lhYk6AgWsNPSmSmQRRwDCwjghUf5HEi3uSA2hPPbegrYfxXDIWSPDAxyx2UPGZOJLbsNudhrexpiYpYFdQcXLh8REqOniGIDFG3uOdtdt7d6s4iWKBTk4eIwjysJJsPCIzJIRobD5Dci+wNtBvVCbFWQR8TDPJwvu42BVla/P250DsMjllkZgHEkYjDyGyxG5NxYkctzzNBicRe6ySYaSRTaMTgoI2vsNR2G9BEWmDRvhmxLNGrjOxwxjW3M3FxptrUqIkVr4NoZCLBo5M/K1rEG4PWgXiYS85jigWCGM5B58476na5/epiAXUyPaMqSvEVeeg7/3tRTxxZVkEmIuSsciSAXbS4II0Ox0tppWfKpRsiyO4X5Q9nGUi+p3B60GhPi7ktlxRINyHsuVr3N7gm1qUfE9eGiKh813Qm+U7gA/vSwkcjM8fEIRY3kWUlsugBF76gHQHbUVWICC4V0DaKz+Y5j3oLsviR8ymByt+GWsFKybWsdztqKVHi2VrAkmQ2kYkNm797dKrSBsvnJDk3jP8TLy3oIz5blGeTiLbhAsY1udTQWGz5srugHyM0By5G3253+lTG52MZUKyvnSQLla2pPb1oJMMW0zzsLZ8xjEIXXvvrpQpEhzXeR3jZTdJBGMvuOV/3oG8dlbiMZEF7ZdVHr0vqdedPw02dnjvIkcgY5kspyjUA6emtVSiKS2TEySEKQEYOG7XvcUSOkeUrEo5FXY3XkQQNLUD2REF3kLx+XMr2Y5eo571WLqxsiuQn+J5vLyIpjTl2ASGONQdycxy87jn+9c+FQ+bPwiC2iLmLKaBIexzDcfMDezL0ogGIz8W4OgCRhj71BgfNbR2GoYnKs3YdKshCI7vFGufLfUMPbpagoXcNcvYRm4V0zB/W1XhJdCwiAYqzg8UeVrd9PYURjQoDxUVnNlD+uwtsPWku6SLwwXVgbZoxm83oN/Wgr3lI4hKYkmNTmw8om4fYgfy0pryyZHjEiFZMoZEPyKNx/PvT8N4XimUrHgcfKb/ADDDGMLfTS9gfWrk/hmMRM8nhuKQKtgOEMWVse17Gg88HH5WNtWzjRaPD4gB7iQREKwuozZu3a+lW5kd9XwLhLWc8FsMcw63tSUwuG3fixEFgVO6WHrQKRzmUutgC18lru2/Q2qwZrkm8Q10DxGQgetUJIXVs62dbskbR2fP6gUQkYaMtm5gCg9zMEZ86SIGCtIqFc4dQL3Gmot35ViY7xF3doYkyKdeKMQWKxga2BtbuBbepfCzxOZJMMxhULDHLh5BIFudLMDoN9SLcqoY3hhvu45GYFklaScTBmvuLAaAUGp4Q5LEZbpIv3yYc8QyRjUggdN77jrRYjBGRXkKPLHGVeOSyoUUE6EjXlvWR4fjJMNKmKQI0qHhhZNpFJ2J5A9a9L4XiEmQ4ZeGksmbiK44bI17nIenbtsaDLXCyRTA8eyFuMrPfEFE5HQaf96MRZ2zieORZI1hjSePhlVJuSptzIuCNasNimiBXi8N23F8xZwTYjtv7Glqj5xnMLRyRscwbV1tuBbuNfagq42VEORBCwDZ434hkMe3oLkiqAQuGkUM2X+IbZsrHvV+SJCCjqLoFygsVOa5uNLilwlUDwsRGZI8iFCZAtzfXme9ArAJZiAztJJCyKqebNpf32p6xguiOrhY2ueFIFyqTrbTe1UpnyMxS0cccls0flKMOd/51fwzvIfLg2xSsrAth8Obvrvcc+9AvFoisUSN5EAUggZsjcwTz5V0LsLFMLZAGzcBRd9Nxbf21rVTwXE3zx4aSIDLkbEgRl16m535HemH4bldhnkwyOvOOQt5fYAC1B5/DSS51YwyBAGIL+ca6HQ7DTahkMrMHGHck/Kwswa3U16uH4bRBZsVI4bLZYowhX3NyatReA4dG4gw00kllBaeUsNPoBQeIY6ZnKYZC2dSkeY7ai4P6CqxWV9IxJiAD5eHGZCynbavpBOGh1ceHYa2l5yq5fYmkv8AEmCjN/8AaKyH8mEjMn7C1B4zCeB4p1scBiVY7NKAg9dTW1hvhnEsiq7YaAIdFkbOcvPbUfWrc3xphhomGxszfhZwuHH6kms+f42lb+HgoY1toZ5TIW9hYUGtD8KLYK2KbIDnyQRlhm6gk1bT4WwtsrjE4hTuOLw/N6AV5Gb4ox76jEx4ZTpbD4cJ+puazcR4piH0fxHFuOhxRUL7AgUH0VvCPDoDmeDAx22ONmDf9RqD8SeHQaLj8GjWsRgoy5b/AJRrXyx3TcnO3U/eH60DSryjc25Wyig+i4v4+wo+WPxDFFekYhDe5P8AKsyX/wAR3H8HwuNDybFYsuV9lArxDynYRoBzzmlm/VQOwzUHrJ/jvxOTVZsJhh5gOFhc+X3YmsqXxjETyquLxb4mCQqJlSJI/LfcAAaism+lruQOV8tPwUhD28pJRrBwHGax60G5hpggeRYmjgzeSSUqmXS2htf2WhXExAWacu3NuBv+lY+IaUsHfD4hSxUIzgMewFzr6UvXpKe/CoNvE4+cBirN95pI0ajzt1J5nqedVYZF0GgP/VTZUdmsEd9PwRmlp4fIdbLHm1u7hTl/lQBJiLMPmTlc75T0p0fiQWziNy6SK6vohVhqD0J1OtHH4UxJDzwqy5QbkNlYnTc1ci8BULeR0C2YKtzfNyNgLf8AagyXxGbNcSOSWOdznOa972ph8RlKiMurooslz+HpWgPCc7ZEmjcoLZZGVhoAbXFjexGmtAmFjEvDLYYhE1BkKBmA2He9BQONb5lH3i7N8uRbbUK4l8wzDMDzN29tK0JcKy5iGUxoc4vaYKoAJsQAedAySqx8uF4Iyl8kZby21IB1Bt+tAlXkkOThkqRchGF3UDS3a+9ej+HviYYbDPgMXI8b4WTJhwkZkOXW62G1j169qyXEeVXEpIcLw1fC/ZzmtzO/rqBtWTjD98/y2BXIqEMG0HMX+vOg9riPjWC3kgxkz8iQMMMvvc/pWZL8aTXPDwcCA/48hm/a1eYLtsEQDvvSxIWNs5QjsKDdm+J8c/8A6pMOCPlw0QTL7kE1m4jGTSazY3Eyg7h8QbN7XtVMx885I9akIvqepoDDRg38pbrkzfrXB+QVyP8AlobgcvS1cX+tAeu+UD1Py1BYjUvbXYCl8TlptS2flyoHM1zc6ADrQkL0HrSQ/f1oS/c9zf5qBzOB+X2pbPSi/wDZpZf2NA4v30oS3oO1Iz8qkuOooG5vU0zDzZJUksXHm8qHVrg1Wz+1Qj5WDXsVZXFBrHFLYs/DkRvkYeYv1Bvt6WvpvSI5swLcUrdjYZzoKqoS6vJbRdZABmyr1vUfZ3GmSX/gXSg9hJKgfMs0jSFsiqCUCqenL2psL2UmSBYMmUA4ghs7EnY7+3c1lGQo38NSHjbOrppIvpQLiCzqVhjzgqAwXOW5WN7g6cjQaz8VHTPg3SFixjZJA2ZgD31FuRPpS4fEFmZ4i2JwgmjvJIjCE5QNAb7nlpaqRxmQPC2GieN5F8pURlGB3sOdNw2MKEnghYyVeTIufzDmQdKC4cFEIssYcudeJiH4wjl7Da/eqreE6EvipmZvwlQvm7+vWreBkZ24aNFCpDSyKEK5Vvba+9tbCjnGRsyxsxGVC8Xn4i62vfYc7a2oKWEdsxw3DtcsI3kkGHRW5AEa23FW3mDOIyWTzKMojLrmtpdhyBvrVZzdCFMRXK0pWSYLlf0A/vSkHDqLOGyKcudkkKlGJAIsLje3rQR4himRlwvkWMFs6jzBb66kk63/AGrMkcF2YFDm0GRcgzdhT8crLIcMpUs8bSSEDLw4gNTcnmQeVU5QRkk4YijkTPEoObMoNr699aBge/UihzWP5QdzSi/L23oWf9TQOLdxSy9tOe1Lz626bVwbfXTrQGX+gFQZKUz8rCgL0Di2t7a9aEv0/elFu+tBmt1FA8v7E0tn70svzvalu/rQML0DP9DSy/ehJ70DCajP2oCee9dfvQMDX0uKNNWA6mxpQNtOtcG58+34aC1HKY2KXLIzLYXDB15XFRHI4FlllVbmwSQgCkM99s197k1KnTn9KD1c2+X8PmcDoaRYb2G+g6VFdQPDm+cHIx0JTSmxbnmWDISddK6uoLWFTKUkBObME0001rQgjDfdEu11L5mkJINdXUBNctlPDYZkQXiGoF9+tUsRMgJH2dDlvKt2Oh1rq6gxpIQ2FXEknjeJY0YWVv8ADiHIfp9Ky/E5As5hVMohARWzEkiurqCvfU+tSX1ta4vbeurqDr0Arq6ggtSy561NdQRegLV1dQQTQE11dQRUiurqCDXfrXV1BJ/lUg11dQcBf9qZl7murqD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46" name="AutoShape 6" descr="data:image/jpeg;base64,/9j/4AAQSkZJRgABAQAAAQABAAD/2wCEAAoHCBAPDBAJDwkJCQkKCQwICQwICR8JGAgMJSEnJyUhJCQpLjwzKSw4LSQkNDg0Kz0xNUNDKDE7QDs0Py40QzEBDAwMBgYGEAYGEDEdFh0xMTExMTExMTExMTExMTExMTExMTExMTExMTExMTExMTExMTExMTExMTExMTExMTExMf/AABEIAOUA3AMBIgACEQEDEQH/xAAbAAACAwEBAQAAAAAAAAAAAAACAwEEBQAGB//EAEEQAAIBAgQEBAMGBAMGBwAAAAECAwARBBIhMRNBUWEFInGBBjKRFCNCUqGxM8HR8FNichU0gpKy8QckRKLC0uL/xAAUAQEAAAAAAAAAAAAAAAAAAAAA/8QAFBEBAAAAAAAAAAAAAAAAAAAAAP/aAAwDAQACEQMRAD8AypW1IsN6QW5nU70c3zHp2pDnvQC5HTc9KQ9umu23zUxz3tfrSHf3NAPlubqCTzp626D6UhB7609R7negclvyre3SjFvyj1pYHK+tGv8AZoHpboPpRgjewtelp9eVGg5/qfw0B3HT2qRb8vKoK8tbmiVeX60DFA6C1GALXsLf9NAq9v0pqCgJVH5Re9GqjoOtQB7UQHagNAOai3aiy9hoelSifSjCe1AJA/KAaEjsLU0p9aEJQCBztXEdqakZ2sTenJhWP4Wt6UFYelFa/LlV0YM/lvbWpGFtyNzoNKCiE7a35UJXoB3rROFPS42o48Hre22w/NQUBB2/SrUWigDKB0tWgmF5WNS2E12oPn8/zW21pDn0puI+Ym9VnPf/APVAEh00qqTc87U6Q8r0sDW9AxPQHpenIvP+2painRr3oDQUajlvXItGFoCQjbcU5aBE56e1PRO2tBwHbWjC+ulEic7g0zJpfnQQqc70SAnSuC8udPRe21BCpfXWjVPW9MRL9z3pqJ27CgCNPY3q0mGJt5TrtT8PBmYCxOu1elwmAGUaanX/AE0HmRgW3sb26U7DeFO7ajKvMn+VetTw8HS2lWEwoUWAAoPPxeEqotYC1NGBt+GtwxdqEx9qDF+xjpY1DYLXa962Sg6a0lk1ty60GWcAeS370ceBPM69LfLWuicuVMydqDLTCc7VH2Xt+lauTtXZe1B8JxLan1qs7fWn4g6nXnVVuvSgHepUa9thUEct701V70HIPWrSLytS4xztblpVlDQSo5UYGtrdq5fS1MQdt6BkaaU5U3oYxpTQKDlT0FGF9+35q4dLetqNOlhQEqdqciUCjluKtRrztrQRHH2tV3DwXa1j9aKDDM2yliegrd8OwFvM62PT5stAPheC82e2g7V6GKK3IUvDRWF7Wq0BQcBUkVNQaACKW55U1jSWF6BYFSqX1tTQn1ogOVAISiIqa40ANS81Nak3oPgkx823Ok2vzsKdMPMedjegy6UEBee/epCVK+96aov/ADoJRfoO1WEW3PWlINbdaeg/pegJB0O9ORf0oFFGDsNqBqfSnptfc7VXj6bmnj9CaBoH660aL2PrQA9Dc2o0Pa1A5E13vWpgosxAtfW1jVGFedv616fwXBDLxW1B2AOunWg0cBhQq/KAa0I4+1TGltbWpyiggCmUJFFQdQmioTQQwoQKmpNANdXGuoJrjUE0tnoJdqrs2tE76b1l4jHoGsHW1hzoPj0g8x9aURy5A06QeYjvSz15iglR9aYg/wDl/lpQaiB9u9A5DfYXvTV96Qp/pvT0PPSgaD2ogOfLnQK30FFc339aByHuKcDpbc3qup0va9he35qahoLCW9D0qygvrzqmDbXfoaekhOm1Bq+HRF5FjUZmY27evpXu8FhQiBdCRqf9VeH8ExASdZCCQAw/03517zDTK6gg6EXH+agdaiAqAam9Bxoq6uoOrq6hNB1QamoNADGgLVLnlSmawvQE8ml9hVb7QPas7xPGlFNjY38n+qsX/aTgEk2ueX4WoNfxjHBIiVbznQWrysr3Ytd9e1TicQzte5I6A1SmmObYWAAHpQebmPmtYnXagI+gpk/zW53pfbrQDamAc+dCdDUqaAkH609en7mk302vamoaBinl/bUwHnY3pKjnamofqOVA1TysacDpvY0gG/LWiA9ff8NA0Ny3PSrEZ796pc+l6sRv6i1Bp4RrNpr1/wBNew8JxZKiO+YgKB/lWvGYabLyN+lel8BfNIACL+Y2P4aD1cLE6mm0qM9qIt3oGXqaWDU3oJvRUNdQdXGuqDQLfTWsvFz65QdK0MUfL19K87jpbG3O9BR8XlzMttgdaxZm5E2FXMXJmJ1vWXM3c6/8VBxe1jc6biks9ySLWvQOe9+16C/Y0GRMPMR0NKJpuIPmI13quD9KCSOXKuB5bdTQk9zUFuWxvQPB5X06Uam3euEYEEc1iGkxGJw7+bMGy5CPTRvegJ5a6m9qBwcbX+lMVtP5VWtaiQ/WgtJJ/Wmhhbc//aqyv3t2qSfW/W9BYBG9j7U9Tpa+/wD7qqJJ2sRTg/PmKC7G9tL6962/AsQVlBvrfrXnEk0vW34NhXe2JYth8MDnDONZrdL8u+1B72F2K3JGtPQ8715yHx+Nm4KI+WPKgkchQ3p271twzAqGBBBFBcL6USHnVUPfQHarKHSgIGpvUE1AblQSTUM9cTSWOtgLmgh9a8f4vMOM4B0vr/lbpXq8bIsKGR2CIBcn+leDxM2dnkObzszi/wCW9AiR+/pVKQn2p0jenrVVz21NADn9KDN2/SpdqXf+70GVO3mOtiD1quT+tHMfMdTv0pR97Gg7N3965Dre+g0/00stapQkmwDOzbKgLFuwFBphv/JWynMniauD8uRXjP1vkH0qqH72IF7H8tbXhsQSDxA4nDIy4TBYTHKmIUr94FIXUbElh9alMPLP4SkceDlxDwY5sSZEjzMi5DcdSNBoOY2oM/D4SV8wWIs8cTYkoGDHhi1yB2Bvbe1Vw/vbavQfCuFcSPiXWSCOSFhmBClmPMDmLX3tVPxLwB8Nh2xiTRYnDJLktACzYePWxNxa2gBPUjrQZqtzuAP+anIbkLfVjYAfibpXYXBPJh3lSOR5I3U20QMpvfc6jS+nSlz4d0BV47FWt5HD/t+9Bckw7xqrPGyAuyAvb5gNR2qc225JNgB5izHawqxHjA8RjkMaPLHkkMgDFZLAZ7ewNxrqa34/DosEBJHHJj8e5WKJtPmI3Uch33tQU8N4ckKfa8UFDbw4U/m5Fup7fXpWtEjSqZJ4y8ZK5YklKZl31I2FtgKrz4ZMOv27F4kPi2P3KRrxBh/8qDme5rLl8SkcWV5IIwdI0bXuSeZPOgu+KTJx2jjUJHFliUDt16mm4Lxd00LFgdN/w1jIp6E672696sxQu2YrGz5BdrEWSg9v4d4ijqCL3O9/zVrpJpe+9fPMNM6DMA6gHcnT0uNK28H8QqiiOSNyQNGjOb6ig9aH70LvXmZPiLXMmGxLpvmKlf0qY/Hw28E8eU6hxmoPRPPlW52FRJ4hCkRlaaJVWPORnF27W3vevPT+KFrhIMRI1rheGUC+5rJ/2fipCZvLHnN/PIIz7Cg7xXxhsQ5NykZ+VAxbL61kvKTyY27Vsf7IxRW3GkUD8CS6t6Us/DuJfVrXC2HEmzbcudBiO/KxPYUpzzse9bj/AAziL2CI46iQW/WmS/Cj3GUOy8P7w2DebsOnrQeXdvRfU0Gf0r0j/C84a4gLqc1sjC6+tCvwtMRcqqHo7aig8hN4ZiiSfseMOtrjCt/Slr4XiTe2FxZsL/7s39K+syxhiyiZrqFDFECmNr6EE6b6UuTTz8Q5R/EDycMIvW/Kg+XR+CSOjh8H4jHOmaZZkQZMtr2KmxGxN1JPak4PDsuUrI6MBfMhKlW6gjXSvpGJRcRDIkOKjBlw8kUbySG2Ygg3IFwBpr6189w5UPlDvIEdkVo28rKDa4JANjyvyoAxGMxBxj4lpJGnfLFJn8y4mAWADDYggak63r3a+JwiG6ukMeKwcs0K8MKEnygAC2oIIO2mteNkwgLGUlmBjlKpYMJGBFgddN/0qMNjkiZcRJhlxUhDIqSHLwY9jbv+goNnwrE8CKCMuZIpcB9oyPvC2cg2PS4P1NXcfhTNgXi+0wYaOTFRPIcVKYxmFxl0vcEkEctO1YLh0eIMR9kGEifB3v8A7uSTcje9ydO2mmtbOP8ALhG/hyCOSOVxiIzGjLtsLkHUa60FE+GYjCxyTjGYYQYeP75Y5uNlYgWG2hN9L9e9Z+GxAcSRvAkivH85JQwtyII19qnEeIubxrBhFdo1haRGMg4d72IIsSCCVNtLm1+VVGOXcqrG5a2YyNzsKC0IlZyqoWWOPX/Tbcn1Nex+GsUk0Tsqos8BXDM5jKs2HG1gf72vXl8O8rKqwlIyUVG+8yNl7g7i2tb+FfFQzq0weaCOTJISoYrGRa5INyAe1taDUm8Hw8kn2mRsTNITc8TEaZd7AAaDsKl/B8M2piOfnwDwz/T9Kc2KyMI+FKV2kdIywj59Dcbd6VNicgY8Nme90jeMLnb1vQV0whcZVwKYVV8gXEWb331PerseEgjZY/s93kjYkgFxIo352HYVk4rxfIFLxt5/PwlOQyeva/1rKm+JZyMqSJhgpZ24S5i/re4FuwoN9HIZ8sMkUatkjwzwBQq8iVPM7339atLi8q2TDWCZeIY0EYRj6fzNePw/irZzI7TTmTKZDxNZmG1zWqvxJBwxCvhszkOpYSShQzbE3HPpQegind2ACTAXa6pIFCryudTV1I2tYnO2ZiG5Zf51gy+OQRYVMTFDxpZpODwJJSrR23uddBy63FIf4tjWIO+DDYsyMGgjkLBFtoSSOZ5b0Hp1j7r3FqYI/Q3rxUfxRM8qugiihZ1vAIi+Vb66nUm19relbc3xVhU0tK5YXW8eTM3ca2oN1E9qYFryc3xoEayeHrJHlXK5xOQO3bTb9anDfFskguYcPAVNiDGXEnvfS2vag9YF7HtpQYidIV4ksiQoTkBc/M1r7egryeI8SWaQu0ycS1ozGSojUjS2oI9qoPiIUfIziSbyuVQmZ8x2Ou9tNL3oPSeIfECIoECrPnGk7+REbsDqT15CsiTxie+viKKQAMuHYEJ2Om/WvP4qZs1kjxMwQMIzJaEdTYEkgaGuw8wya4koSSSqWkAPrQW/FfFMVJh2xWHxXDmw0uR2wsSeTDtubkEgAgXN+Y0rIfxeabDxYObEyYhcNIzyOMQGfFyEmxa+9r2APrvTZ2S5iZ0mjXKnBOKEaO2/mAtp2PMCqCz4R514eHSKNN1iQKdeQIsTbU3Ov70GjjvE1EA4K4xyzSYMnERhAylTexFiADaxO99qbgfCl4KYq8kavw7KiiTy6gkG40B9zRYlMMkT4QnEHD545pAJOIWtvc7XsRz3HpURSWiIjkeKNMwkjxURjCxkkAgHe+xN96AZsHmaSOOVSB92rmMxiRjY3O9iLCs5/BrzGJ/EcMMS/wDDVAXDc9dbgd7VY8RfEa/eKjJIxOQm+YDa55C/vWWiMoC/ZsQ8kmYCSOQRhL7Hnf0J11oNVMI6hURJMaEVUZooyi5RoBc+hq/jcRZZMK00fEdVRUSQMVU2F7X2B+utedjk4b5M7xiNWj/jlRmOpvY2BvfbbpUnBvNeQzxgociEJnZl3BJ2PS9qBi+HMzcMzI4fZ8IBMPfUW/egfCOjXdi6eZ5OA2uUchewHTrR4fCi9hNOzllBR8OIw9uhNqt4uXQKYS5d1AOHJk8oJuGJ0ve2xFAMOFxRImWFHA1CTx5lXlrf5v7NXUxOJZ2Yys+JTMSsb/Z1jUaGwBsLVWGKyWUwcMqf8Y+XkdudtK5yigqnERXCmQvGZBlOtrnX60FmaN5GeQYnEID+GOQyBW5gEEf2arYcqrCQzYoyJ50L3kysPff1oSwC5EkMOl2VGN5F6nXalwsh2iiLgWzXLZl1OuvtQPxcbyM0hEf3kjPpIVLXJPTvVL7E173QAG7hJD5l5jWiixRMgwzM0ag2JRPlU7a31o5Jwq+Qq8hX5C+Urbmf1oGGK134Ssym5XijzKeZ5GlPjEQkko1xZ04mYJryI09qrxzuxIVUIObME8vmJ0vcA296bI4K3EcYObUPEHD35/2KCR4ijPusebTn5edMCM3nXEKQNc3DyjW+2tLQoFVgqmQOyE8PIVbob/vSXxmX7sxs3zC9x5W+m9BdgR1ZZOJHIqm5LjKPqNRTcRjkRs+dLuFKgAtl076Vntike2aF7DQguLac7WpM2IsbLhgsZzPGXJjzN1Ivr7UF9MXFN55EdBw9ZHUWy9DzHamxpGhzJIyHzeT7QUDqdvftWOPEEWw4buSdQkeTzdL9L0xPESWtwYk5hheQ5jvcn9ztQa6uimwjgDIy3Mj8TMu9hzpglzsXEMrMQvEKScMovM6j9RWWmLRZLcWDy5czFxbN0vbSraYrNG8qvGDEGMjCQSBNNN9wetBeLKbAxRKEC8NjMWKLe53uCTViPE2GURRlQSFPl2+leSxPjbuSEjjjKlhkcGU5TzGtva1SvibWHmKECxvII8x62tQMxeHGTK/iCKAzOETDlyrbAA8r32pb+IxADDPh1wxjjyCSWMs7J69xz1rSxeFlduHFh48HHIrCRZZMn2lhYk6AgWsNPSmSmQRRwDCwjghUf5HEi3uSA2hPPbegrYfxXDIWSPDAxyx2UPGZOJLbsNudhrexpiYpYFdQcXLh8REqOniGIDFG3uOdtdt7d6s4iWKBTk4eIwjysJJsPCIzJIRobD5Dci+wNtBvVCbFWQR8TDPJwvu42BVla/P250DsMjllkZgHEkYjDyGyxG5NxYkctzzNBicRe6ySYaSRTaMTgoI2vsNR2G9BEWmDRvhmxLNGrjOxwxjW3M3FxptrUqIkVr4NoZCLBo5M/K1rEG4PWgXiYS85jigWCGM5B58476na5/epiAXUyPaMqSvEVeeg7/3tRTxxZVkEmIuSsciSAXbS4II0Ox0tppWfKpRsiyO4X5Q9nGUi+p3B60GhPi7ktlxRINyHsuVr3N7gm1qUfE9eGiKh813Qm+U7gA/vSwkcjM8fEIRY3kWUlsugBF76gHQHbUVWICC4V0DaKz+Y5j3oLsviR8ymByt+GWsFKybWsdztqKVHi2VrAkmQ2kYkNm797dKrSBsvnJDk3jP8TLy3oIz5blGeTiLbhAsY1udTQWGz5srugHyM0By5G3253+lTG52MZUKyvnSQLla2pPb1oJMMW0zzsLZ8xjEIXXvvrpQpEhzXeR3jZTdJBGMvuOV/3oG8dlbiMZEF7ZdVHr0vqdedPw02dnjvIkcgY5kspyjUA6emtVSiKS2TEySEKQEYOG7XvcUSOkeUrEo5FXY3XkQQNLUD2REF3kLx+XMr2Y5eo571WLqxsiuQn+J5vLyIpjTl2ASGONQdycxy87jn+9c+FQ+bPwiC2iLmLKaBIexzDcfMDezL0ogGIz8W4OgCRhj71BgfNbR2GoYnKs3YdKshCI7vFGufLfUMPbpagoXcNcvYRm4V0zB/W1XhJdCwiAYqzg8UeVrd9PYURjQoDxUVnNlD+uwtsPWku6SLwwXVgbZoxm83oN/Wgr3lI4hKYkmNTmw8om4fYgfy0pryyZHjEiFZMoZEPyKNx/PvT8N4XimUrHgcfKb/ADDDGMLfTS9gfWrk/hmMRM8nhuKQKtgOEMWVse17Gg88HH5WNtWzjRaPD4gB7iQREKwuozZu3a+lW5kd9XwLhLWc8FsMcw63tSUwuG3fixEFgVO6WHrQKRzmUutgC18lru2/Q2qwZrkm8Q10DxGQgetUJIXVs62dbskbR2fP6gUQkYaMtm5gCg9zMEZ86SIGCtIqFc4dQL3Gmot35ViY7xF3doYkyKdeKMQWKxga2BtbuBbepfCzxOZJMMxhULDHLh5BIFudLMDoN9SLcqoY3hhvu45GYFklaScTBmvuLAaAUGp4Q5LEZbpIv3yYc8QyRjUggdN77jrRYjBGRXkKPLHGVeOSyoUUE6EjXlvWR4fjJMNKmKQI0qHhhZNpFJ2J5A9a9L4XiEmQ4ZeGksmbiK44bI17nIenbtsaDLXCyRTA8eyFuMrPfEFE5HQaf96MRZ2zieORZI1hjSePhlVJuSptzIuCNasNimiBXi8N23F8xZwTYjtv7Glqj5xnMLRyRscwbV1tuBbuNfagq42VEORBCwDZ434hkMe3oLkiqAQuGkUM2X+IbZsrHvV+SJCCjqLoFygsVOa5uNLilwlUDwsRGZI8iFCZAtzfXme9ArAJZiAztJJCyKqebNpf32p6xguiOrhY2ueFIFyqTrbTe1UpnyMxS0cccls0flKMOd/51fwzvIfLg2xSsrAth8Obvrvcc+9AvFoisUSN5EAUggZsjcwTz5V0LsLFMLZAGzcBRd9Nxbf21rVTwXE3zx4aSIDLkbEgRl16m535HemH4bldhnkwyOvOOQt5fYAC1B5/DSS51YwyBAGIL+ca6HQ7DTahkMrMHGHck/Kwswa3U16uH4bRBZsVI4bLZYowhX3NyatReA4dG4gw00kllBaeUsNPoBQeIY6ZnKYZC2dSkeY7ai4P6CqxWV9IxJiAD5eHGZCynbavpBOGh1ceHYa2l5yq5fYmkv8AEmCjN/8AaKyH8mEjMn7C1B4zCeB4p1scBiVY7NKAg9dTW1hvhnEsiq7YaAIdFkbOcvPbUfWrc3xphhomGxszfhZwuHH6kms+f42lb+HgoY1toZ5TIW9hYUGtD8KLYK2KbIDnyQRlhm6gk1bT4WwtsrjE4hTuOLw/N6AV5Gb4ox76jEx4ZTpbD4cJ+puazcR4piH0fxHFuOhxRUL7AgUH0VvCPDoDmeDAx22ONmDf9RqD8SeHQaLj8GjWsRgoy5b/AJRrXyx3TcnO3U/eH60DSryjc25Wyig+i4v4+wo+WPxDFFekYhDe5P8AKsyX/wAR3H8HwuNDybFYsuV9lArxDynYRoBzzmlm/VQOwzUHrJ/jvxOTVZsJhh5gOFhc+X3YmsqXxjETyquLxb4mCQqJlSJI/LfcAAaism+lruQOV8tPwUhD28pJRrBwHGax60G5hpggeRYmjgzeSSUqmXS2htf2WhXExAWacu3NuBv+lY+IaUsHfD4hSxUIzgMewFzr6UvXpKe/CoNvE4+cBirN95pI0ajzt1J5nqedVYZF0GgP/VTZUdmsEd9PwRmlp4fIdbLHm1u7hTl/lQBJiLMPmTlc75T0p0fiQWziNy6SK6vohVhqD0J1OtHH4UxJDzwqy5QbkNlYnTc1ci8BULeR0C2YKtzfNyNgLf8AagyXxGbNcSOSWOdznOa972ph8RlKiMurooslz+HpWgPCc7ZEmjcoLZZGVhoAbXFjexGmtAmFjEvDLYYhE1BkKBmA2He9BQONb5lH3i7N8uRbbUK4l8wzDMDzN29tK0JcKy5iGUxoc4vaYKoAJsQAedAySqx8uF4Iyl8kZby21IB1Bt+tAlXkkOThkqRchGF3UDS3a+9ej+HviYYbDPgMXI8b4WTJhwkZkOXW62G1j169qyXEeVXEpIcLw1fC/ZzmtzO/rqBtWTjD98/y2BXIqEMG0HMX+vOg9riPjWC3kgxkz8iQMMMvvc/pWZL8aTXPDwcCA/48hm/a1eYLtsEQDvvSxIWNs5QjsKDdm+J8c/8A6pMOCPlw0QTL7kE1m4jGTSazY3Eyg7h8QbN7XtVMx885I9akIvqepoDDRg38pbrkzfrXB+QVyP8AlobgcvS1cX+tAeu+UD1Py1BYjUvbXYCl8TlptS2flyoHM1zc6ADrQkL0HrSQ/f1oS/c9zf5qBzOB+X2pbPSi/wDZpZf2NA4v30oS3oO1Iz8qkuOooG5vU0zDzZJUksXHm8qHVrg1Wz+1Qj5WDXsVZXFBrHFLYs/DkRvkYeYv1Bvt6WvpvSI5swLcUrdjYZzoKqoS6vJbRdZABmyr1vUfZ3GmSX/gXSg9hJKgfMs0jSFsiqCUCqenL2psL2UmSBYMmUA4ghs7EnY7+3c1lGQo38NSHjbOrppIvpQLiCzqVhjzgqAwXOW5WN7g6cjQaz8VHTPg3SFixjZJA2ZgD31FuRPpS4fEFmZ4i2JwgmjvJIjCE5QNAb7nlpaqRxmQPC2GieN5F8pURlGB3sOdNw2MKEnghYyVeTIufzDmQdKC4cFEIssYcudeJiH4wjl7Da/eqreE6EvipmZvwlQvm7+vWreBkZ24aNFCpDSyKEK5Vvba+9tbCjnGRsyxsxGVC8Xn4i62vfYc7a2oKWEdsxw3DtcsI3kkGHRW5AEa23FW3mDOIyWTzKMojLrmtpdhyBvrVZzdCFMRXK0pWSYLlf0A/vSkHDqLOGyKcudkkKlGJAIsLje3rQR4himRlwvkWMFs6jzBb66kk63/AGrMkcF2YFDm0GRcgzdhT8crLIcMpUs8bSSEDLw4gNTcnmQeVU5QRkk4YijkTPEoObMoNr699aBge/UihzWP5QdzSi/L23oWf9TQOLdxSy9tOe1Lz626bVwbfXTrQGX+gFQZKUz8rCgL0Di2t7a9aEv0/elFu+tBmt1FA8v7E0tn70svzvalu/rQML0DP9DSy/ehJ70DCajP2oCee9dfvQMDX0uKNNWA6mxpQNtOtcG58+34aC1HKY2KXLIzLYXDB15XFRHI4FlllVbmwSQgCkM99s197k1KnTn9KD1c2+X8PmcDoaRYb2G+g6VFdQPDm+cHIx0JTSmxbnmWDISddK6uoLWFTKUkBObME0001rQgjDfdEu11L5mkJINdXUBNctlPDYZkQXiGoF9+tUsRMgJH2dDlvKt2Oh1rq6gxpIQ2FXEknjeJY0YWVv8ADiHIfp9Ky/E5As5hVMohARWzEkiurqCvfU+tSX1ta4vbeurqDr0Arq6ggtSy561NdQRegLV1dQQTQE11dQRUiurqCDXfrXV1BJ/lUg11dQcBf9qZl7murqD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48" name="AutoShape 8" descr="data:image/jpeg;base64,/9j/4AAQSkZJRgABAQAAAQABAAD/2wCEAAoHCBAPDBAJDwkJCQkKCQwICQwICR8JGAgMJSEnJyUhJCQpLjwzKSw4LSQkNDg0Kz0xNUNDKDE7QDs0Py40QzEBDAwMBgYGEAYGEDEdFh0xMTExMTExMTExMTExMTExMTExMTExMTExMTExMTExMTExMTExMTExMTExMTExMTExMf/AABEIAOUA3AMBIgACEQEDEQH/xAAbAAACAwEBAQAAAAAAAAAAAAACAwEEBQAGB//EAEEQAAIBAgQEBAMGBAMGBwAAAAECAwARBBIhMRNBUWEFInGBBjKRFCNCUqGxM8HR8FNichU0gpKy8QckRKLC0uL/xAAUAQEAAAAAAAAAAAAAAAAAAAAA/8QAFBEBAAAAAAAAAAAAAAAAAAAAAP/aAAwDAQACEQMRAD8AypW1IsN6QW5nU70c3zHp2pDnvQC5HTc9KQ9umu23zUxz3tfrSHf3NAPlubqCTzp626D6UhB7609R7negclvyre3SjFvyj1pYHK+tGv8AZoHpboPpRgjewtelp9eVGg5/qfw0B3HT2qRb8vKoK8tbmiVeX60DFA6C1GALXsLf9NAq9v0pqCgJVH5Re9GqjoOtQB7UQHagNAOai3aiy9hoelSifSjCe1AJA/KAaEjsLU0p9aEJQCBztXEdqakZ2sTenJhWP4Wt6UFYelFa/LlV0YM/lvbWpGFtyNzoNKCiE7a35UJXoB3rROFPS42o48Hre22w/NQUBB2/SrUWigDKB0tWgmF5WNS2E12oPn8/zW21pDn0puI+Ym9VnPf/APVAEh00qqTc87U6Q8r0sDW9AxPQHpenIvP+2painRr3oDQUajlvXItGFoCQjbcU5aBE56e1PRO2tBwHbWjC+ulEic7g0zJpfnQQqc70SAnSuC8udPRe21BCpfXWjVPW9MRL9z3pqJ27CgCNPY3q0mGJt5TrtT8PBmYCxOu1elwmAGUaanX/AE0HmRgW3sb26U7DeFO7ajKvMn+VetTw8HS2lWEwoUWAAoPPxeEqotYC1NGBt+GtwxdqEx9qDF+xjpY1DYLXa962Sg6a0lk1ty60GWcAeS370ceBPM69LfLWuicuVMydqDLTCc7VH2Xt+lauTtXZe1B8JxLan1qs7fWn4g6nXnVVuvSgHepUa9thUEct701V70HIPWrSLytS4xztblpVlDQSo5UYGtrdq5fS1MQdt6BkaaU5U3oYxpTQKDlT0FGF9+35q4dLetqNOlhQEqdqciUCjluKtRrztrQRHH2tV3DwXa1j9aKDDM2yliegrd8OwFvM62PT5stAPheC82e2g7V6GKK3IUvDRWF7Wq0BQcBUkVNQaACKW55U1jSWF6BYFSqX1tTQn1ogOVAISiIqa40ANS81Nak3oPgkx823Ok2vzsKdMPMedjegy6UEBee/epCVK+96aov/ADoJRfoO1WEW3PWlINbdaeg/pegJB0O9ORf0oFFGDsNqBqfSnptfc7VXj6bmnj9CaBoH660aL2PrQA9Dc2o0Pa1A5E13vWpgosxAtfW1jVGFedv616fwXBDLxW1B2AOunWg0cBhQq/KAa0I4+1TGltbWpyiggCmUJFFQdQmioTQQwoQKmpNANdXGuoJrjUE0tnoJdqrs2tE76b1l4jHoGsHW1hzoPj0g8x9aURy5A06QeYjvSz15iglR9aYg/wDl/lpQaiB9u9A5DfYXvTV96Qp/pvT0PPSgaD2ogOfLnQK30FFc339aByHuKcDpbc3qup0va9he35qahoLCW9D0qygvrzqmDbXfoaekhOm1Bq+HRF5FjUZmY27evpXu8FhQiBdCRqf9VeH8ExASdZCCQAw/03517zDTK6gg6EXH+agdaiAqAam9Bxoq6uoOrq6hNB1QamoNADGgLVLnlSmawvQE8ml9hVb7QPas7xPGlFNjY38n+qsX/aTgEk2ueX4WoNfxjHBIiVbznQWrysr3Ytd9e1TicQzte5I6A1SmmObYWAAHpQebmPmtYnXagI+gpk/zW53pfbrQDamAc+dCdDUqaAkH609en7mk302vamoaBinl/bUwHnY3pKjnamofqOVA1TysacDpvY0gG/LWiA9ff8NA0Ny3PSrEZ796pc+l6sRv6i1Bp4RrNpr1/wBNew8JxZKiO+YgKB/lWvGYabLyN+lel8BfNIACL+Y2P4aD1cLE6mm0qM9qIt3oGXqaWDU3oJvRUNdQdXGuqDQLfTWsvFz65QdK0MUfL19K87jpbG3O9BR8XlzMttgdaxZm5E2FXMXJmJ1vWXM3c6/8VBxe1jc6biks9ySLWvQOe9+16C/Y0GRMPMR0NKJpuIPmI13quD9KCSOXKuB5bdTQk9zUFuWxvQPB5X06Uam3euEYEEc1iGkxGJw7+bMGy5CPTRvegJ5a6m9qBwcbX+lMVtP5VWtaiQ/WgtJJ/Wmhhbc//aqyv3t2qSfW/W9BYBG9j7U9Tpa+/wD7qqJJ2sRTg/PmKC7G9tL6962/AsQVlBvrfrXnEk0vW34NhXe2JYth8MDnDONZrdL8u+1B72F2K3JGtPQ8715yHx+Nm4KI+WPKgkchQ3p271twzAqGBBBFBcL6USHnVUPfQHarKHSgIGpvUE1AblQSTUM9cTSWOtgLmgh9a8f4vMOM4B0vr/lbpXq8bIsKGR2CIBcn+leDxM2dnkObzszi/wCW9AiR+/pVKQn2p0jenrVVz21NADn9KDN2/SpdqXf+70GVO3mOtiD1quT+tHMfMdTv0pR97Gg7N3965Dre+g0/00stapQkmwDOzbKgLFuwFBphv/JWynMniauD8uRXjP1vkH0qqH72IF7H8tbXhsQSDxA4nDIy4TBYTHKmIUr94FIXUbElh9alMPLP4SkceDlxDwY5sSZEjzMi5DcdSNBoOY2oM/D4SV8wWIs8cTYkoGDHhi1yB2Bvbe1Vw/vbavQfCuFcSPiXWSCOSFhmBClmPMDmLX3tVPxLwB8Nh2xiTRYnDJLktACzYePWxNxa2gBPUjrQZqtzuAP+anIbkLfVjYAfibpXYXBPJh3lSOR5I3U20QMpvfc6jS+nSlz4d0BV47FWt5HD/t+9Bckw7xqrPGyAuyAvb5gNR2qc225JNgB5izHawqxHjA8RjkMaPLHkkMgDFZLAZ7ewNxrqa34/DosEBJHHJj8e5WKJtPmI3Uch33tQU8N4ckKfa8UFDbw4U/m5Fup7fXpWtEjSqZJ4y8ZK5YklKZl31I2FtgKrz4ZMOv27F4kPi2P3KRrxBh/8qDme5rLl8SkcWV5IIwdI0bXuSeZPOgu+KTJx2jjUJHFliUDt16mm4Lxd00LFgdN/w1jIp6E672696sxQu2YrGz5BdrEWSg9v4d4ijqCL3O9/zVrpJpe+9fPMNM6DMA6gHcnT0uNK28H8QqiiOSNyQNGjOb6ig9aH70LvXmZPiLXMmGxLpvmKlf0qY/Hw28E8eU6hxmoPRPPlW52FRJ4hCkRlaaJVWPORnF27W3vevPT+KFrhIMRI1rheGUC+5rJ/2fipCZvLHnN/PIIz7Cg7xXxhsQ5NykZ+VAxbL61kvKTyY27Vsf7IxRW3GkUD8CS6t6Us/DuJfVrXC2HEmzbcudBiO/KxPYUpzzse9bj/AAziL2CI46iQW/WmS/Cj3GUOy8P7w2DebsOnrQeXdvRfU0Gf0r0j/C84a4gLqc1sjC6+tCvwtMRcqqHo7aig8hN4ZiiSfseMOtrjCt/Slr4XiTe2FxZsL/7s39K+syxhiyiZrqFDFECmNr6EE6b6UuTTz8Q5R/EDycMIvW/Kg+XR+CSOjh8H4jHOmaZZkQZMtr2KmxGxN1JPak4PDsuUrI6MBfMhKlW6gjXSvpGJRcRDIkOKjBlw8kUbySG2Ygg3IFwBpr6189w5UPlDvIEdkVo28rKDa4JANjyvyoAxGMxBxj4lpJGnfLFJn8y4mAWADDYggak63r3a+JwiG6ukMeKwcs0K8MKEnygAC2oIIO2mteNkwgLGUlmBjlKpYMJGBFgddN/0qMNjkiZcRJhlxUhDIqSHLwY9jbv+goNnwrE8CKCMuZIpcB9oyPvC2cg2PS4P1NXcfhTNgXi+0wYaOTFRPIcVKYxmFxl0vcEkEctO1YLh0eIMR9kGEifB3v8A7uSTcje9ydO2mmtbOP8ALhG/hyCOSOVxiIzGjLtsLkHUa60FE+GYjCxyTjGYYQYeP75Y5uNlYgWG2hN9L9e9Z+GxAcSRvAkivH85JQwtyII19qnEeIubxrBhFdo1haRGMg4d72IIsSCCVNtLm1+VVGOXcqrG5a2YyNzsKC0IlZyqoWWOPX/Tbcn1Nex+GsUk0Tsqos8BXDM5jKs2HG1gf72vXl8O8rKqwlIyUVG+8yNl7g7i2tb+FfFQzq0weaCOTJISoYrGRa5INyAe1taDUm8Hw8kn2mRsTNITc8TEaZd7AAaDsKl/B8M2piOfnwDwz/T9Kc2KyMI+FKV2kdIywj59Dcbd6VNicgY8Nme90jeMLnb1vQV0whcZVwKYVV8gXEWb331PerseEgjZY/s93kjYkgFxIo352HYVk4rxfIFLxt5/PwlOQyeva/1rKm+JZyMqSJhgpZ24S5i/re4FuwoN9HIZ8sMkUatkjwzwBQq8iVPM7339atLi8q2TDWCZeIY0EYRj6fzNePw/irZzI7TTmTKZDxNZmG1zWqvxJBwxCvhszkOpYSShQzbE3HPpQegind2ACTAXa6pIFCryudTV1I2tYnO2ZiG5Zf51gy+OQRYVMTFDxpZpODwJJSrR23uddBy63FIf4tjWIO+DDYsyMGgjkLBFtoSSOZ5b0Hp1j7r3FqYI/Q3rxUfxRM8qugiihZ1vAIi+Vb66nUm19relbc3xVhU0tK5YXW8eTM3ca2oN1E9qYFryc3xoEayeHrJHlXK5xOQO3bTb9anDfFskguYcPAVNiDGXEnvfS2vag9YF7HtpQYidIV4ksiQoTkBc/M1r7egryeI8SWaQu0ycS1ozGSojUjS2oI9qoPiIUfIziSbyuVQmZ8x2Ou9tNL3oPSeIfECIoECrPnGk7+REbsDqT15CsiTxie+viKKQAMuHYEJ2Om/WvP4qZs1kjxMwQMIzJaEdTYEkgaGuw8wya4koSSSqWkAPrQW/FfFMVJh2xWHxXDmw0uR2wsSeTDtubkEgAgXN+Y0rIfxeabDxYObEyYhcNIzyOMQGfFyEmxa+9r2APrvTZ2S5iZ0mjXKnBOKEaO2/mAtp2PMCqCz4R514eHSKNN1iQKdeQIsTbU3Ov70GjjvE1EA4K4xyzSYMnERhAylTexFiADaxO99qbgfCl4KYq8kavw7KiiTy6gkG40B9zRYlMMkT4QnEHD545pAJOIWtvc7XsRz3HpURSWiIjkeKNMwkjxURjCxkkAgHe+xN96AZsHmaSOOVSB92rmMxiRjY3O9iLCs5/BrzGJ/EcMMS/wDDVAXDc9dbgd7VY8RfEa/eKjJIxOQm+YDa55C/vWWiMoC/ZsQ8kmYCSOQRhL7Hnf0J11oNVMI6hURJMaEVUZooyi5RoBc+hq/jcRZZMK00fEdVRUSQMVU2F7X2B+utedjk4b5M7xiNWj/jlRmOpvY2BvfbbpUnBvNeQzxgociEJnZl3BJ2PS9qBi+HMzcMzI4fZ8IBMPfUW/egfCOjXdi6eZ5OA2uUchewHTrR4fCi9hNOzllBR8OIw9uhNqt4uXQKYS5d1AOHJk8oJuGJ0ve2xFAMOFxRImWFHA1CTx5lXlrf5v7NXUxOJZ2Yys+JTMSsb/Z1jUaGwBsLVWGKyWUwcMqf8Y+XkdudtK5yigqnERXCmQvGZBlOtrnX60FmaN5GeQYnEID+GOQyBW5gEEf2arYcqrCQzYoyJ50L3kysPff1oSwC5EkMOl2VGN5F6nXalwsh2iiLgWzXLZl1OuvtQPxcbyM0hEf3kjPpIVLXJPTvVL7E173QAG7hJD5l5jWiixRMgwzM0ag2JRPlU7a31o5Jwq+Qq8hX5C+Urbmf1oGGK134Ssym5XijzKeZ5GlPjEQkko1xZ04mYJryI09qrxzuxIVUIObME8vmJ0vcA296bI4K3EcYObUPEHD35/2KCR4ijPusebTn5edMCM3nXEKQNc3DyjW+2tLQoFVgqmQOyE8PIVbob/vSXxmX7sxs3zC9x5W+m9BdgR1ZZOJHIqm5LjKPqNRTcRjkRs+dLuFKgAtl076Vntike2aF7DQguLac7WpM2IsbLhgsZzPGXJjzN1Ivr7UF9MXFN55EdBw9ZHUWy9DzHamxpGhzJIyHzeT7QUDqdvftWOPEEWw4buSdQkeTzdL9L0xPESWtwYk5hheQ5jvcn9ztQa6uimwjgDIy3Mj8TMu9hzpglzsXEMrMQvEKScMovM6j9RWWmLRZLcWDy5czFxbN0vbSraYrNG8qvGDEGMjCQSBNNN9wetBeLKbAxRKEC8NjMWKLe53uCTViPE2GURRlQSFPl2+leSxPjbuSEjjjKlhkcGU5TzGtva1SvibWHmKECxvII8x62tQMxeHGTK/iCKAzOETDlyrbAA8r32pb+IxADDPh1wxjjyCSWMs7J69xz1rSxeFlduHFh48HHIrCRZZMn2lhYk6AgWsNPSmSmQRRwDCwjghUf5HEi3uSA2hPPbegrYfxXDIWSPDAxyx2UPGZOJLbsNudhrexpiYpYFdQcXLh8REqOniGIDFG3uOdtdt7d6s4iWKBTk4eIwjysJJsPCIzJIRobD5Dci+wNtBvVCbFWQR8TDPJwvu42BVla/P250DsMjllkZgHEkYjDyGyxG5NxYkctzzNBicRe6ySYaSRTaMTgoI2vsNR2G9BEWmDRvhmxLNGrjOxwxjW3M3FxptrUqIkVr4NoZCLBo5M/K1rEG4PWgXiYS85jigWCGM5B58476na5/epiAXUyPaMqSvEVeeg7/3tRTxxZVkEmIuSsciSAXbS4II0Ox0tppWfKpRsiyO4X5Q9nGUi+p3B60GhPi7ktlxRINyHsuVr3N7gm1qUfE9eGiKh813Qm+U7gA/vSwkcjM8fEIRY3kWUlsugBF76gHQHbUVWICC4V0DaKz+Y5j3oLsviR8ymByt+GWsFKybWsdztqKVHi2VrAkmQ2kYkNm797dKrSBsvnJDk3jP8TLy3oIz5blGeTiLbhAsY1udTQWGz5srugHyM0By5G3253+lTG52MZUKyvnSQLla2pPb1oJMMW0zzsLZ8xjEIXXvvrpQpEhzXeR3jZTdJBGMvuOV/3oG8dlbiMZEF7ZdVHr0vqdedPw02dnjvIkcgY5kspyjUA6emtVSiKS2TEySEKQEYOG7XvcUSOkeUrEo5FXY3XkQQNLUD2REF3kLx+XMr2Y5eo571WLqxsiuQn+J5vLyIpjTl2ASGONQdycxy87jn+9c+FQ+bPwiC2iLmLKaBIexzDcfMDezL0ogGIz8W4OgCRhj71BgfNbR2GoYnKs3YdKshCI7vFGufLfUMPbpagoXcNcvYRm4V0zB/W1XhJdCwiAYqzg8UeVrd9PYURjQoDxUVnNlD+uwtsPWku6SLwwXVgbZoxm83oN/Wgr3lI4hKYkmNTmw8om4fYgfy0pryyZHjEiFZMoZEPyKNx/PvT8N4XimUrHgcfKb/ADDDGMLfTS9gfWrk/hmMRM8nhuKQKtgOEMWVse17Gg88HH5WNtWzjRaPD4gB7iQREKwuozZu3a+lW5kd9XwLhLWc8FsMcw63tSUwuG3fixEFgVO6WHrQKRzmUutgC18lru2/Q2qwZrkm8Q10DxGQgetUJIXVs62dbskbR2fP6gUQkYaMtm5gCg9zMEZ86SIGCtIqFc4dQL3Gmot35ViY7xF3doYkyKdeKMQWKxga2BtbuBbepfCzxOZJMMxhULDHLh5BIFudLMDoN9SLcqoY3hhvu45GYFklaScTBmvuLAaAUGp4Q5LEZbpIv3yYc8QyRjUggdN77jrRYjBGRXkKPLHGVeOSyoUUE6EjXlvWR4fjJMNKmKQI0qHhhZNpFJ2J5A9a9L4XiEmQ4ZeGksmbiK44bI17nIenbtsaDLXCyRTA8eyFuMrPfEFE5HQaf96MRZ2zieORZI1hjSePhlVJuSptzIuCNasNimiBXi8N23F8xZwTYjtv7Glqj5xnMLRyRscwbV1tuBbuNfagq42VEORBCwDZ434hkMe3oLkiqAQuGkUM2X+IbZsrHvV+SJCCjqLoFygsVOa5uNLilwlUDwsRGZI8iFCZAtzfXme9ArAJZiAztJJCyKqebNpf32p6xguiOrhY2ueFIFyqTrbTe1UpnyMxS0cccls0flKMOd/51fwzvIfLg2xSsrAth8Obvrvcc+9AvFoisUSN5EAUggZsjcwTz5V0LsLFMLZAGzcBRd9Nxbf21rVTwXE3zx4aSIDLkbEgRl16m535HemH4bldhnkwyOvOOQt5fYAC1B5/DSS51YwyBAGIL+ca6HQ7DTahkMrMHGHck/Kwswa3U16uH4bRBZsVI4bLZYowhX3NyatReA4dG4gw00kllBaeUsNPoBQeIY6ZnKYZC2dSkeY7ai4P6CqxWV9IxJiAD5eHGZCynbavpBOGh1ceHYa2l5yq5fYmkv8AEmCjN/8AaKyH8mEjMn7C1B4zCeB4p1scBiVY7NKAg9dTW1hvhnEsiq7YaAIdFkbOcvPbUfWrc3xphhomGxszfhZwuHH6kms+f42lb+HgoY1toZ5TIW9hYUGtD8KLYK2KbIDnyQRlhm6gk1bT4WwtsrjE4hTuOLw/N6AV5Gb4ox76jEx4ZTpbD4cJ+puazcR4piH0fxHFuOhxRUL7AgUH0VvCPDoDmeDAx22ONmDf9RqD8SeHQaLj8GjWsRgoy5b/AJRrXyx3TcnO3U/eH60DSryjc25Wyig+i4v4+wo+WPxDFFekYhDe5P8AKsyX/wAR3H8HwuNDybFYsuV9lArxDynYRoBzzmlm/VQOwzUHrJ/jvxOTVZsJhh5gOFhc+X3YmsqXxjETyquLxb4mCQqJlSJI/LfcAAaism+lruQOV8tPwUhD28pJRrBwHGax60G5hpggeRYmjgzeSSUqmXS2htf2WhXExAWacu3NuBv+lY+IaUsHfD4hSxUIzgMewFzr6UvXpKe/CoNvE4+cBirN95pI0ajzt1J5nqedVYZF0GgP/VTZUdmsEd9PwRmlp4fIdbLHm1u7hTl/lQBJiLMPmTlc75T0p0fiQWziNy6SK6vohVhqD0J1OtHH4UxJDzwqy5QbkNlYnTc1ci8BULeR0C2YKtzfNyNgLf8AagyXxGbNcSOSWOdznOa972ph8RlKiMurooslz+HpWgPCc7ZEmjcoLZZGVhoAbXFjexGmtAmFjEvDLYYhE1BkKBmA2He9BQONb5lH3i7N8uRbbUK4l8wzDMDzN29tK0JcKy5iGUxoc4vaYKoAJsQAedAySqx8uF4Iyl8kZby21IB1Bt+tAlXkkOThkqRchGF3UDS3a+9ej+HviYYbDPgMXI8b4WTJhwkZkOXW62G1j169qyXEeVXEpIcLw1fC/ZzmtzO/rqBtWTjD98/y2BXIqEMG0HMX+vOg9riPjWC3kgxkz8iQMMMvvc/pWZL8aTXPDwcCA/48hm/a1eYLtsEQDvvSxIWNs5QjsKDdm+J8c/8A6pMOCPlw0QTL7kE1m4jGTSazY3Eyg7h8QbN7XtVMx885I9akIvqepoDDRg38pbrkzfrXB+QVyP8AlobgcvS1cX+tAeu+UD1Py1BYjUvbXYCl8TlptS2flyoHM1zc6ADrQkL0HrSQ/f1oS/c9zf5qBzOB+X2pbPSi/wDZpZf2NA4v30oS3oO1Iz8qkuOooG5vU0zDzZJUksXHm8qHVrg1Wz+1Qj5WDXsVZXFBrHFLYs/DkRvkYeYv1Bvt6WvpvSI5swLcUrdjYZzoKqoS6vJbRdZABmyr1vUfZ3GmSX/gXSg9hJKgfMs0jSFsiqCUCqenL2psL2UmSBYMmUA4ghs7EnY7+3c1lGQo38NSHjbOrppIvpQLiCzqVhjzgqAwXOW5WN7g6cjQaz8VHTPg3SFixjZJA2ZgD31FuRPpS4fEFmZ4i2JwgmjvJIjCE5QNAb7nlpaqRxmQPC2GieN5F8pURlGB3sOdNw2MKEnghYyVeTIufzDmQdKC4cFEIssYcudeJiH4wjl7Da/eqreE6EvipmZvwlQvm7+vWreBkZ24aNFCpDSyKEK5Vvba+9tbCjnGRsyxsxGVC8Xn4i62vfYc7a2oKWEdsxw3DtcsI3kkGHRW5AEa23FW3mDOIyWTzKMojLrmtpdhyBvrVZzdCFMRXK0pWSYLlf0A/vSkHDqLOGyKcudkkKlGJAIsLje3rQR4himRlwvkWMFs6jzBb66kk63/AGrMkcF2YFDm0GRcgzdhT8crLIcMpUs8bSSEDLw4gNTcnmQeVU5QRkk4YijkTPEoObMoNr699aBge/UihzWP5QdzSi/L23oWf9TQOLdxSy9tOe1Lz626bVwbfXTrQGX+gFQZKUz8rCgL0Di2t7a9aEv0/elFu+tBmt1FA8v7E0tn70svzvalu/rQML0DP9DSy/ehJ70DCajP2oCee9dfvQMDX0uKNNWA6mxpQNtOtcG58+34aC1HKY2KXLIzLYXDB15XFRHI4FlllVbmwSQgCkM99s197k1KnTn9KD1c2+X8PmcDoaRYb2G+g6VFdQPDm+cHIx0JTSmxbnmWDISddK6uoLWFTKUkBObME0001rQgjDfdEu11L5mkJINdXUBNctlPDYZkQXiGoF9+tUsRMgJH2dDlvKt2Oh1rq6gxpIQ2FXEknjeJY0YWVv8ADiHIfp9Ky/E5As5hVMohARWzEkiurqCvfU+tSX1ta4vbeurqDr0Arq6ggtSy561NdQRegLV1dQQTQE11dQRUiurqCDXfrXV1BJ/lUg11dQcBf9qZl7murqD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50" name="AutoShape 10" descr="data:image/jpeg;base64,/9j/4AAQSkZJRgABAQAAAQABAAD/2wCEAAkGBxISEBUSEhIVFRUVFxUVFxUVFRUVFRUVFRUWFhUVFRUYHSggGBolGxUVITEhJSkrLi4uFx8zODMtNygtLisBCgoKBQUFDgUFDisZExkrKysrKysrKysrKysrKysrKysrKysrKysrKysrKysrKysrKysrKysrKysrKysrKysrK//AABEIALcBFAMBIgACEQEDEQH/xAAcAAACAQUBAAAAAAAAAAAAAAAAAQIDBAUGBwj/xAA7EAABAwIEAwYDBgYBBQAAAAABAAIRAyEEBRIxBkFREyJhcYGRB6GxMkKCwdHwFCNSYuHxciQzssLS/8QAFAEBAAAAAAAAAAAAAAAAAAAAAP/EABQRAQAAAAAAAAAAAAAAAAAAAAD/2gAMAwEAAhEDEQA/AOPyiVElCCWtS7TwUE2hBUa8dEnIayfJVhh0FCEdmr2ngiVksJl19kGv9mUzTK3hvDZ7IvNN3h3T9f3ssTjMsc2xaR4EQg1vQm0EK9r4UhWrmIKb3EpBNyggq6wouUEpQNCSaAlOVFCCWpGpRQgepPUopoJBycqATCCWpOVCUSglKNSjKJQT1piooIQVNakKioymCgymCq931/RCoYV3d9UkFlpThXDaSuf4W8QgsGMVanSMgc1kW4H6wshgcuvtflZBjqGEn846rJYbLCbAeizmCycmABfy/d1tOWZEbSCOaDXMt4dJ5Lo/DfA9JgZUqXdYhvIW59Sr7KskEbQtppiAEFr/AALIjSPZYnOOGKNdsaR7LYkIOQZz8P3BpMWE7LmWdZUaTiF6qeyQub/ELhEOYatMRG4A38UHAXtVIhZfMMJpJCxb2oKJSUiooGhJNAIQhAIQhAIQphiCCaqsoEqqMKUFqhVnUDKgWIIhCA1BCAQhCBoCUKQCC6obIUaIshBk6VCwMfosrhMBLgfKDCngsLa8/vxWw5ZhLtt4n6IKGFyLr/rndZ3LsgAgxefOyzeW4DUdtlseHy7wQYfAZSJFrBbFgcrAMlXFDCwr+kEDYwBShNCBITQgIUKtMEEFVEFBxL4kcGPpuNWk0uZcmPuhcoxFO69eYugHtLSJBtdecviRw8MJiTpEMeS5vhfYINEcFFVHhUygEJJoBOEpU2IEGpimSq9KnJC2bI8hdUIIEoMXlXD1WrcNMCFl8RwZiKY1aCW9Y2XVeFeHH04B2F9tz/hbx/ANLNLgCEHn/LOFK1QAspEjrYLbcF8MaumahbJ5AyR5rq+GwLGCGtA8griEHnzP+ETRfpPp4m9lrWIyVzSbfJd048ywvAeBJHLwXPq+Edb6fv1Qc7q4MgwrZ9KCt6xeDAsN+sBa9jMLBKDAvbdRhXlWkrd7EEApAIhNBWpGyFGnshB0vAYOBcR/vmtqyvATE+CzlPIRawnmshhsujkgqZRg7LOUqICpYKlAV2gQanCaECQmhAkimouPNBznjPjyrSquo4eGaCWl5Ac4uFjAcIAmRsfRaLW+IGPDpGJf7MI9i2FY8R4iariTMkn1JlaziKl0HVOGfi47WKeOaHNMDtmCHN8XsFnDygjoVnvifw+MdhG1KMOc2HMLSCHtdGxG4iCuDi69F/DZs5ThwST3Xi/TtHgAeAFgg80YugWOLXAggkEHcEK1cun/ABa4d7PFGqwQKlyB1Fv0XM6rYJCCmhXeCwesOcdgQI5kkE+wA+YVOowaiIgefh4oKKqUt1Tc2DCnTQZbK6Ouo1ouXEAeZML0ZwtwtSoUmSwF+kSfE722XDfh5kuIxGKpupUyWse0ufs1oF7k7nwC9MUWQAOgQNlMDZSQUmPBmDtYjmDvB6IGhNU6RkT1v6cvkgt8xoB7CCtGznAhoI/LwW/1RIWp5qJc8dCPOCAAY9CPRBz3McHadv8Aa1vHUeo/xdbtj4kxEeFitVzIAkwI/wBoNbxFOJkLHvasvimST19+Sxjhy8SgtXBRKqvbe6pFBVp7IUqTbIQevDTCk2mFTbWb1VRtUIKgCkFGUwUEkKLnACSYAuSdgFyTjr4shpNDAEHcOxG48RRB3/5n06oOk5zxBhcIJr1mMMSGzLz/AMWC59lpGO+LtIOijh3OH9VR4ZPk0A/VcSr5i6o9z3uLnOMlziS4nqSblUTiig7nl/xZpl5FaiQ0mxYQSB0IdAPO4jyWaxHxDy0sP/UG4Ijsqk7dNK86DEmypnEnqgzGZYoOeYMibTYxyssS91yodqU23KC/yrBuq1GU2CXOc1rRMd5xgCfMr0/lGBFDD0qIAHZsY3u7SGgOI8zJ9Vwj4dcOvxeJAa80+zHadoG6tJaRotI3P0K9Byg0D4s4YnBueB9n5SV51ri5XqH4i5jSp5diNYBlkAGNyQBuvNOJrsJsz2A/JBkeGXisBhJDX1Kn8pxjSC4AOaT+ER4yqgyMsAfUs6Wyxwgs1Ew1wPPumeisMRg6uGfqGlr2jwcWlzbg2IBgweitMVmNWoZe9zjAEuMmANIvztZA84rmpXe8tDS7SS0Wg6QDY7TE+qpYekXODRzMBFMuc+wJc6/ms5lVSgxoLh/NBLi7wGzG/wB1vc+CDsvwacxuDbTGme+50bzri/sV0UFebch4oq4Sv2zAJqGDTuGEOA1FoH9wd6/LvuTZl21BlRw0OcPsnkgyNSsQBESSAJ689vAFS0W5g9RurJ5BrMvs17o5SCwavOCW+TirwOkTKChiq5axwdYkENdsHONmjwdJHny6Cq2rJIAsIHruQPCCPn0WOzTF/wDT1NtUva0dSyXAxN4a0n8JVfBDR/JJJLZIc7eo0mS8/wB2owfG9pCC8c5YDOKP80f01GhpPRzXQw+uvT1+z0KymIcRcLDcTuDsOCT9mpSee8WlrRUaHFrhcENLj6INTzej3tIGojUTHIAw0T4xbyK0/Es1ONyBsJEgmJIB6/5W7V6JbVfhw41Klnhz+bHbPJEAlpa4QLmB1JV27INbWtc0DmHbHULgn+rmT1Qcqr4YjkfPdYbEsgkR0+gv9V2DD8Ote1o0j7DRvba5nneVrXEHDjcPiNMGH055XLSQ7baNTfdBzupSJ5KFSjEc5n9FtgwVIg63QbgwJ26edj6rBVmDtCB91oHrz9LA+qC1p0rIV21iEHact4j1G5C2HC5uDzXEcuzEjYrasrzAmCT6IOr4bHgq5dimtaXuIa1oLi4mAABJJJ2C07LsXbdaZ8aeI6jaNLBsJAraqlUj7zGEBrPIukn/AIhBiviX8S3Y0uw2FJZhQYc7Z2Ijr0p/28+fRc5NRUSUSgqh6NaoynKCtrRqVFNBcscs5wzUZ2wZUoNrNqFrC0uLHDUQAadQEaHTzNuq16mVluH2B+JosLtIfVpsLuTdT2tJ9JlB6W4R4epYGiadI1DrIee006xaACGgAQB9Vk8VVAB8BM+/6KoagmPAH5larxRnrKLKmpwEOHPoxj4PmJH+0HKvirxBUfUNAmGiO6fcG3NadwjTD8dQBv3i6/VjS8fMAq0zzMDXrvquM6iq3DtcU6zauoDs9VTl3u6QW77kbfsoNpzHLm1NUOvALibucQXatX9O7beIWr47Lg28EyXc9tLdRkcpkfNVsRmD2O1NdIFjyjVNiDsTpNvBWOLx7zLXAg8wbG/UeyChWxHJvdA2i3IbnmbKIqQSfFUZUnbk+P1QZzIHdpimOdtqBjkB0A5Bd6yrFktvtHmIXnbKMX2dZrjEfsLtXCmesfpDbwQOv3dX0+iDcsHjD2lS86RSbf7sufu7mSC09YInqsn/ABGl0cjf/wCvYwfInosL22l9RsQSym9rupY14kcj3aYPuFm64Ag82nV+H7Lj6BxPoEGFrVg41GxqLWYsOE2Gt7S38WjoDvylZDHVD2Qq/faNducth7R6EwOoCxeWUg6pj2gEdm/sRJnemcQCOgjEtb+AK5xuNb2LRH2uyIFpMvowAJ61AEGUczWJ5bqwzbLWvpPYfsva5hExZwjfluq+FxQLTHJz2jpDXuaPkFYZxmbWBBgcHiBoo4kN7z6LbEyA+m1zg3w7prgnqAtiOMb2eidobvcWiZ6xsQuXYnOA3C4mhq/7bnuZIFgahqN6Aj7Xp1KrZpxATD5DXwJO8TcjxEoNzbmoDKAbazGwOY7Nzr8gJYDPhHgtf4vxQD6VQO1EtqUzJEanaHgxytTcPVaZRzx57O4OlhaR4w2faCsBnWfVXv0h0BrpIgXIIIv6BBkszrw6bQbGxtHP99FidWp7tgRpjx3Uxi9bfPlPr+/JWYqQD11G/UoL+m+RaPnuhW1E735oQSwmJK2TLsdF5WkMq3WSw+OgQg6flWcyLEK54t4bZmWHbocG4ikCaZJhrgftU3eBgQeR8CVzbC5rDt1seXcUdmNRMAXJ6AIOcYrDPpPdTqNLHsJa5rrFpG4KpLJcRZq7FYmpXdbXEAmYa1oY35NnzJWNQCEk0DQkmgkwrfvhfwfTzB9Y1XlrKLWWb9oue4x6aWPHmR0XPwV3b4GYUswNas6zatXS3bvCm2CR6l4/Cgz/AB5xW3AsMfbFN4a3qSWafGwB91wniDiStinvc82cNtrgCx8gFlvipmPbY4ifsjTvYEd13zatSB5Ec3E+Q7tz5hwQPB1dAqHVDuzGnqSatKw8dIcfIKNfEPd95xkkbnkAP1VuTJk8z9Uz7XcPcAFBW7Puy12q0kwRHh4qg65new94E/NZKoGtGlswW3I+9dwM+ce0dFi4ugIUn7nzKITq725x8wJQQWf4bzzsKgBkNtcciNj8h7LApIO5ZHxL/EVn6yNTcJUAcLB7+0YWDffvhsT94+C6RiMRq7rHDVvtNr2jxh3sV5UwOaVabhpceX7+Q9l0HIePSwB1ZxJmTzPemR6AM9Ag6Bgs5YBju4IZ2cme84jCtpuB8AaRgzzPrrGK4sbFKTYGi5wi8NFSo0eYLGD8K0biHikvfim0rU65Zta2kl3uXula6Me7VJJPe1b84gfVB2GhxpTp095dqf6y4uke8LVc/wCL3VSbmLwPD9/RaS/HOIj1VF2IP79P0QZfFY8kvv8AaBB8ZYI/8T7qBxzi0STtJueixJfP7/fVSbVtCC6ZUI0+/wAj+qtMQ6Xk9SlqsokoLim+B5IFT8/qf1VBqqBBcseUKNMWQgsZTDknBJBUbVKdXEOIibKkhAIQhAISQgaFKm8AyWhw5gkifUGQio4FxIaGgkw0SQByAJMmPFBELrvAOauw+UhxcA01MS4a7BultISOrdRdcTc+a5FKuK2YVXMZTdUcWUwWsbPdaC7UQB4uugnm9Zz6z3uM6nOOoQWmTJgix3VF1QkGdwwD01Aj1v8AJUtRiJMdJtPXzTqulxPUk2Eb+HLyQJgk+hPsCY9dvVDzPObn5oBQLkDxQXeJc6IJ5NBF7bEbnby/MqycVe5iT2hvO0/h7v8A6iyskEkOQB9B9QkEAEFJCBoDkkIJFySEIGShJCByiUIQATShMIJtVQKiFVaguaWyajSNkILEoKCgIAoQUIBJNCBJJpIGkhNAkIQgEShJBIxA9Z/I/P5KIQpNG/73t+aALpMnn+e6imUkDBQkhAJJpIGhJNA01FNAIQhA0BCEDCcKKYKBhTlQTlBc03WQoUzZCC3IQmUIBCEIBJS0qJQJCEIBJCEAhCEAhCEAhCEAhCEAhCECQmkgEITQJNCEAmkmgSaEIBNJMIGEJgIhBJrkJtYhBTcgJvCigkUkk0EtZUE0kCSTQgSEIQCEJoEhCEAhNCBITQgSEIQCEIQCEIQCEIQNCSaAQhCATlATQCcpJoAFCkGoQN7CoaEIQGgoLUkICE9BQhAtBS0IQgRCegoQgNJRoKEIHoKNBSQgego7MoQgfZlHZlCEC0FGgpIQGgo7MoQgNBT7MoQgOzKOzKEIIkJhqEIJdmUdmUIQHZlAakhBMUypCkUIQVW0D0SQhB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39947" name="Picture 11" descr="https://735606.selcdn.ru/thumbnails/photos/2017/06/08/dkmc3jxyex8ja1oy_10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1142984"/>
            <a:ext cx="3599399" cy="2428892"/>
          </a:xfrm>
          <a:prstGeom prst="rect">
            <a:avLst/>
          </a:prstGeom>
          <a:noFill/>
          <a:ln w="38100">
            <a:gradFill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  <a:miter lim="800000"/>
            <a:headEnd/>
            <a:tailEnd/>
          </a:ln>
          <a:effectLst/>
        </p:spPr>
      </p:pic>
      <p:pic>
        <p:nvPicPr>
          <p:cNvPr id="39948" name="Picture 1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29191" y="857232"/>
            <a:ext cx="3171165" cy="4786346"/>
          </a:xfrm>
          <a:prstGeom prst="rect">
            <a:avLst/>
          </a:prstGeom>
          <a:noFill/>
          <a:ln w="38100">
            <a:gradFill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  <a:miter lim="800000"/>
            <a:headEnd/>
            <a:tailEnd/>
          </a:ln>
          <a:effectLst/>
        </p:spPr>
      </p:pic>
    </p:spTree>
  </p:cSld>
  <p:clrMapOvr>
    <a:masterClrMapping/>
  </p:clrMapOvr>
  <p:transition advTm="19718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9maj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244" name="AutoShape 4" descr="data:image/jpeg;base64,/9j/4AAQSkZJRgABAQAAAQABAAD/2wCEAAoHCBAPDBAJDwkJCQkKCQwICQwICR8JGAgMJSEnJyUhJCQpLjwzKSw4LSQkNDg0Kz0xNUNDKDE7QDs0Py40QzEBDAwMBgYGEAYGEDEdFh0xMTExMTExMTExMTExMTExMTExMTExMTExMTExMTExMTExMTExMTExMTExMTExMTExMf/AABEIAOUA3AMBIgACEQEDEQH/xAAbAAACAwEBAQAAAAAAAAAAAAACAwEEBQAGB//EAEEQAAIBAgQEBAMGBAMGBwAAAAECAwARBBIhMRNBUWEFInGBBjKRFCNCUqGxM8HR8FNichU0gpKy8QckRKLC0uL/xAAUAQEAAAAAAAAAAAAAAAAAAAAA/8QAFBEBAAAAAAAAAAAAAAAAAAAAAP/aAAwDAQACEQMRAD8AypW1IsN6QW5nU70c3zHp2pDnvQC5HTc9KQ9umu23zUxz3tfrSHf3NAPlubqCTzp626D6UhB7609R7negclvyre3SjFvyj1pYHK+tGv8AZoHpboPpRgjewtelp9eVGg5/qfw0B3HT2qRb8vKoK8tbmiVeX60DFA6C1GALXsLf9NAq9v0pqCgJVH5Re9GqjoOtQB7UQHagNAOai3aiy9hoelSifSjCe1AJA/KAaEjsLU0p9aEJQCBztXEdqakZ2sTenJhWP4Wt6UFYelFa/LlV0YM/lvbWpGFtyNzoNKCiE7a35UJXoB3rROFPS42o48Hre22w/NQUBB2/SrUWigDKB0tWgmF5WNS2E12oPn8/zW21pDn0puI+Ym9VnPf/APVAEh00qqTc87U6Q8r0sDW9AxPQHpenIvP+2painRr3oDQUajlvXItGFoCQjbcU5aBE56e1PRO2tBwHbWjC+ulEic7g0zJpfnQQqc70SAnSuC8udPRe21BCpfXWjVPW9MRL9z3pqJ27CgCNPY3q0mGJt5TrtT8PBmYCxOu1elwmAGUaanX/AE0HmRgW3sb26U7DeFO7ajKvMn+VetTw8HS2lWEwoUWAAoPPxeEqotYC1NGBt+GtwxdqEx9qDF+xjpY1DYLXa962Sg6a0lk1ty60GWcAeS370ceBPM69LfLWuicuVMydqDLTCc7VH2Xt+lauTtXZe1B8JxLan1qs7fWn4g6nXnVVuvSgHepUa9thUEct701V70HIPWrSLytS4xztblpVlDQSo5UYGtrdq5fS1MQdt6BkaaU5U3oYxpTQKDlT0FGF9+35q4dLetqNOlhQEqdqciUCjluKtRrztrQRHH2tV3DwXa1j9aKDDM2yliegrd8OwFvM62PT5stAPheC82e2g7V6GKK3IUvDRWF7Wq0BQcBUkVNQaACKW55U1jSWF6BYFSqX1tTQn1ogOVAISiIqa40ANS81Nak3oPgkx823Ok2vzsKdMPMedjegy6UEBee/epCVK+96aov/ADoJRfoO1WEW3PWlINbdaeg/pegJB0O9ORf0oFFGDsNqBqfSnptfc7VXj6bmnj9CaBoH660aL2PrQA9Dc2o0Pa1A5E13vWpgosxAtfW1jVGFedv616fwXBDLxW1B2AOunWg0cBhQq/KAa0I4+1TGltbWpyiggCmUJFFQdQmioTQQwoQKmpNANdXGuoJrjUE0tnoJdqrs2tE76b1l4jHoGsHW1hzoPj0g8x9aURy5A06QeYjvSz15iglR9aYg/wDl/lpQaiB9u9A5DfYXvTV96Qp/pvT0PPSgaD2ogOfLnQK30FFc339aByHuKcDpbc3qup0va9he35qahoLCW9D0qygvrzqmDbXfoaekhOm1Bq+HRF5FjUZmY27evpXu8FhQiBdCRqf9VeH8ExASdZCCQAw/03517zDTK6gg6EXH+agdaiAqAam9Bxoq6uoOrq6hNB1QamoNADGgLVLnlSmawvQE8ml9hVb7QPas7xPGlFNjY38n+qsX/aTgEk2ueX4WoNfxjHBIiVbznQWrysr3Ytd9e1TicQzte5I6A1SmmObYWAAHpQebmPmtYnXagI+gpk/zW53pfbrQDamAc+dCdDUqaAkH609en7mk302vamoaBinl/bUwHnY3pKjnamofqOVA1TysacDpvY0gG/LWiA9ff8NA0Ny3PSrEZ796pc+l6sRv6i1Bp4RrNpr1/wBNew8JxZKiO+YgKB/lWvGYabLyN+lel8BfNIACL+Y2P4aD1cLE6mm0qM9qIt3oGXqaWDU3oJvRUNdQdXGuqDQLfTWsvFz65QdK0MUfL19K87jpbG3O9BR8XlzMttgdaxZm5E2FXMXJmJ1vWXM3c6/8VBxe1jc6biks9ySLWvQOe9+16C/Y0GRMPMR0NKJpuIPmI13quD9KCSOXKuB5bdTQk9zUFuWxvQPB5X06Uam3euEYEEc1iGkxGJw7+bMGy5CPTRvegJ5a6m9qBwcbX+lMVtP5VWtaiQ/WgtJJ/Wmhhbc//aqyv3t2qSfW/W9BYBG9j7U9Tpa+/wD7qqJJ2sRTg/PmKC7G9tL6962/AsQVlBvrfrXnEk0vW34NhXe2JYth8MDnDONZrdL8u+1B72F2K3JGtPQ8715yHx+Nm4KI+WPKgkchQ3p271twzAqGBBBFBcL6USHnVUPfQHarKHSgIGpvUE1AblQSTUM9cTSWOtgLmgh9a8f4vMOM4B0vr/lbpXq8bIsKGR2CIBcn+leDxM2dnkObzszi/wCW9AiR+/pVKQn2p0jenrVVz21NADn9KDN2/SpdqXf+70GVO3mOtiD1quT+tHMfMdTv0pR97Gg7N3965Dre+g0/00stapQkmwDOzbKgLFuwFBphv/JWynMniauD8uRXjP1vkH0qqH72IF7H8tbXhsQSDxA4nDIy4TBYTHKmIUr94FIXUbElh9alMPLP4SkceDlxDwY5sSZEjzMi5DcdSNBoOY2oM/D4SV8wWIs8cTYkoGDHhi1yB2Bvbe1Vw/vbavQfCuFcSPiXWSCOSFhmBClmPMDmLX3tVPxLwB8Nh2xiTRYnDJLktACzYePWxNxa2gBPUjrQZqtzuAP+anIbkLfVjYAfibpXYXBPJh3lSOR5I3U20QMpvfc6jS+nSlz4d0BV47FWt5HD/t+9Bckw7xqrPGyAuyAvb5gNR2qc225JNgB5izHawqxHjA8RjkMaPLHkkMgDFZLAZ7ewNxrqa34/DosEBJHHJj8e5WKJtPmI3Uch33tQU8N4ckKfa8UFDbw4U/m5Fup7fXpWtEjSqZJ4y8ZK5YklKZl31I2FtgKrz4ZMOv27F4kPi2P3KRrxBh/8qDme5rLl8SkcWV5IIwdI0bXuSeZPOgu+KTJx2jjUJHFliUDt16mm4Lxd00LFgdN/w1jIp6E672696sxQu2YrGz5BdrEWSg9v4d4ijqCL3O9/zVrpJpe+9fPMNM6DMA6gHcnT0uNK28H8QqiiOSNyQNGjOb6ig9aH70LvXmZPiLXMmGxLpvmKlf0qY/Hw28E8eU6hxmoPRPPlW52FRJ4hCkRlaaJVWPORnF27W3vevPT+KFrhIMRI1rheGUC+5rJ/2fipCZvLHnN/PIIz7Cg7xXxhsQ5NykZ+VAxbL61kvKTyY27Vsf7IxRW3GkUD8CS6t6Us/DuJfVrXC2HEmzbcudBiO/KxPYUpzzse9bj/AAziL2CI46iQW/WmS/Cj3GUOy8P7w2DebsOnrQeXdvRfU0Gf0r0j/C84a4gLqc1sjC6+tCvwtMRcqqHo7aig8hN4ZiiSfseMOtrjCt/Slr4XiTe2FxZsL/7s39K+syxhiyiZrqFDFECmNr6EE6b6UuTTz8Q5R/EDycMIvW/Kg+XR+CSOjh8H4jHOmaZZkQZMtr2KmxGxN1JPak4PDsuUrI6MBfMhKlW6gjXSvpGJRcRDIkOKjBlw8kUbySG2Ygg3IFwBpr6189w5UPlDvIEdkVo28rKDa4JANjyvyoAxGMxBxj4lpJGnfLFJn8y4mAWADDYggak63r3a+JwiG6ukMeKwcs0K8MKEnygAC2oIIO2mteNkwgLGUlmBjlKpYMJGBFgddN/0qMNjkiZcRJhlxUhDIqSHLwY9jbv+goNnwrE8CKCMuZIpcB9oyPvC2cg2PS4P1NXcfhTNgXi+0wYaOTFRPIcVKYxmFxl0vcEkEctO1YLh0eIMR9kGEifB3v8A7uSTcje9ydO2mmtbOP8ALhG/hyCOSOVxiIzGjLtsLkHUa60FE+GYjCxyTjGYYQYeP75Y5uNlYgWG2hN9L9e9Z+GxAcSRvAkivH85JQwtyII19qnEeIubxrBhFdo1haRGMg4d72IIsSCCVNtLm1+VVGOXcqrG5a2YyNzsKC0IlZyqoWWOPX/Tbcn1Nex+GsUk0Tsqos8BXDM5jKs2HG1gf72vXl8O8rKqwlIyUVG+8yNl7g7i2tb+FfFQzq0weaCOTJISoYrGRa5INyAe1taDUm8Hw8kn2mRsTNITc8TEaZd7AAaDsKl/B8M2piOfnwDwz/T9Kc2KyMI+FKV2kdIywj59Dcbd6VNicgY8Nme90jeMLnb1vQV0whcZVwKYVV8gXEWb331PerseEgjZY/s93kjYkgFxIo352HYVk4rxfIFLxt5/PwlOQyeva/1rKm+JZyMqSJhgpZ24S5i/re4FuwoN9HIZ8sMkUatkjwzwBQq8iVPM7339atLi8q2TDWCZeIY0EYRj6fzNePw/irZzI7TTmTKZDxNZmG1zWqvxJBwxCvhszkOpYSShQzbE3HPpQegind2ACTAXa6pIFCryudTV1I2tYnO2ZiG5Zf51gy+OQRYVMTFDxpZpODwJJSrR23uddBy63FIf4tjWIO+DDYsyMGgjkLBFtoSSOZ5b0Hp1j7r3FqYI/Q3rxUfxRM8qugiihZ1vAIi+Vb66nUm19relbc3xVhU0tK5YXW8eTM3ca2oN1E9qYFryc3xoEayeHrJHlXK5xOQO3bTb9anDfFskguYcPAVNiDGXEnvfS2vag9YF7HtpQYidIV4ksiQoTkBc/M1r7egryeI8SWaQu0ycS1ozGSojUjS2oI9qoPiIUfIziSbyuVQmZ8x2Ou9tNL3oPSeIfECIoECrPnGk7+REbsDqT15CsiTxie+viKKQAMuHYEJ2Om/WvP4qZs1kjxMwQMIzJaEdTYEkgaGuw8wya4koSSSqWkAPrQW/FfFMVJh2xWHxXDmw0uR2wsSeTDtubkEgAgXN+Y0rIfxeabDxYObEyYhcNIzyOMQGfFyEmxa+9r2APrvTZ2S5iZ0mjXKnBOKEaO2/mAtp2PMCqCz4R514eHSKNN1iQKdeQIsTbU3Ov70GjjvE1EA4K4xyzSYMnERhAylTexFiADaxO99qbgfCl4KYq8kavw7KiiTy6gkG40B9zRYlMMkT4QnEHD545pAJOIWtvc7XsRz3HpURSWiIjkeKNMwkjxURjCxkkAgHe+xN96AZsHmaSOOVSB92rmMxiRjY3O9iLCs5/BrzGJ/EcMMS/wDDVAXDc9dbgd7VY8RfEa/eKjJIxOQm+YDa55C/vWWiMoC/ZsQ8kmYCSOQRhL7Hnf0J11oNVMI6hURJMaEVUZooyi5RoBc+hq/jcRZZMK00fEdVRUSQMVU2F7X2B+utedjk4b5M7xiNWj/jlRmOpvY2BvfbbpUnBvNeQzxgociEJnZl3BJ2PS9qBi+HMzcMzI4fZ8IBMPfUW/egfCOjXdi6eZ5OA2uUchewHTrR4fCi9hNOzllBR8OIw9uhNqt4uXQKYS5d1AOHJk8oJuGJ0ve2xFAMOFxRImWFHA1CTx5lXlrf5v7NXUxOJZ2Yys+JTMSsb/Z1jUaGwBsLVWGKyWUwcMqf8Y+XkdudtK5yigqnERXCmQvGZBlOtrnX60FmaN5GeQYnEID+GOQyBW5gEEf2arYcqrCQzYoyJ50L3kysPff1oSwC5EkMOl2VGN5F6nXalwsh2iiLgWzXLZl1OuvtQPxcbyM0hEf3kjPpIVLXJPTvVL7E173QAG7hJD5l5jWiixRMgwzM0ag2JRPlU7a31o5Jwq+Qq8hX5C+Urbmf1oGGK134Ssym5XijzKeZ5GlPjEQkko1xZ04mYJryI09qrxzuxIVUIObME8vmJ0vcA296bI4K3EcYObUPEHD35/2KCR4ijPusebTn5edMCM3nXEKQNc3DyjW+2tLQoFVgqmQOyE8PIVbob/vSXxmX7sxs3zC9x5W+m9BdgR1ZZOJHIqm5LjKPqNRTcRjkRs+dLuFKgAtl076Vntike2aF7DQguLac7WpM2IsbLhgsZzPGXJjzN1Ivr7UF9MXFN55EdBw9ZHUWy9DzHamxpGhzJIyHzeT7QUDqdvftWOPEEWw4buSdQkeTzdL9L0xPESWtwYk5hheQ5jvcn9ztQa6uimwjgDIy3Mj8TMu9hzpglzsXEMrMQvEKScMovM6j9RWWmLRZLcWDy5czFxbN0vbSraYrNG8qvGDEGMjCQSBNNN9wetBeLKbAxRKEC8NjMWKLe53uCTViPE2GURRlQSFPl2+leSxPjbuSEjjjKlhkcGU5TzGtva1SvibWHmKECxvII8x62tQMxeHGTK/iCKAzOETDlyrbAA8r32pb+IxADDPh1wxjjyCSWMs7J69xz1rSxeFlduHFh48HHIrCRZZMn2lhYk6AgWsNPSmSmQRRwDCwjghUf5HEi3uSA2hPPbegrYfxXDIWSPDAxyx2UPGZOJLbsNudhrexpiYpYFdQcXLh8REqOniGIDFG3uOdtdt7d6s4iWKBTk4eIwjysJJsPCIzJIRobD5Dci+wNtBvVCbFWQR8TDPJwvu42BVla/P250DsMjllkZgHEkYjDyGyxG5NxYkctzzNBicRe6ySYaSRTaMTgoI2vsNR2G9BEWmDRvhmxLNGrjOxwxjW3M3FxptrUqIkVr4NoZCLBo5M/K1rEG4PWgXiYS85jigWCGM5B58476na5/epiAXUyPaMqSvEVeeg7/3tRTxxZVkEmIuSsciSAXbS4II0Ox0tppWfKpRsiyO4X5Q9nGUi+p3B60GhPi7ktlxRINyHsuVr3N7gm1qUfE9eGiKh813Qm+U7gA/vSwkcjM8fEIRY3kWUlsugBF76gHQHbUVWICC4V0DaKz+Y5j3oLsviR8ymByt+GWsFKybWsdztqKVHi2VrAkmQ2kYkNm797dKrSBsvnJDk3jP8TLy3oIz5blGeTiLbhAsY1udTQWGz5srugHyM0By5G3253+lTG52MZUKyvnSQLla2pPb1oJMMW0zzsLZ8xjEIXXvvrpQpEhzXeR3jZTdJBGMvuOV/3oG8dlbiMZEF7ZdVHr0vqdedPw02dnjvIkcgY5kspyjUA6emtVSiKS2TEySEKQEYOG7XvcUSOkeUrEo5FXY3XkQQNLUD2REF3kLx+XMr2Y5eo571WLqxsiuQn+J5vLyIpjTl2ASGONQdycxy87jn+9c+FQ+bPwiC2iLmLKaBIexzDcfMDezL0ogGIz8W4OgCRhj71BgfNbR2GoYnKs3YdKshCI7vFGufLfUMPbpagoXcNcvYRm4V0zB/W1XhJdCwiAYqzg8UeVrd9PYURjQoDxUVnNlD+uwtsPWku6SLwwXVgbZoxm83oN/Wgr3lI4hKYkmNTmw8om4fYgfy0pryyZHjEiFZMoZEPyKNx/PvT8N4XimUrHgcfKb/ADDDGMLfTS9gfWrk/hmMRM8nhuKQKtgOEMWVse17Gg88HH5WNtWzjRaPD4gB7iQREKwuozZu3a+lW5kd9XwLhLWc8FsMcw63tSUwuG3fixEFgVO6WHrQKRzmUutgC18lru2/Q2qwZrkm8Q10DxGQgetUJIXVs62dbskbR2fP6gUQkYaMtm5gCg9zMEZ86SIGCtIqFc4dQL3Gmot35ViY7xF3doYkyKdeKMQWKxga2BtbuBbepfCzxOZJMMxhULDHLh5BIFudLMDoN9SLcqoY3hhvu45GYFklaScTBmvuLAaAUGp4Q5LEZbpIv3yYc8QyRjUggdN77jrRYjBGRXkKPLHGVeOSyoUUE6EjXlvWR4fjJMNKmKQI0qHhhZNpFJ2J5A9a9L4XiEmQ4ZeGksmbiK44bI17nIenbtsaDLXCyRTA8eyFuMrPfEFE5HQaf96MRZ2zieORZI1hjSePhlVJuSptzIuCNasNimiBXi8N23F8xZwTYjtv7Glqj5xnMLRyRscwbV1tuBbuNfagq42VEORBCwDZ434hkMe3oLkiqAQuGkUM2X+IbZsrHvV+SJCCjqLoFygsVOa5uNLilwlUDwsRGZI8iFCZAtzfXme9ArAJZiAztJJCyKqebNpf32p6xguiOrhY2ueFIFyqTrbTe1UpnyMxS0cccls0flKMOd/51fwzvIfLg2xSsrAth8Obvrvcc+9AvFoisUSN5EAUggZsjcwTz5V0LsLFMLZAGzcBRd9Nxbf21rVTwXE3zx4aSIDLkbEgRl16m535HemH4bldhnkwyOvOOQt5fYAC1B5/DSS51YwyBAGIL+ca6HQ7DTahkMrMHGHck/Kwswa3U16uH4bRBZsVI4bLZYowhX3NyatReA4dG4gw00kllBaeUsNPoBQeIY6ZnKYZC2dSkeY7ai4P6CqxWV9IxJiAD5eHGZCynbavpBOGh1ceHYa2l5yq5fYmkv8AEmCjN/8AaKyH8mEjMn7C1B4zCeB4p1scBiVY7NKAg9dTW1hvhnEsiq7YaAIdFkbOcvPbUfWrc3xphhomGxszfhZwuHH6kms+f42lb+HgoY1toZ5TIW9hYUGtD8KLYK2KbIDnyQRlhm6gk1bT4WwtsrjE4hTuOLw/N6AV5Gb4ox76jEx4ZTpbD4cJ+puazcR4piH0fxHFuOhxRUL7AgUH0VvCPDoDmeDAx22ONmDf9RqD8SeHQaLj8GjWsRgoy5b/AJRrXyx3TcnO3U/eH60DSryjc25Wyig+i4v4+wo+WPxDFFekYhDe5P8AKsyX/wAR3H8HwuNDybFYsuV9lArxDynYRoBzzmlm/VQOwzUHrJ/jvxOTVZsJhh5gOFhc+X3YmsqXxjETyquLxb4mCQqJlSJI/LfcAAaism+lruQOV8tPwUhD28pJRrBwHGax60G5hpggeRYmjgzeSSUqmXS2htf2WhXExAWacu3NuBv+lY+IaUsHfD4hSxUIzgMewFzr6UvXpKe/CoNvE4+cBirN95pI0ajzt1J5nqedVYZF0GgP/VTZUdmsEd9PwRmlp4fIdbLHm1u7hTl/lQBJiLMPmTlc75T0p0fiQWziNy6SK6vohVhqD0J1OtHH4UxJDzwqy5QbkNlYnTc1ci8BULeR0C2YKtzfNyNgLf8AagyXxGbNcSOSWOdznOa972ph8RlKiMurooslz+HpWgPCc7ZEmjcoLZZGVhoAbXFjexGmtAmFjEvDLYYhE1BkKBmA2He9BQONb5lH3i7N8uRbbUK4l8wzDMDzN29tK0JcKy5iGUxoc4vaYKoAJsQAedAySqx8uF4Iyl8kZby21IB1Bt+tAlXkkOThkqRchGF3UDS3a+9ej+HviYYbDPgMXI8b4WTJhwkZkOXW62G1j169qyXEeVXEpIcLw1fC/ZzmtzO/rqBtWTjD98/y2BXIqEMG0HMX+vOg9riPjWC3kgxkz8iQMMMvvc/pWZL8aTXPDwcCA/48hm/a1eYLtsEQDvvSxIWNs5QjsKDdm+J8c/8A6pMOCPlw0QTL7kE1m4jGTSazY3Eyg7h8QbN7XtVMx885I9akIvqepoDDRg38pbrkzfrXB+QVyP8AlobgcvS1cX+tAeu+UD1Py1BYjUvbXYCl8TlptS2flyoHM1zc6ADrQkL0HrSQ/f1oS/c9zf5qBzOB+X2pbPSi/wDZpZf2NA4v30oS3oO1Iz8qkuOooG5vU0zDzZJUksXHm8qHVrg1Wz+1Qj5WDXsVZXFBrHFLYs/DkRvkYeYv1Bvt6WvpvSI5swLcUrdjYZzoKqoS6vJbRdZABmyr1vUfZ3GmSX/gXSg9hJKgfMs0jSFsiqCUCqenL2psL2UmSBYMmUA4ghs7EnY7+3c1lGQo38NSHjbOrppIvpQLiCzqVhjzgqAwXOW5WN7g6cjQaz8VHTPg3SFixjZJA2ZgD31FuRPpS4fEFmZ4i2JwgmjvJIjCE5QNAb7nlpaqRxmQPC2GieN5F8pURlGB3sOdNw2MKEnghYyVeTIufzDmQdKC4cFEIssYcudeJiH4wjl7Da/eqreE6EvipmZvwlQvm7+vWreBkZ24aNFCpDSyKEK5Vvba+9tbCjnGRsyxsxGVC8Xn4i62vfYc7a2oKWEdsxw3DtcsI3kkGHRW5AEa23FW3mDOIyWTzKMojLrmtpdhyBvrVZzdCFMRXK0pWSYLlf0A/vSkHDqLOGyKcudkkKlGJAIsLje3rQR4himRlwvkWMFs6jzBb66kk63/AGrMkcF2YFDm0GRcgzdhT8crLIcMpUs8bSSEDLw4gNTcnmQeVU5QRkk4YijkTPEoObMoNr699aBge/UihzWP5QdzSi/L23oWf9TQOLdxSy9tOe1Lz626bVwbfXTrQGX+gFQZKUz8rCgL0Di2t7a9aEv0/elFu+tBmt1FA8v7E0tn70svzvalu/rQML0DP9DSy/ehJ70DCajP2oCee9dfvQMDX0uKNNWA6mxpQNtOtcG58+34aC1HKY2KXLIzLYXDB15XFRHI4FlllVbmwSQgCkM99s197k1KnTn9KD1c2+X8PmcDoaRYb2G+g6VFdQPDm+cHIx0JTSmxbnmWDISddK6uoLWFTKUkBObME0001rQgjDfdEu11L5mkJINdXUBNctlPDYZkQXiGoF9+tUsRMgJH2dDlvKt2Oh1rq6gxpIQ2FXEknjeJY0YWVv8ADiHIfp9Ky/E5As5hVMohARWzEkiurqCvfU+tSX1ta4vbeurqDr0Arq6ggtSy561NdQRegLV1dQQTQE11dQRUiurqCDXfrXV1BJ/lUg11dQcBf9qZl7murqD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46" name="AutoShape 6" descr="data:image/jpeg;base64,/9j/4AAQSkZJRgABAQAAAQABAAD/2wCEAAoHCBAPDBAJDwkJCQkKCQwICQwICR8JGAgMJSEnJyUhJCQpLjwzKSw4LSQkNDg0Kz0xNUNDKDE7QDs0Py40QzEBDAwMBgYGEAYGEDEdFh0xMTExMTExMTExMTExMTExMTExMTExMTExMTExMTExMTExMTExMTExMTExMTExMTExMf/AABEIAOUA3AMBIgACEQEDEQH/xAAbAAACAwEBAQAAAAAAAAAAAAACAwEEBQAGB//EAEEQAAIBAgQEBAMGBAMGBwAAAAECAwARBBIhMRNBUWEFInGBBjKRFCNCUqGxM8HR8FNichU0gpKy8QckRKLC0uL/xAAUAQEAAAAAAAAAAAAAAAAAAAAA/8QAFBEBAAAAAAAAAAAAAAAAAAAAAP/aAAwDAQACEQMRAD8AypW1IsN6QW5nU70c3zHp2pDnvQC5HTc9KQ9umu23zUxz3tfrSHf3NAPlubqCTzp626D6UhB7609R7negclvyre3SjFvyj1pYHK+tGv8AZoHpboPpRgjewtelp9eVGg5/qfw0B3HT2qRb8vKoK8tbmiVeX60DFA6C1GALXsLf9NAq9v0pqCgJVH5Re9GqjoOtQB7UQHagNAOai3aiy9hoelSifSjCe1AJA/KAaEjsLU0p9aEJQCBztXEdqakZ2sTenJhWP4Wt6UFYelFa/LlV0YM/lvbWpGFtyNzoNKCiE7a35UJXoB3rROFPS42o48Hre22w/NQUBB2/SrUWigDKB0tWgmF5WNS2E12oPn8/zW21pDn0puI+Ym9VnPf/APVAEh00qqTc87U6Q8r0sDW9AxPQHpenIvP+2painRr3oDQUajlvXItGFoCQjbcU5aBE56e1PRO2tBwHbWjC+ulEic7g0zJpfnQQqc70SAnSuC8udPRe21BCpfXWjVPW9MRL9z3pqJ27CgCNPY3q0mGJt5TrtT8PBmYCxOu1elwmAGUaanX/AE0HmRgW3sb26U7DeFO7ajKvMn+VetTw8HS2lWEwoUWAAoPPxeEqotYC1NGBt+GtwxdqEx9qDF+xjpY1DYLXa962Sg6a0lk1ty60GWcAeS370ceBPM69LfLWuicuVMydqDLTCc7VH2Xt+lauTtXZe1B8JxLan1qs7fWn4g6nXnVVuvSgHepUa9thUEct701V70HIPWrSLytS4xztblpVlDQSo5UYGtrdq5fS1MQdt6BkaaU5U3oYxpTQKDlT0FGF9+35q4dLetqNOlhQEqdqciUCjluKtRrztrQRHH2tV3DwXa1j9aKDDM2yliegrd8OwFvM62PT5stAPheC82e2g7V6GKK3IUvDRWF7Wq0BQcBUkVNQaACKW55U1jSWF6BYFSqX1tTQn1ogOVAISiIqa40ANS81Nak3oPgkx823Ok2vzsKdMPMedjegy6UEBee/epCVK+96aov/ADoJRfoO1WEW3PWlINbdaeg/pegJB0O9ORf0oFFGDsNqBqfSnptfc7VXj6bmnj9CaBoH660aL2PrQA9Dc2o0Pa1A5E13vWpgosxAtfW1jVGFedv616fwXBDLxW1B2AOunWg0cBhQq/KAa0I4+1TGltbWpyiggCmUJFFQdQmioTQQwoQKmpNANdXGuoJrjUE0tnoJdqrs2tE76b1l4jHoGsHW1hzoPj0g8x9aURy5A06QeYjvSz15iglR9aYg/wDl/lpQaiB9u9A5DfYXvTV96Qp/pvT0PPSgaD2ogOfLnQK30FFc339aByHuKcDpbc3qup0va9he35qahoLCW9D0qygvrzqmDbXfoaekhOm1Bq+HRF5FjUZmY27evpXu8FhQiBdCRqf9VeH8ExASdZCCQAw/03517zDTK6gg6EXH+agdaiAqAam9Bxoq6uoOrq6hNB1QamoNADGgLVLnlSmawvQE8ml9hVb7QPas7xPGlFNjY38n+qsX/aTgEk2ueX4WoNfxjHBIiVbznQWrysr3Ytd9e1TicQzte5I6A1SmmObYWAAHpQebmPmtYnXagI+gpk/zW53pfbrQDamAc+dCdDUqaAkH609en7mk302vamoaBinl/bUwHnY3pKjnamofqOVA1TysacDpvY0gG/LWiA9ff8NA0Ny3PSrEZ796pc+l6sRv6i1Bp4RrNpr1/wBNew8JxZKiO+YgKB/lWvGYabLyN+lel8BfNIACL+Y2P4aD1cLE6mm0qM9qIt3oGXqaWDU3oJvRUNdQdXGuqDQLfTWsvFz65QdK0MUfL19K87jpbG3O9BR8XlzMttgdaxZm5E2FXMXJmJ1vWXM3c6/8VBxe1jc6biks9ySLWvQOe9+16C/Y0GRMPMR0NKJpuIPmI13quD9KCSOXKuB5bdTQk9zUFuWxvQPB5X06Uam3euEYEEc1iGkxGJw7+bMGy5CPTRvegJ5a6m9qBwcbX+lMVtP5VWtaiQ/WgtJJ/Wmhhbc//aqyv3t2qSfW/W9BYBG9j7U9Tpa+/wD7qqJJ2sRTg/PmKC7G9tL6962/AsQVlBvrfrXnEk0vW34NhXe2JYth8MDnDONZrdL8u+1B72F2K3JGtPQ8715yHx+Nm4KI+WPKgkchQ3p271twzAqGBBBFBcL6USHnVUPfQHarKHSgIGpvUE1AblQSTUM9cTSWOtgLmgh9a8f4vMOM4B0vr/lbpXq8bIsKGR2CIBcn+leDxM2dnkObzszi/wCW9AiR+/pVKQn2p0jenrVVz21NADn9KDN2/SpdqXf+70GVO3mOtiD1quT+tHMfMdTv0pR97Gg7N3965Dre+g0/00stapQkmwDOzbKgLFuwFBphv/JWynMniauD8uRXjP1vkH0qqH72IF7H8tbXhsQSDxA4nDIy4TBYTHKmIUr94FIXUbElh9alMPLP4SkceDlxDwY5sSZEjzMi5DcdSNBoOY2oM/D4SV8wWIs8cTYkoGDHhi1yB2Bvbe1Vw/vbavQfCuFcSPiXWSCOSFhmBClmPMDmLX3tVPxLwB8Nh2xiTRYnDJLktACzYePWxNxa2gBPUjrQZqtzuAP+anIbkLfVjYAfibpXYXBPJh3lSOR5I3U20QMpvfc6jS+nSlz4d0BV47FWt5HD/t+9Bckw7xqrPGyAuyAvb5gNR2qc225JNgB5izHawqxHjA8RjkMaPLHkkMgDFZLAZ7ewNxrqa34/DosEBJHHJj8e5WKJtPmI3Uch33tQU8N4ckKfa8UFDbw4U/m5Fup7fXpWtEjSqZJ4y8ZK5YklKZl31I2FtgKrz4ZMOv27F4kPi2P3KRrxBh/8qDme5rLl8SkcWV5IIwdI0bXuSeZPOgu+KTJx2jjUJHFliUDt16mm4Lxd00LFgdN/w1jIp6E672696sxQu2YrGz5BdrEWSg9v4d4ijqCL3O9/zVrpJpe+9fPMNM6DMA6gHcnT0uNK28H8QqiiOSNyQNGjOb6ig9aH70LvXmZPiLXMmGxLpvmKlf0qY/Hw28E8eU6hxmoPRPPlW52FRJ4hCkRlaaJVWPORnF27W3vevPT+KFrhIMRI1rheGUC+5rJ/2fipCZvLHnN/PIIz7Cg7xXxhsQ5NykZ+VAxbL61kvKTyY27Vsf7IxRW3GkUD8CS6t6Us/DuJfVrXC2HEmzbcudBiO/KxPYUpzzse9bj/AAziL2CI46iQW/WmS/Cj3GUOy8P7w2DebsOnrQeXdvRfU0Gf0r0j/C84a4gLqc1sjC6+tCvwtMRcqqHo7aig8hN4ZiiSfseMOtrjCt/Slr4XiTe2FxZsL/7s39K+syxhiyiZrqFDFECmNr6EE6b6UuTTz8Q5R/EDycMIvW/Kg+XR+CSOjh8H4jHOmaZZkQZMtr2KmxGxN1JPak4PDsuUrI6MBfMhKlW6gjXSvpGJRcRDIkOKjBlw8kUbySG2Ygg3IFwBpr6189w5UPlDvIEdkVo28rKDa4JANjyvyoAxGMxBxj4lpJGnfLFJn8y4mAWADDYggak63r3a+JwiG6ukMeKwcs0K8MKEnygAC2oIIO2mteNkwgLGUlmBjlKpYMJGBFgddN/0qMNjkiZcRJhlxUhDIqSHLwY9jbv+goNnwrE8CKCMuZIpcB9oyPvC2cg2PS4P1NXcfhTNgXi+0wYaOTFRPIcVKYxmFxl0vcEkEctO1YLh0eIMR9kGEifB3v8A7uSTcje9ydO2mmtbOP8ALhG/hyCOSOVxiIzGjLtsLkHUa60FE+GYjCxyTjGYYQYeP75Y5uNlYgWG2hN9L9e9Z+GxAcSRvAkivH85JQwtyII19qnEeIubxrBhFdo1haRGMg4d72IIsSCCVNtLm1+VVGOXcqrG5a2YyNzsKC0IlZyqoWWOPX/Tbcn1Nex+GsUk0Tsqos8BXDM5jKs2HG1gf72vXl8O8rKqwlIyUVG+8yNl7g7i2tb+FfFQzq0weaCOTJISoYrGRa5INyAe1taDUm8Hw8kn2mRsTNITc8TEaZd7AAaDsKl/B8M2piOfnwDwz/T9Kc2KyMI+FKV2kdIywj59Dcbd6VNicgY8Nme90jeMLnb1vQV0whcZVwKYVV8gXEWb331PerseEgjZY/s93kjYkgFxIo352HYVk4rxfIFLxt5/PwlOQyeva/1rKm+JZyMqSJhgpZ24S5i/re4FuwoN9HIZ8sMkUatkjwzwBQq8iVPM7339atLi8q2TDWCZeIY0EYRj6fzNePw/irZzI7TTmTKZDxNZmG1zWqvxJBwxCvhszkOpYSShQzbE3HPpQegind2ACTAXa6pIFCryudTV1I2tYnO2ZiG5Zf51gy+OQRYVMTFDxpZpODwJJSrR23uddBy63FIf4tjWIO+DDYsyMGgjkLBFtoSSOZ5b0Hp1j7r3FqYI/Q3rxUfxRM8qugiihZ1vAIi+Vb66nUm19relbc3xVhU0tK5YXW8eTM3ca2oN1E9qYFryc3xoEayeHrJHlXK5xOQO3bTb9anDfFskguYcPAVNiDGXEnvfS2vag9YF7HtpQYidIV4ksiQoTkBc/M1r7egryeI8SWaQu0ycS1ozGSojUjS2oI9qoPiIUfIziSbyuVQmZ8x2Ou9tNL3oPSeIfECIoECrPnGk7+REbsDqT15CsiTxie+viKKQAMuHYEJ2Om/WvP4qZs1kjxMwQMIzJaEdTYEkgaGuw8wya4koSSSqWkAPrQW/FfFMVJh2xWHxXDmw0uR2wsSeTDtubkEgAgXN+Y0rIfxeabDxYObEyYhcNIzyOMQGfFyEmxa+9r2APrvTZ2S5iZ0mjXKnBOKEaO2/mAtp2PMCqCz4R514eHSKNN1iQKdeQIsTbU3Ov70GjjvE1EA4K4xyzSYMnERhAylTexFiADaxO99qbgfCl4KYq8kavw7KiiTy6gkG40B9zRYlMMkT4QnEHD545pAJOIWtvc7XsRz3HpURSWiIjkeKNMwkjxURjCxkkAgHe+xN96AZsHmaSOOVSB92rmMxiRjY3O9iLCs5/BrzGJ/EcMMS/wDDVAXDc9dbgd7VY8RfEa/eKjJIxOQm+YDa55C/vWWiMoC/ZsQ8kmYCSOQRhL7Hnf0J11oNVMI6hURJMaEVUZooyi5RoBc+hq/jcRZZMK00fEdVRUSQMVU2F7X2B+utedjk4b5M7xiNWj/jlRmOpvY2BvfbbpUnBvNeQzxgociEJnZl3BJ2PS9qBi+HMzcMzI4fZ8IBMPfUW/egfCOjXdi6eZ5OA2uUchewHTrR4fCi9hNOzllBR8OIw9uhNqt4uXQKYS5d1AOHJk8oJuGJ0ve2xFAMOFxRImWFHA1CTx5lXlrf5v7NXUxOJZ2Yys+JTMSsb/Z1jUaGwBsLVWGKyWUwcMqf8Y+XkdudtK5yigqnERXCmQvGZBlOtrnX60FmaN5GeQYnEID+GOQyBW5gEEf2arYcqrCQzYoyJ50L3kysPff1oSwC5EkMOl2VGN5F6nXalwsh2iiLgWzXLZl1OuvtQPxcbyM0hEf3kjPpIVLXJPTvVL7E173QAG7hJD5l5jWiixRMgwzM0ag2JRPlU7a31o5Jwq+Qq8hX5C+Urbmf1oGGK134Ssym5XijzKeZ5GlPjEQkko1xZ04mYJryI09qrxzuxIVUIObME8vmJ0vcA296bI4K3EcYObUPEHD35/2KCR4ijPusebTn5edMCM3nXEKQNc3DyjW+2tLQoFVgqmQOyE8PIVbob/vSXxmX7sxs3zC9x5W+m9BdgR1ZZOJHIqm5LjKPqNRTcRjkRs+dLuFKgAtl076Vntike2aF7DQguLac7WpM2IsbLhgsZzPGXJjzN1Ivr7UF9MXFN55EdBw9ZHUWy9DzHamxpGhzJIyHzeT7QUDqdvftWOPEEWw4buSdQkeTzdL9L0xPESWtwYk5hheQ5jvcn9ztQa6uimwjgDIy3Mj8TMu9hzpglzsXEMrMQvEKScMovM6j9RWWmLRZLcWDy5czFxbN0vbSraYrNG8qvGDEGMjCQSBNNN9wetBeLKbAxRKEC8NjMWKLe53uCTViPE2GURRlQSFPl2+leSxPjbuSEjjjKlhkcGU5TzGtva1SvibWHmKECxvII8x62tQMxeHGTK/iCKAzOETDlyrbAA8r32pb+IxADDPh1wxjjyCSWMs7J69xz1rSxeFlduHFh48HHIrCRZZMn2lhYk6AgWsNPSmSmQRRwDCwjghUf5HEi3uSA2hPPbegrYfxXDIWSPDAxyx2UPGZOJLbsNudhrexpiYpYFdQcXLh8REqOniGIDFG3uOdtdt7d6s4iWKBTk4eIwjysJJsPCIzJIRobD5Dci+wNtBvVCbFWQR8TDPJwvu42BVla/P250DsMjllkZgHEkYjDyGyxG5NxYkctzzNBicRe6ySYaSRTaMTgoI2vsNR2G9BEWmDRvhmxLNGrjOxwxjW3M3FxptrUqIkVr4NoZCLBo5M/K1rEG4PWgXiYS85jigWCGM5B58476na5/epiAXUyPaMqSvEVeeg7/3tRTxxZVkEmIuSsciSAXbS4II0Ox0tppWfKpRsiyO4X5Q9nGUi+p3B60GhPi7ktlxRINyHsuVr3N7gm1qUfE9eGiKh813Qm+U7gA/vSwkcjM8fEIRY3kWUlsugBF76gHQHbUVWICC4V0DaKz+Y5j3oLsviR8ymByt+GWsFKybWsdztqKVHi2VrAkmQ2kYkNm797dKrSBsvnJDk3jP8TLy3oIz5blGeTiLbhAsY1udTQWGz5srugHyM0By5G3253+lTG52MZUKyvnSQLla2pPb1oJMMW0zzsLZ8xjEIXXvvrpQpEhzXeR3jZTdJBGMvuOV/3oG8dlbiMZEF7ZdVHr0vqdedPw02dnjvIkcgY5kspyjUA6emtVSiKS2TEySEKQEYOG7XvcUSOkeUrEo5FXY3XkQQNLUD2REF3kLx+XMr2Y5eo571WLqxsiuQn+J5vLyIpjTl2ASGONQdycxy87jn+9c+FQ+bPwiC2iLmLKaBIexzDcfMDezL0ogGIz8W4OgCRhj71BgfNbR2GoYnKs3YdKshCI7vFGufLfUMPbpagoXcNcvYRm4V0zB/W1XhJdCwiAYqzg8UeVrd9PYURjQoDxUVnNlD+uwtsPWku6SLwwXVgbZoxm83oN/Wgr3lI4hKYkmNTmw8om4fYgfy0pryyZHjEiFZMoZEPyKNx/PvT8N4XimUrHgcfKb/ADDDGMLfTS9gfWrk/hmMRM8nhuKQKtgOEMWVse17Gg88HH5WNtWzjRaPD4gB7iQREKwuozZu3a+lW5kd9XwLhLWc8FsMcw63tSUwuG3fixEFgVO6WHrQKRzmUutgC18lru2/Q2qwZrkm8Q10DxGQgetUJIXVs62dbskbR2fP6gUQkYaMtm5gCg9zMEZ86SIGCtIqFc4dQL3Gmot35ViY7xF3doYkyKdeKMQWKxga2BtbuBbepfCzxOZJMMxhULDHLh5BIFudLMDoN9SLcqoY3hhvu45GYFklaScTBmvuLAaAUGp4Q5LEZbpIv3yYc8QyRjUggdN77jrRYjBGRXkKPLHGVeOSyoUUE6EjXlvWR4fjJMNKmKQI0qHhhZNpFJ2J5A9a9L4XiEmQ4ZeGksmbiK44bI17nIenbtsaDLXCyRTA8eyFuMrPfEFE5HQaf96MRZ2zieORZI1hjSePhlVJuSptzIuCNasNimiBXi8N23F8xZwTYjtv7Glqj5xnMLRyRscwbV1tuBbuNfagq42VEORBCwDZ434hkMe3oLkiqAQuGkUM2X+IbZsrHvV+SJCCjqLoFygsVOa5uNLilwlUDwsRGZI8iFCZAtzfXme9ArAJZiAztJJCyKqebNpf32p6xguiOrhY2ueFIFyqTrbTe1UpnyMxS0cccls0flKMOd/51fwzvIfLg2xSsrAth8Obvrvcc+9AvFoisUSN5EAUggZsjcwTz5V0LsLFMLZAGzcBRd9Nxbf21rVTwXE3zx4aSIDLkbEgRl16m535HemH4bldhnkwyOvOOQt5fYAC1B5/DSS51YwyBAGIL+ca6HQ7DTahkMrMHGHck/Kwswa3U16uH4bRBZsVI4bLZYowhX3NyatReA4dG4gw00kllBaeUsNPoBQeIY6ZnKYZC2dSkeY7ai4P6CqxWV9IxJiAD5eHGZCynbavpBOGh1ceHYa2l5yq5fYmkv8AEmCjN/8AaKyH8mEjMn7C1B4zCeB4p1scBiVY7NKAg9dTW1hvhnEsiq7YaAIdFkbOcvPbUfWrc3xphhomGxszfhZwuHH6kms+f42lb+HgoY1toZ5TIW9hYUGtD8KLYK2KbIDnyQRlhm6gk1bT4WwtsrjE4hTuOLw/N6AV5Gb4ox76jEx4ZTpbD4cJ+puazcR4piH0fxHFuOhxRUL7AgUH0VvCPDoDmeDAx22ONmDf9RqD8SeHQaLj8GjWsRgoy5b/AJRrXyx3TcnO3U/eH60DSryjc25Wyig+i4v4+wo+WPxDFFekYhDe5P8AKsyX/wAR3H8HwuNDybFYsuV9lArxDynYRoBzzmlm/VQOwzUHrJ/jvxOTVZsJhh5gOFhc+X3YmsqXxjETyquLxb4mCQqJlSJI/LfcAAaism+lruQOV8tPwUhD28pJRrBwHGax60G5hpggeRYmjgzeSSUqmXS2htf2WhXExAWacu3NuBv+lY+IaUsHfD4hSxUIzgMewFzr6UvXpKe/CoNvE4+cBirN95pI0ajzt1J5nqedVYZF0GgP/VTZUdmsEd9PwRmlp4fIdbLHm1u7hTl/lQBJiLMPmTlc75T0p0fiQWziNy6SK6vohVhqD0J1OtHH4UxJDzwqy5QbkNlYnTc1ci8BULeR0C2YKtzfNyNgLf8AagyXxGbNcSOSWOdznOa972ph8RlKiMurooslz+HpWgPCc7ZEmjcoLZZGVhoAbXFjexGmtAmFjEvDLYYhE1BkKBmA2He9BQONb5lH3i7N8uRbbUK4l8wzDMDzN29tK0JcKy5iGUxoc4vaYKoAJsQAedAySqx8uF4Iyl8kZby21IB1Bt+tAlXkkOThkqRchGF3UDS3a+9ej+HviYYbDPgMXI8b4WTJhwkZkOXW62G1j169qyXEeVXEpIcLw1fC/ZzmtzO/rqBtWTjD98/y2BXIqEMG0HMX+vOg9riPjWC3kgxkz8iQMMMvvc/pWZL8aTXPDwcCA/48hm/a1eYLtsEQDvvSxIWNs5QjsKDdm+J8c/8A6pMOCPlw0QTL7kE1m4jGTSazY3Eyg7h8QbN7XtVMx885I9akIvqepoDDRg38pbrkzfrXB+QVyP8AlobgcvS1cX+tAeu+UD1Py1BYjUvbXYCl8TlptS2flyoHM1zc6ADrQkL0HrSQ/f1oS/c9zf5qBzOB+X2pbPSi/wDZpZf2NA4v30oS3oO1Iz8qkuOooG5vU0zDzZJUksXHm8qHVrg1Wz+1Qj5WDXsVZXFBrHFLYs/DkRvkYeYv1Bvt6WvpvSI5swLcUrdjYZzoKqoS6vJbRdZABmyr1vUfZ3GmSX/gXSg9hJKgfMs0jSFsiqCUCqenL2psL2UmSBYMmUA4ghs7EnY7+3c1lGQo38NSHjbOrppIvpQLiCzqVhjzgqAwXOW5WN7g6cjQaz8VHTPg3SFixjZJA2ZgD31FuRPpS4fEFmZ4i2JwgmjvJIjCE5QNAb7nlpaqRxmQPC2GieN5F8pURlGB3sOdNw2MKEnghYyVeTIufzDmQdKC4cFEIssYcudeJiH4wjl7Da/eqreE6EvipmZvwlQvm7+vWreBkZ24aNFCpDSyKEK5Vvba+9tbCjnGRsyxsxGVC8Xn4i62vfYc7a2oKWEdsxw3DtcsI3kkGHRW5AEa23FW3mDOIyWTzKMojLrmtpdhyBvrVZzdCFMRXK0pWSYLlf0A/vSkHDqLOGyKcudkkKlGJAIsLje3rQR4himRlwvkWMFs6jzBb66kk63/AGrMkcF2YFDm0GRcgzdhT8crLIcMpUs8bSSEDLw4gNTcnmQeVU5QRkk4YijkTPEoObMoNr699aBge/UihzWP5QdzSi/L23oWf9TQOLdxSy9tOe1Lz626bVwbfXTrQGX+gFQZKUz8rCgL0Di2t7a9aEv0/elFu+tBmt1FA8v7E0tn70svzvalu/rQML0DP9DSy/ehJ70DCajP2oCee9dfvQMDX0uKNNWA6mxpQNtOtcG58+34aC1HKY2KXLIzLYXDB15XFRHI4FlllVbmwSQgCkM99s197k1KnTn9KD1c2+X8PmcDoaRYb2G+g6VFdQPDm+cHIx0JTSmxbnmWDISddK6uoLWFTKUkBObME0001rQgjDfdEu11L5mkJINdXUBNctlPDYZkQXiGoF9+tUsRMgJH2dDlvKt2Oh1rq6gxpIQ2FXEknjeJY0YWVv8ADiHIfp9Ky/E5As5hVMohARWzEkiurqCvfU+tSX1ta4vbeurqDr0Arq6ggtSy561NdQRegLV1dQQTQE11dQRUiurqCDXfrXV1BJ/lUg11dQcBf9qZl7murqD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48" name="AutoShape 8" descr="data:image/jpeg;base64,/9j/4AAQSkZJRgABAQAAAQABAAD/2wCEAAoHCBAPDBAJDwkJCQkKCQwICQwICR8JGAgMJSEnJyUhJCQpLjwzKSw4LSQkNDg0Kz0xNUNDKDE7QDs0Py40QzEBDAwMBgYGEAYGEDEdFh0xMTExMTExMTExMTExMTExMTExMTExMTExMTExMTExMTExMTExMTExMTExMTExMTExMf/AABEIAOUA3AMBIgACEQEDEQH/xAAbAAACAwEBAQAAAAAAAAAAAAACAwEEBQAGB//EAEEQAAIBAgQEBAMGBAMGBwAAAAECAwARBBIhMRNBUWEFInGBBjKRFCNCUqGxM8HR8FNichU0gpKy8QckRKLC0uL/xAAUAQEAAAAAAAAAAAAAAAAAAAAA/8QAFBEBAAAAAAAAAAAAAAAAAAAAAP/aAAwDAQACEQMRAD8AypW1IsN6QW5nU70c3zHp2pDnvQC5HTc9KQ9umu23zUxz3tfrSHf3NAPlubqCTzp626D6UhB7609R7negclvyre3SjFvyj1pYHK+tGv8AZoHpboPpRgjewtelp9eVGg5/qfw0B3HT2qRb8vKoK8tbmiVeX60DFA6C1GALXsLf9NAq9v0pqCgJVH5Re9GqjoOtQB7UQHagNAOai3aiy9hoelSifSjCe1AJA/KAaEjsLU0p9aEJQCBztXEdqakZ2sTenJhWP4Wt6UFYelFa/LlV0YM/lvbWpGFtyNzoNKCiE7a35UJXoB3rROFPS42o48Hre22w/NQUBB2/SrUWigDKB0tWgmF5WNS2E12oPn8/zW21pDn0puI+Ym9VnPf/APVAEh00qqTc87U6Q8r0sDW9AxPQHpenIvP+2painRr3oDQUajlvXItGFoCQjbcU5aBE56e1PRO2tBwHbWjC+ulEic7g0zJpfnQQqc70SAnSuC8udPRe21BCpfXWjVPW9MRL9z3pqJ27CgCNPY3q0mGJt5TrtT8PBmYCxOu1elwmAGUaanX/AE0HmRgW3sb26U7DeFO7ajKvMn+VetTw8HS2lWEwoUWAAoPPxeEqotYC1NGBt+GtwxdqEx9qDF+xjpY1DYLXa962Sg6a0lk1ty60GWcAeS370ceBPM69LfLWuicuVMydqDLTCc7VH2Xt+lauTtXZe1B8JxLan1qs7fWn4g6nXnVVuvSgHepUa9thUEct701V70HIPWrSLytS4xztblpVlDQSo5UYGtrdq5fS1MQdt6BkaaU5U3oYxpTQKDlT0FGF9+35q4dLetqNOlhQEqdqciUCjluKtRrztrQRHH2tV3DwXa1j9aKDDM2yliegrd8OwFvM62PT5stAPheC82e2g7V6GKK3IUvDRWF7Wq0BQcBUkVNQaACKW55U1jSWF6BYFSqX1tTQn1ogOVAISiIqa40ANS81Nak3oPgkx823Ok2vzsKdMPMedjegy6UEBee/epCVK+96aov/ADoJRfoO1WEW3PWlINbdaeg/pegJB0O9ORf0oFFGDsNqBqfSnptfc7VXj6bmnj9CaBoH660aL2PrQA9Dc2o0Pa1A5E13vWpgosxAtfW1jVGFedv616fwXBDLxW1B2AOunWg0cBhQq/KAa0I4+1TGltbWpyiggCmUJFFQdQmioTQQwoQKmpNANdXGuoJrjUE0tnoJdqrs2tE76b1l4jHoGsHW1hzoPj0g8x9aURy5A06QeYjvSz15iglR9aYg/wDl/lpQaiB9u9A5DfYXvTV96Qp/pvT0PPSgaD2ogOfLnQK30FFc339aByHuKcDpbc3qup0va9he35qahoLCW9D0qygvrzqmDbXfoaekhOm1Bq+HRF5FjUZmY27evpXu8FhQiBdCRqf9VeH8ExASdZCCQAw/03517zDTK6gg6EXH+agdaiAqAam9Bxoq6uoOrq6hNB1QamoNADGgLVLnlSmawvQE8ml9hVb7QPas7xPGlFNjY38n+qsX/aTgEk2ueX4WoNfxjHBIiVbznQWrysr3Ytd9e1TicQzte5I6A1SmmObYWAAHpQebmPmtYnXagI+gpk/zW53pfbrQDamAc+dCdDUqaAkH609en7mk302vamoaBinl/bUwHnY3pKjnamofqOVA1TysacDpvY0gG/LWiA9ff8NA0Ny3PSrEZ796pc+l6sRv6i1Bp4RrNpr1/wBNew8JxZKiO+YgKB/lWvGYabLyN+lel8BfNIACL+Y2P4aD1cLE6mm0qM9qIt3oGXqaWDU3oJvRUNdQdXGuqDQLfTWsvFz65QdK0MUfL19K87jpbG3O9BR8XlzMttgdaxZm5E2FXMXJmJ1vWXM3c6/8VBxe1jc6biks9ySLWvQOe9+16C/Y0GRMPMR0NKJpuIPmI13quD9KCSOXKuB5bdTQk9zUFuWxvQPB5X06Uam3euEYEEc1iGkxGJw7+bMGy5CPTRvegJ5a6m9qBwcbX+lMVtP5VWtaiQ/WgtJJ/Wmhhbc//aqyv3t2qSfW/W9BYBG9j7U9Tpa+/wD7qqJJ2sRTg/PmKC7G9tL6962/AsQVlBvrfrXnEk0vW34NhXe2JYth8MDnDONZrdL8u+1B72F2K3JGtPQ8715yHx+Nm4KI+WPKgkchQ3p271twzAqGBBBFBcL6USHnVUPfQHarKHSgIGpvUE1AblQSTUM9cTSWOtgLmgh9a8f4vMOM4B0vr/lbpXq8bIsKGR2CIBcn+leDxM2dnkObzszi/wCW9AiR+/pVKQn2p0jenrVVz21NADn9KDN2/SpdqXf+70GVO3mOtiD1quT+tHMfMdTv0pR97Gg7N3965Dre+g0/00stapQkmwDOzbKgLFuwFBphv/JWynMniauD8uRXjP1vkH0qqH72IF7H8tbXhsQSDxA4nDIy4TBYTHKmIUr94FIXUbElh9alMPLP4SkceDlxDwY5sSZEjzMi5DcdSNBoOY2oM/D4SV8wWIs8cTYkoGDHhi1yB2Bvbe1Vw/vbavQfCuFcSPiXWSCOSFhmBClmPMDmLX3tVPxLwB8Nh2xiTRYnDJLktACzYePWxNxa2gBPUjrQZqtzuAP+anIbkLfVjYAfibpXYXBPJh3lSOR5I3U20QMpvfc6jS+nSlz4d0BV47FWt5HD/t+9Bckw7xqrPGyAuyAvb5gNR2qc225JNgB5izHawqxHjA8RjkMaPLHkkMgDFZLAZ7ewNxrqa34/DosEBJHHJj8e5WKJtPmI3Uch33tQU8N4ckKfa8UFDbw4U/m5Fup7fXpWtEjSqZJ4y8ZK5YklKZl31I2FtgKrz4ZMOv27F4kPi2P3KRrxBh/8qDme5rLl8SkcWV5IIwdI0bXuSeZPOgu+KTJx2jjUJHFliUDt16mm4Lxd00LFgdN/w1jIp6E672696sxQu2YrGz5BdrEWSg9v4d4ijqCL3O9/zVrpJpe+9fPMNM6DMA6gHcnT0uNK28H8QqiiOSNyQNGjOb6ig9aH70LvXmZPiLXMmGxLpvmKlf0qY/Hw28E8eU6hxmoPRPPlW52FRJ4hCkRlaaJVWPORnF27W3vevPT+KFrhIMRI1rheGUC+5rJ/2fipCZvLHnN/PIIz7Cg7xXxhsQ5NykZ+VAxbL61kvKTyY27Vsf7IxRW3GkUD8CS6t6Us/DuJfVrXC2HEmzbcudBiO/KxPYUpzzse9bj/AAziL2CI46iQW/WmS/Cj3GUOy8P7w2DebsOnrQeXdvRfU0Gf0r0j/C84a4gLqc1sjC6+tCvwtMRcqqHo7aig8hN4ZiiSfseMOtrjCt/Slr4XiTe2FxZsL/7s39K+syxhiyiZrqFDFECmNr6EE6b6UuTTz8Q5R/EDycMIvW/Kg+XR+CSOjh8H4jHOmaZZkQZMtr2KmxGxN1JPak4PDsuUrI6MBfMhKlW6gjXSvpGJRcRDIkOKjBlw8kUbySG2Ygg3IFwBpr6189w5UPlDvIEdkVo28rKDa4JANjyvyoAxGMxBxj4lpJGnfLFJn8y4mAWADDYggak63r3a+JwiG6ukMeKwcs0K8MKEnygAC2oIIO2mteNkwgLGUlmBjlKpYMJGBFgddN/0qMNjkiZcRJhlxUhDIqSHLwY9jbv+goNnwrE8CKCMuZIpcB9oyPvC2cg2PS4P1NXcfhTNgXi+0wYaOTFRPIcVKYxmFxl0vcEkEctO1YLh0eIMR9kGEifB3v8A7uSTcje9ydO2mmtbOP8ALhG/hyCOSOVxiIzGjLtsLkHUa60FE+GYjCxyTjGYYQYeP75Y5uNlYgWG2hN9L9e9Z+GxAcSRvAkivH85JQwtyII19qnEeIubxrBhFdo1haRGMg4d72IIsSCCVNtLm1+VVGOXcqrG5a2YyNzsKC0IlZyqoWWOPX/Tbcn1Nex+GsUk0Tsqos8BXDM5jKs2HG1gf72vXl8O8rKqwlIyUVG+8yNl7g7i2tb+FfFQzq0weaCOTJISoYrGRa5INyAe1taDUm8Hw8kn2mRsTNITc8TEaZd7AAaDsKl/B8M2piOfnwDwz/T9Kc2KyMI+FKV2kdIywj59Dcbd6VNicgY8Nme90jeMLnb1vQV0whcZVwKYVV8gXEWb331PerseEgjZY/s93kjYkgFxIo352HYVk4rxfIFLxt5/PwlOQyeva/1rKm+JZyMqSJhgpZ24S5i/re4FuwoN9HIZ8sMkUatkjwzwBQq8iVPM7339atLi8q2TDWCZeIY0EYRj6fzNePw/irZzI7TTmTKZDxNZmG1zWqvxJBwxCvhszkOpYSShQzbE3HPpQegind2ACTAXa6pIFCryudTV1I2tYnO2ZiG5Zf51gy+OQRYVMTFDxpZpODwJJSrR23uddBy63FIf4tjWIO+DDYsyMGgjkLBFtoSSOZ5b0Hp1j7r3FqYI/Q3rxUfxRM8qugiihZ1vAIi+Vb66nUm19relbc3xVhU0tK5YXW8eTM3ca2oN1E9qYFryc3xoEayeHrJHlXK5xOQO3bTb9anDfFskguYcPAVNiDGXEnvfS2vag9YF7HtpQYidIV4ksiQoTkBc/M1r7egryeI8SWaQu0ycS1ozGSojUjS2oI9qoPiIUfIziSbyuVQmZ8x2Ou9tNL3oPSeIfECIoECrPnGk7+REbsDqT15CsiTxie+viKKQAMuHYEJ2Om/WvP4qZs1kjxMwQMIzJaEdTYEkgaGuw8wya4koSSSqWkAPrQW/FfFMVJh2xWHxXDmw0uR2wsSeTDtubkEgAgXN+Y0rIfxeabDxYObEyYhcNIzyOMQGfFyEmxa+9r2APrvTZ2S5iZ0mjXKnBOKEaO2/mAtp2PMCqCz4R514eHSKNN1iQKdeQIsTbU3Ov70GjjvE1EA4K4xyzSYMnERhAylTexFiADaxO99qbgfCl4KYq8kavw7KiiTy6gkG40B9zRYlMMkT4QnEHD545pAJOIWtvc7XsRz3HpURSWiIjkeKNMwkjxURjCxkkAgHe+xN96AZsHmaSOOVSB92rmMxiRjY3O9iLCs5/BrzGJ/EcMMS/wDDVAXDc9dbgd7VY8RfEa/eKjJIxOQm+YDa55C/vWWiMoC/ZsQ8kmYCSOQRhL7Hnf0J11oNVMI6hURJMaEVUZooyi5RoBc+hq/jcRZZMK00fEdVRUSQMVU2F7X2B+utedjk4b5M7xiNWj/jlRmOpvY2BvfbbpUnBvNeQzxgociEJnZl3BJ2PS9qBi+HMzcMzI4fZ8IBMPfUW/egfCOjXdi6eZ5OA2uUchewHTrR4fCi9hNOzllBR8OIw9uhNqt4uXQKYS5d1AOHJk8oJuGJ0ve2xFAMOFxRImWFHA1CTx5lXlrf5v7NXUxOJZ2Yys+JTMSsb/Z1jUaGwBsLVWGKyWUwcMqf8Y+XkdudtK5yigqnERXCmQvGZBlOtrnX60FmaN5GeQYnEID+GOQyBW5gEEf2arYcqrCQzYoyJ50L3kysPff1oSwC5EkMOl2VGN5F6nXalwsh2iiLgWzXLZl1OuvtQPxcbyM0hEf3kjPpIVLXJPTvVL7E173QAG7hJD5l5jWiixRMgwzM0ag2JRPlU7a31o5Jwq+Qq8hX5C+Urbmf1oGGK134Ssym5XijzKeZ5GlPjEQkko1xZ04mYJryI09qrxzuxIVUIObME8vmJ0vcA296bI4K3EcYObUPEHD35/2KCR4ijPusebTn5edMCM3nXEKQNc3DyjW+2tLQoFVgqmQOyE8PIVbob/vSXxmX7sxs3zC9x5W+m9BdgR1ZZOJHIqm5LjKPqNRTcRjkRs+dLuFKgAtl076Vntike2aF7DQguLac7WpM2IsbLhgsZzPGXJjzN1Ivr7UF9MXFN55EdBw9ZHUWy9DzHamxpGhzJIyHzeT7QUDqdvftWOPEEWw4buSdQkeTzdL9L0xPESWtwYk5hheQ5jvcn9ztQa6uimwjgDIy3Mj8TMu9hzpglzsXEMrMQvEKScMovM6j9RWWmLRZLcWDy5czFxbN0vbSraYrNG8qvGDEGMjCQSBNNN9wetBeLKbAxRKEC8NjMWKLe53uCTViPE2GURRlQSFPl2+leSxPjbuSEjjjKlhkcGU5TzGtva1SvibWHmKECxvII8x62tQMxeHGTK/iCKAzOETDlyrbAA8r32pb+IxADDPh1wxjjyCSWMs7J69xz1rSxeFlduHFh48HHIrCRZZMn2lhYk6AgWsNPSmSmQRRwDCwjghUf5HEi3uSA2hPPbegrYfxXDIWSPDAxyx2UPGZOJLbsNudhrexpiYpYFdQcXLh8REqOniGIDFG3uOdtdt7d6s4iWKBTk4eIwjysJJsPCIzJIRobD5Dci+wNtBvVCbFWQR8TDPJwvu42BVla/P250DsMjllkZgHEkYjDyGyxG5NxYkctzzNBicRe6ySYaSRTaMTgoI2vsNR2G9BEWmDRvhmxLNGrjOxwxjW3M3FxptrUqIkVr4NoZCLBo5M/K1rEG4PWgXiYS85jigWCGM5B58476na5/epiAXUyPaMqSvEVeeg7/3tRTxxZVkEmIuSsciSAXbS4II0Ox0tppWfKpRsiyO4X5Q9nGUi+p3B60GhPi7ktlxRINyHsuVr3N7gm1qUfE9eGiKh813Qm+U7gA/vSwkcjM8fEIRY3kWUlsugBF76gHQHbUVWICC4V0DaKz+Y5j3oLsviR8ymByt+GWsFKybWsdztqKVHi2VrAkmQ2kYkNm797dKrSBsvnJDk3jP8TLy3oIz5blGeTiLbhAsY1udTQWGz5srugHyM0By5G3253+lTG52MZUKyvnSQLla2pPb1oJMMW0zzsLZ8xjEIXXvvrpQpEhzXeR3jZTdJBGMvuOV/3oG8dlbiMZEF7ZdVHr0vqdedPw02dnjvIkcgY5kspyjUA6emtVSiKS2TEySEKQEYOG7XvcUSOkeUrEo5FXY3XkQQNLUD2REF3kLx+XMr2Y5eo571WLqxsiuQn+J5vLyIpjTl2ASGONQdycxy87jn+9c+FQ+bPwiC2iLmLKaBIexzDcfMDezL0ogGIz8W4OgCRhj71BgfNbR2GoYnKs3YdKshCI7vFGufLfUMPbpagoXcNcvYRm4V0zB/W1XhJdCwiAYqzg8UeVrd9PYURjQoDxUVnNlD+uwtsPWku6SLwwXVgbZoxm83oN/Wgr3lI4hKYkmNTmw8om4fYgfy0pryyZHjEiFZMoZEPyKNx/PvT8N4XimUrHgcfKb/ADDDGMLfTS9gfWrk/hmMRM8nhuKQKtgOEMWVse17Gg88HH5WNtWzjRaPD4gB7iQREKwuozZu3a+lW5kd9XwLhLWc8FsMcw63tSUwuG3fixEFgVO6WHrQKRzmUutgC18lru2/Q2qwZrkm8Q10DxGQgetUJIXVs62dbskbR2fP6gUQkYaMtm5gCg9zMEZ86SIGCtIqFc4dQL3Gmot35ViY7xF3doYkyKdeKMQWKxga2BtbuBbepfCzxOZJMMxhULDHLh5BIFudLMDoN9SLcqoY3hhvu45GYFklaScTBmvuLAaAUGp4Q5LEZbpIv3yYc8QyRjUggdN77jrRYjBGRXkKPLHGVeOSyoUUE6EjXlvWR4fjJMNKmKQI0qHhhZNpFJ2J5A9a9L4XiEmQ4ZeGksmbiK44bI17nIenbtsaDLXCyRTA8eyFuMrPfEFE5HQaf96MRZ2zieORZI1hjSePhlVJuSptzIuCNasNimiBXi8N23F8xZwTYjtv7Glqj5xnMLRyRscwbV1tuBbuNfagq42VEORBCwDZ434hkMe3oLkiqAQuGkUM2X+IbZsrHvV+SJCCjqLoFygsVOa5uNLilwlUDwsRGZI8iFCZAtzfXme9ArAJZiAztJJCyKqebNpf32p6xguiOrhY2ueFIFyqTrbTe1UpnyMxS0cccls0flKMOd/51fwzvIfLg2xSsrAth8Obvrvcc+9AvFoisUSN5EAUggZsjcwTz5V0LsLFMLZAGzcBRd9Nxbf21rVTwXE3zx4aSIDLkbEgRl16m535HemH4bldhnkwyOvOOQt5fYAC1B5/DSS51YwyBAGIL+ca6HQ7DTahkMrMHGHck/Kwswa3U16uH4bRBZsVI4bLZYowhX3NyatReA4dG4gw00kllBaeUsNPoBQeIY6ZnKYZC2dSkeY7ai4P6CqxWV9IxJiAD5eHGZCynbavpBOGh1ceHYa2l5yq5fYmkv8AEmCjN/8AaKyH8mEjMn7C1B4zCeB4p1scBiVY7NKAg9dTW1hvhnEsiq7YaAIdFkbOcvPbUfWrc3xphhomGxszfhZwuHH6kms+f42lb+HgoY1toZ5TIW9hYUGtD8KLYK2KbIDnyQRlhm6gk1bT4WwtsrjE4hTuOLw/N6AV5Gb4ox76jEx4ZTpbD4cJ+puazcR4piH0fxHFuOhxRUL7AgUH0VvCPDoDmeDAx22ONmDf9RqD8SeHQaLj8GjWsRgoy5b/AJRrXyx3TcnO3U/eH60DSryjc25Wyig+i4v4+wo+WPxDFFekYhDe5P8AKsyX/wAR3H8HwuNDybFYsuV9lArxDynYRoBzzmlm/VQOwzUHrJ/jvxOTVZsJhh5gOFhc+X3YmsqXxjETyquLxb4mCQqJlSJI/LfcAAaism+lruQOV8tPwUhD28pJRrBwHGax60G5hpggeRYmjgzeSSUqmXS2htf2WhXExAWacu3NuBv+lY+IaUsHfD4hSxUIzgMewFzr6UvXpKe/CoNvE4+cBirN95pI0ajzt1J5nqedVYZF0GgP/VTZUdmsEd9PwRmlp4fIdbLHm1u7hTl/lQBJiLMPmTlc75T0p0fiQWziNy6SK6vohVhqD0J1OtHH4UxJDzwqy5QbkNlYnTc1ci8BULeR0C2YKtzfNyNgLf8AagyXxGbNcSOSWOdznOa972ph8RlKiMurooslz+HpWgPCc7ZEmjcoLZZGVhoAbXFjexGmtAmFjEvDLYYhE1BkKBmA2He9BQONb5lH3i7N8uRbbUK4l8wzDMDzN29tK0JcKy5iGUxoc4vaYKoAJsQAedAySqx8uF4Iyl8kZby21IB1Bt+tAlXkkOThkqRchGF3UDS3a+9ej+HviYYbDPgMXI8b4WTJhwkZkOXW62G1j169qyXEeVXEpIcLw1fC/ZzmtzO/rqBtWTjD98/y2BXIqEMG0HMX+vOg9riPjWC3kgxkz8iQMMMvvc/pWZL8aTXPDwcCA/48hm/a1eYLtsEQDvvSxIWNs5QjsKDdm+J8c/8A6pMOCPlw0QTL7kE1m4jGTSazY3Eyg7h8QbN7XtVMx885I9akIvqepoDDRg38pbrkzfrXB+QVyP8AlobgcvS1cX+tAeu+UD1Py1BYjUvbXYCl8TlptS2flyoHM1zc6ADrQkL0HrSQ/f1oS/c9zf5qBzOB+X2pbPSi/wDZpZf2NA4v30oS3oO1Iz8qkuOooG5vU0zDzZJUksXHm8qHVrg1Wz+1Qj5WDXsVZXFBrHFLYs/DkRvkYeYv1Bvt6WvpvSI5swLcUrdjYZzoKqoS6vJbRdZABmyr1vUfZ3GmSX/gXSg9hJKgfMs0jSFsiqCUCqenL2psL2UmSBYMmUA4ghs7EnY7+3c1lGQo38NSHjbOrppIvpQLiCzqVhjzgqAwXOW5WN7g6cjQaz8VHTPg3SFixjZJA2ZgD31FuRPpS4fEFmZ4i2JwgmjvJIjCE5QNAb7nlpaqRxmQPC2GieN5F8pURlGB3sOdNw2MKEnghYyVeTIufzDmQdKC4cFEIssYcudeJiH4wjl7Da/eqreE6EvipmZvwlQvm7+vWreBkZ24aNFCpDSyKEK5Vvba+9tbCjnGRsyxsxGVC8Xn4i62vfYc7a2oKWEdsxw3DtcsI3kkGHRW5AEa23FW3mDOIyWTzKMojLrmtpdhyBvrVZzdCFMRXK0pWSYLlf0A/vSkHDqLOGyKcudkkKlGJAIsLje3rQR4himRlwvkWMFs6jzBb66kk63/AGrMkcF2YFDm0GRcgzdhT8crLIcMpUs8bSSEDLw4gNTcnmQeVU5QRkk4YijkTPEoObMoNr699aBge/UihzWP5QdzSi/L23oWf9TQOLdxSy9tOe1Lz626bVwbfXTrQGX+gFQZKUz8rCgL0Di2t7a9aEv0/elFu+tBmt1FA8v7E0tn70svzvalu/rQML0DP9DSy/ehJ70DCajP2oCee9dfvQMDX0uKNNWA6mxpQNtOtcG58+34aC1HKY2KXLIzLYXDB15XFRHI4FlllVbmwSQgCkM99s197k1KnTn9KD1c2+X8PmcDoaRYb2G+g6VFdQPDm+cHIx0JTSmxbnmWDISddK6uoLWFTKUkBObME0001rQgjDfdEu11L5mkJINdXUBNctlPDYZkQXiGoF9+tUsRMgJH2dDlvKt2Oh1rq6gxpIQ2FXEknjeJY0YWVv8ADiHIfp9Ky/E5As5hVMohARWzEkiurqCvfU+tSX1ta4vbeurqDr0Arq6ggtSy561NdQRegLV1dQQTQE11dQRUiurqCDXfrXV1BJ/lUg11dQcBf9qZl7murqD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50" name="AutoShape 10" descr="data:image/jpeg;base64,/9j/4AAQSkZJRgABAQAAAQABAAD/2wCEAAkGBxISEBUSEhIVFRUVFxUVFxUVFRUVFRUVFRUWFhUVFRUYHSggGBolGxUVITEhJSkrLi4uFx8zODMtNygtLisBCgoKBQUFDgUFDisZExkrKysrKysrKysrKysrKysrKysrKysrKysrKysrKysrKysrKysrKysrKysrKysrKysrK//AABEIALcBFAMBIgACEQEDEQH/xAAcAAACAQUBAAAAAAAAAAAAAAAAAQIDBAUGBwj/xAA7EAABAwIEAwYDBgYBBQAAAAABAAIRAyEEBRIxBkFREyJhcYGRB6GxMkKCwdHwFCNSYuHxciQzssLS/8QAFAEBAAAAAAAAAAAAAAAAAAAAAP/EABQRAQAAAAAAAAAAAAAAAAAAAAD/2gAMAwEAAhEDEQA/AOPyiVElCCWtS7TwUE2hBUa8dEnIayfJVhh0FCEdmr2ngiVksJl19kGv9mUzTK3hvDZ7IvNN3h3T9f3ssTjMsc2xaR4EQg1vQm0EK9r4UhWrmIKb3EpBNyggq6wouUEpQNCSaAlOVFCCWpGpRQgepPUopoJBycqATCCWpOVCUSglKNSjKJQT1piooIQVNakKioymCgymCq931/RCoYV3d9UkFlpThXDaSuf4W8QgsGMVanSMgc1kW4H6wshgcuvtflZBjqGEn846rJYbLCbAeizmCycmABfy/d1tOWZEbSCOaDXMt4dJ5Lo/DfA9JgZUqXdYhvIW59Sr7KskEbQtppiAEFr/AALIjSPZYnOOGKNdsaR7LYkIOQZz8P3BpMWE7LmWdZUaTiF6qeyQub/ELhEOYatMRG4A38UHAXtVIhZfMMJpJCxb2oKJSUiooGhJNAIQhAIQhAIQphiCCaqsoEqqMKUFqhVnUDKgWIIhCA1BCAQhCBoCUKQCC6obIUaIshBk6VCwMfosrhMBLgfKDCngsLa8/vxWw5ZhLtt4n6IKGFyLr/rndZ3LsgAgxefOyzeW4DUdtlseHy7wQYfAZSJFrBbFgcrAMlXFDCwr+kEDYwBShNCBITQgIUKtMEEFVEFBxL4kcGPpuNWk0uZcmPuhcoxFO69eYugHtLSJBtdecviRw8MJiTpEMeS5vhfYINEcFFVHhUygEJJoBOEpU2IEGpimSq9KnJC2bI8hdUIIEoMXlXD1WrcNMCFl8RwZiKY1aCW9Y2XVeFeHH04B2F9tz/hbx/ANLNLgCEHn/LOFK1QAspEjrYLbcF8MaumahbJ5AyR5rq+GwLGCGtA8griEHnzP+ETRfpPp4m9lrWIyVzSbfJd048ywvAeBJHLwXPq+Edb6fv1Qc7q4MgwrZ9KCt6xeDAsN+sBa9jMLBKDAvbdRhXlWkrd7EEApAIhNBWpGyFGnshB0vAYOBcR/vmtqyvATE+CzlPIRawnmshhsujkgqZRg7LOUqICpYKlAV2gQanCaECQmhAkimouPNBznjPjyrSquo4eGaCWl5Ac4uFjAcIAmRsfRaLW+IGPDpGJf7MI9i2FY8R4iariTMkn1JlaziKl0HVOGfi47WKeOaHNMDtmCHN8XsFnDygjoVnvifw+MdhG1KMOc2HMLSCHtdGxG4iCuDi69F/DZs5ThwST3Xi/TtHgAeAFgg80YugWOLXAggkEHcEK1cun/ABa4d7PFGqwQKlyB1Fv0XM6rYJCCmhXeCwesOcdgQI5kkE+wA+YVOowaiIgefh4oKKqUt1Tc2DCnTQZbK6Ouo1ouXEAeZML0ZwtwtSoUmSwF+kSfE722XDfh5kuIxGKpupUyWse0ufs1oF7k7nwC9MUWQAOgQNlMDZSQUmPBmDtYjmDvB6IGhNU6RkT1v6cvkgt8xoB7CCtGznAhoI/LwW/1RIWp5qJc8dCPOCAAY9CPRBz3McHadv8Aa1vHUeo/xdbtj4kxEeFitVzIAkwI/wBoNbxFOJkLHvasvimST19+Sxjhy8SgtXBRKqvbe6pFBVp7IUqTbIQevDTCk2mFTbWb1VRtUIKgCkFGUwUEkKLnACSYAuSdgFyTjr4shpNDAEHcOxG48RRB3/5n06oOk5zxBhcIJr1mMMSGzLz/AMWC59lpGO+LtIOijh3OH9VR4ZPk0A/VcSr5i6o9z3uLnOMlziS4nqSblUTiig7nl/xZpl5FaiQ0mxYQSB0IdAPO4jyWaxHxDy0sP/UG4Ijsqk7dNK86DEmypnEnqgzGZYoOeYMibTYxyssS91yodqU23KC/yrBuq1GU2CXOc1rRMd5xgCfMr0/lGBFDD0qIAHZsY3u7SGgOI8zJ9Vwj4dcOvxeJAa80+zHadoG6tJaRotI3P0K9Byg0D4s4YnBueB9n5SV51ri5XqH4i5jSp5diNYBlkAGNyQBuvNOJrsJsz2A/JBkeGXisBhJDX1Kn8pxjSC4AOaT+ER4yqgyMsAfUs6Wyxwgs1Ew1wPPumeisMRg6uGfqGlr2jwcWlzbg2IBgweitMVmNWoZe9zjAEuMmANIvztZA84rmpXe8tDS7SS0Wg6QDY7TE+qpYekXODRzMBFMuc+wJc6/ms5lVSgxoLh/NBLi7wGzG/wB1vc+CDsvwacxuDbTGme+50bzri/sV0UFebch4oq4Sv2zAJqGDTuGEOA1FoH9wd6/LvuTZl21BlRw0OcPsnkgyNSsQBESSAJ689vAFS0W5g9RurJ5BrMvs17o5SCwavOCW+TirwOkTKChiq5axwdYkENdsHONmjwdJHny6Cq2rJIAsIHruQPCCPn0WOzTF/wDT1NtUva0dSyXAxN4a0n8JVfBDR/JJJLZIc7eo0mS8/wB2owfG9pCC8c5YDOKP80f01GhpPRzXQw+uvT1+z0KymIcRcLDcTuDsOCT9mpSee8WlrRUaHFrhcENLj6INTzej3tIGojUTHIAw0T4xbyK0/Es1ONyBsJEgmJIB6/5W7V6JbVfhw41Klnhz+bHbPJEAlpa4QLmB1JV27INbWtc0DmHbHULgn+rmT1Qcqr4YjkfPdYbEsgkR0+gv9V2DD8Ote1o0j7DRvba5nneVrXEHDjcPiNMGH055XLSQ7baNTfdBzupSJ5KFSjEc5n9FtgwVIg63QbgwJ26edj6rBVmDtCB91oHrz9LA+qC1p0rIV21iEHact4j1G5C2HC5uDzXEcuzEjYrasrzAmCT6IOr4bHgq5dimtaXuIa1oLi4mAABJJJ2C07LsXbdaZ8aeI6jaNLBsJAraqlUj7zGEBrPIukn/AIhBiviX8S3Y0uw2FJZhQYc7Z2Ijr0p/28+fRc5NRUSUSgqh6NaoynKCtrRqVFNBcscs5wzUZ2wZUoNrNqFrC0uLHDUQAadQEaHTzNuq16mVluH2B+JosLtIfVpsLuTdT2tJ9JlB6W4R4epYGiadI1DrIee006xaACGgAQB9Vk8VVAB8BM+/6KoagmPAH5larxRnrKLKmpwEOHPoxj4PmJH+0HKvirxBUfUNAmGiO6fcG3NadwjTD8dQBv3i6/VjS8fMAq0zzMDXrvquM6iq3DtcU6zauoDs9VTl3u6QW77kbfsoNpzHLm1NUOvALibucQXatX9O7beIWr47Lg28EyXc9tLdRkcpkfNVsRmD2O1NdIFjyjVNiDsTpNvBWOLx7zLXAg8wbG/UeyChWxHJvdA2i3IbnmbKIqQSfFUZUnbk+P1QZzIHdpimOdtqBjkB0A5Bd6yrFktvtHmIXnbKMX2dZrjEfsLtXCmesfpDbwQOv3dX0+iDcsHjD2lS86RSbf7sufu7mSC09YInqsn/ABGl0cjf/wCvYwfInosL22l9RsQSym9rupY14kcj3aYPuFm64Ag82nV+H7Lj6BxPoEGFrVg41GxqLWYsOE2Gt7S38WjoDvylZDHVD2Qq/faNducth7R6EwOoCxeWUg6pj2gEdm/sRJnemcQCOgjEtb+AK5xuNb2LRH2uyIFpMvowAJ61AEGUczWJ5bqwzbLWvpPYfsva5hExZwjfluq+FxQLTHJz2jpDXuaPkFYZxmbWBBgcHiBoo4kN7z6LbEyA+m1zg3w7prgnqAtiOMb2eidobvcWiZ6xsQuXYnOA3C4mhq/7bnuZIFgahqN6Aj7Xp1KrZpxATD5DXwJO8TcjxEoNzbmoDKAbazGwOY7Nzr8gJYDPhHgtf4vxQD6VQO1EtqUzJEanaHgxytTcPVaZRzx57O4OlhaR4w2faCsBnWfVXv0h0BrpIgXIIIv6BBkszrw6bQbGxtHP99FidWp7tgRpjx3Uxi9bfPlPr+/JWYqQD11G/UoL+m+RaPnuhW1E735oQSwmJK2TLsdF5WkMq3WSw+OgQg6flWcyLEK54t4bZmWHbocG4ikCaZJhrgftU3eBgQeR8CVzbC5rDt1seXcUdmNRMAXJ6AIOcYrDPpPdTqNLHsJa5rrFpG4KpLJcRZq7FYmpXdbXEAmYa1oY35NnzJWNQCEk0DQkmgkwrfvhfwfTzB9Y1XlrKLWWb9oue4x6aWPHmR0XPwV3b4GYUswNas6zatXS3bvCm2CR6l4/Cgz/AB5xW3AsMfbFN4a3qSWafGwB91wniDiStinvc82cNtrgCx8gFlvipmPbY4ifsjTvYEd13zatSB5Ec3E+Q7tz5hwQPB1dAqHVDuzGnqSatKw8dIcfIKNfEPd95xkkbnkAP1VuTJk8z9Uz7XcPcAFBW7Puy12q0kwRHh4qg65new94E/NZKoGtGlswW3I+9dwM+ce0dFi4ugIUn7nzKITq725x8wJQQWf4bzzsKgBkNtcciNj8h7LApIO5ZHxL/EVn6yNTcJUAcLB7+0YWDffvhsT94+C6RiMRq7rHDVvtNr2jxh3sV5UwOaVabhpceX7+Q9l0HIePSwB1ZxJmTzPemR6AM9Ag6Bgs5YBju4IZ2cme84jCtpuB8AaRgzzPrrGK4sbFKTYGi5wi8NFSo0eYLGD8K0biHikvfim0rU65Zta2kl3uXula6Me7VJJPe1b84gfVB2GhxpTp095dqf6y4uke8LVc/wCL3VSbmLwPD9/RaS/HOIj1VF2IP79P0QZfFY8kvv8AaBB8ZYI/8T7qBxzi0STtJueixJfP7/fVSbVtCC6ZUI0+/wAj+qtMQ6Xk9SlqsokoLim+B5IFT8/qf1VBqqBBcseUKNMWQgsZTDknBJBUbVKdXEOIibKkhAIQhAISQgaFKm8AyWhw5gkifUGQio4FxIaGgkw0SQByAJMmPFBELrvAOauw+UhxcA01MS4a7BultISOrdRdcTc+a5FKuK2YVXMZTdUcWUwWsbPdaC7UQB4uugnm9Zz6z3uM6nOOoQWmTJgix3VF1QkGdwwD01Aj1v8AJUtRiJMdJtPXzTqulxPUk2Eb+HLyQJgk+hPsCY9dvVDzPObn5oBQLkDxQXeJc6IJ5NBF7bEbnby/MqycVe5iT2hvO0/h7v8A6iyskEkOQB9B9QkEAEFJCBoDkkIJFySEIGShJCByiUIQATShMIJtVQKiFVaguaWyajSNkILEoKCgIAoQUIBJNCBJJpIGkhNAkIQgEShJBIxA9Z/I/P5KIQpNG/73t+aALpMnn+e6imUkDBQkhAJJpIGhJNA01FNAIQhA0BCEDCcKKYKBhTlQTlBc03WQoUzZCC3IQmUIBCEIBJS0qJQJCEIBJCEAhCEAhCEAhCEAhCEAhCECQmkgEITQJNCEAmkmgSaEIBNJMIGEJgIhBJrkJtYhBTcgJvCigkUkk0EtZUE0kCSTQgSEIQCEJoEhCEAhNCBITQgSEIQCEIQCEIQCEIQNCSaAQhCATlATQCcpJoAFCkGoQN7CoaEIQGgoLUkICE9BQhAtBS0IQgRCegoQgNJRoKEIHoKNBSQgego7MoQgfZlHZlCEC0FGgpIQGgo7MoQgNBT7MoQgOzKOzKEIIkJhqEIJdmUdmUIQHZlAakhBMUypCkUIQVW0D0SQhB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39943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68" y="3286124"/>
            <a:ext cx="4899845" cy="2928934"/>
          </a:xfrm>
          <a:prstGeom prst="rect">
            <a:avLst/>
          </a:prstGeom>
          <a:noFill/>
          <a:ln w="38100">
            <a:gradFill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  <a:miter lim="800000"/>
            <a:headEnd/>
            <a:tailEnd/>
          </a:ln>
          <a:effectLst/>
        </p:spPr>
      </p:pic>
      <p:pic>
        <p:nvPicPr>
          <p:cNvPr id="39945" name="Picture 9" descr="https://skmuseum.ru/wp-content/gallery/surgut-ura-pobeda-pisma-c-fronta/2_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7224" y="857232"/>
            <a:ext cx="3583097" cy="2286016"/>
          </a:xfrm>
          <a:prstGeom prst="rect">
            <a:avLst/>
          </a:prstGeom>
          <a:noFill/>
          <a:ln w="38100">
            <a:gradFill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  <a:miter lim="800000"/>
            <a:headEnd/>
            <a:tailEnd/>
          </a:ln>
          <a:effectLst/>
        </p:spPr>
      </p:pic>
    </p:spTree>
  </p:cSld>
  <p:clrMapOvr>
    <a:masterClrMapping/>
  </p:clrMapOvr>
  <p:transition advTm="19718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671</TotalTime>
  <Words>140</Words>
  <Application>Microsoft Office PowerPoint</Application>
  <PresentationFormat>Экран (4:3)</PresentationFormat>
  <Paragraphs>29</Paragraphs>
  <Slides>26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75</cp:revision>
  <dcterms:created xsi:type="dcterms:W3CDTF">2021-05-11T08:47:40Z</dcterms:created>
  <dcterms:modified xsi:type="dcterms:W3CDTF">2024-02-04T15:43:07Z</dcterms:modified>
</cp:coreProperties>
</file>