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6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711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2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080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102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6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03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2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4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28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069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CB13C-D085-4002-ABBB-87471DB47600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3163C-4EBB-4BF9-A1CD-0F6BB746BC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04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2086" cy="69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2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5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5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3" y="18259"/>
            <a:ext cx="12165477" cy="683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69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1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6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2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07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97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46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50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14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042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9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2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53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31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24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70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89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6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3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Дарья</cp:lastModifiedBy>
  <cp:revision>2</cp:revision>
  <dcterms:created xsi:type="dcterms:W3CDTF">2024-01-31T09:32:36Z</dcterms:created>
  <dcterms:modified xsi:type="dcterms:W3CDTF">2024-01-31T09:47:30Z</dcterms:modified>
</cp:coreProperties>
</file>