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95" autoAdjust="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5DC0B-982C-48E7-B066-3AAF4BE00E9D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B852-66E7-4D84-96B5-8CB29EDE1A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zen.ru/away?to=https://drevologia.ru/laki-dlya-drevesiny-ix-raznovidnosti-i-primenenie/" TargetMode="External"/><Relationship Id="rId2" Type="http://schemas.openxmlformats.org/officeDocument/2006/relationships/hyperlink" Target="https://dzen.ru/away?to=https://drevologia.ru/mozhzhevelnik-svojstva-drevesiny-poleznye-svojstv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zen.ru/away?to=https://drevologia.ru/polirovanie-drevesiny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714356"/>
            <a:ext cx="8929718" cy="1214446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МБОУ </a:t>
            </a:r>
            <a:r>
              <a:rPr lang="en-US" sz="1200" dirty="0" smtClean="0"/>
              <a:t> </a:t>
            </a:r>
            <a:r>
              <a:rPr lang="ru-RU" sz="1200" dirty="0" smtClean="0"/>
              <a:t> </a:t>
            </a:r>
            <a:r>
              <a:rPr lang="en-US" sz="1200" dirty="0" smtClean="0"/>
              <a:t>“</a:t>
            </a:r>
            <a:r>
              <a:rPr lang="ru-RU" sz="1200" dirty="0" smtClean="0"/>
              <a:t>СОШ№ 12 имени Л.А.Лапина</a:t>
            </a:r>
            <a:r>
              <a:rPr lang="en-US" sz="1200" dirty="0" smtClean="0"/>
              <a:t>”</a:t>
            </a: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>г.Сарапула Удмуртской Республики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429000"/>
            <a:ext cx="6400800" cy="85725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Творческий проект</a:t>
            </a:r>
          </a:p>
          <a:p>
            <a:r>
              <a:rPr lang="ru-RU" sz="1800" b="1" dirty="0" smtClean="0">
                <a:solidFill>
                  <a:schemeClr val="tx1"/>
                </a:solidFill>
              </a:rPr>
              <a:t>«Панно </a:t>
            </a:r>
            <a:r>
              <a:rPr lang="ru-RU" sz="1800" b="1" smtClean="0">
                <a:solidFill>
                  <a:schemeClr val="tx1"/>
                </a:solidFill>
              </a:rPr>
              <a:t>из можжевельника»</a:t>
            </a:r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>
              <a:solidFill>
                <a:schemeClr val="tx1"/>
              </a:solidFill>
            </a:endParaRPr>
          </a:p>
          <a:p>
            <a:endParaRPr lang="ru-RU" sz="1800" b="1" dirty="0" smtClean="0">
              <a:solidFill>
                <a:schemeClr val="tx1"/>
              </a:solidFill>
            </a:endParaRPr>
          </a:p>
          <a:p>
            <a:endParaRPr lang="ru-RU" sz="1800" b="1" dirty="0">
              <a:solidFill>
                <a:schemeClr val="tx1"/>
              </a:solidFill>
            </a:endParaRPr>
          </a:p>
          <a:p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5008" y="4714884"/>
            <a:ext cx="3071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/>
              <a:t>Выполнил ученик </a:t>
            </a:r>
            <a:r>
              <a:rPr lang="ru-RU" sz="1200" dirty="0" smtClean="0"/>
              <a:t>4 «В</a:t>
            </a:r>
            <a:r>
              <a:rPr lang="ru-RU" sz="1200" dirty="0" smtClean="0"/>
              <a:t>» </a:t>
            </a:r>
            <a:r>
              <a:rPr lang="ru-RU" sz="1200" dirty="0" smtClean="0"/>
              <a:t>класса</a:t>
            </a:r>
            <a:endParaRPr lang="ru-RU" sz="1200" dirty="0" smtClean="0"/>
          </a:p>
          <a:p>
            <a:pPr algn="r"/>
            <a:r>
              <a:rPr lang="ru-RU" sz="1200" dirty="0" smtClean="0"/>
              <a:t>Мельников Семен</a:t>
            </a:r>
          </a:p>
          <a:p>
            <a:pPr algn="r"/>
            <a:r>
              <a:rPr lang="ru-RU" sz="1200" dirty="0" smtClean="0"/>
              <a:t>Проверил учитель технологии</a:t>
            </a:r>
          </a:p>
          <a:p>
            <a:pPr algn="r"/>
            <a:r>
              <a:rPr lang="ru-RU" sz="1200" dirty="0" smtClean="0"/>
              <a:t>Козлова. Л.С.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000496" y="6357958"/>
            <a:ext cx="970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2024 г.</a:t>
            </a:r>
            <a:endParaRPr lang="ru-RU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dirty="0" smtClean="0"/>
              <a:t>Реклама</a:t>
            </a:r>
          </a:p>
          <a:p>
            <a:pPr>
              <a:buNone/>
            </a:pPr>
            <a:r>
              <a:rPr lang="ru-RU" sz="1200" dirty="0" smtClean="0"/>
              <a:t>Панно из можжевельника:</a:t>
            </a:r>
          </a:p>
          <a:p>
            <a:pPr>
              <a:buNone/>
            </a:pPr>
            <a:r>
              <a:rPr lang="ru-RU" sz="1200" dirty="0" smtClean="0"/>
              <a:t>а)натурально</a:t>
            </a:r>
          </a:p>
          <a:p>
            <a:pPr>
              <a:buNone/>
            </a:pPr>
            <a:r>
              <a:rPr lang="ru-RU" sz="1200" dirty="0" smtClean="0"/>
              <a:t>б) красиво</a:t>
            </a:r>
          </a:p>
          <a:p>
            <a:pPr>
              <a:buNone/>
            </a:pPr>
            <a:r>
              <a:rPr lang="ru-RU" sz="1200" dirty="0" smtClean="0"/>
              <a:t>в)полезно</a:t>
            </a:r>
          </a:p>
          <a:p>
            <a:pPr>
              <a:buNone/>
            </a:pPr>
            <a:r>
              <a:rPr lang="ru-RU" sz="1200" dirty="0" smtClean="0"/>
              <a:t>г)долгий срок службы</a:t>
            </a:r>
            <a:endParaRPr lang="ru-RU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/>
              <a:t>Содержание</a:t>
            </a:r>
            <a:endParaRPr lang="ru-RU" sz="1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200" dirty="0" smtClean="0"/>
              <a:t>1) Введение                                                                                                                                                                       3 стр.</a:t>
            </a:r>
          </a:p>
          <a:p>
            <a:pPr>
              <a:buNone/>
            </a:pPr>
            <a:r>
              <a:rPr lang="ru-RU" sz="1200" dirty="0" smtClean="0"/>
              <a:t>2) Историческая справка                                                                                                                                                4 стр.</a:t>
            </a:r>
          </a:p>
          <a:p>
            <a:pPr>
              <a:buNone/>
            </a:pPr>
            <a:r>
              <a:rPr lang="ru-RU" sz="1200" dirty="0" smtClean="0"/>
              <a:t>3)  Выбор инструментов и материалов                                                                                                                       5 стр.</a:t>
            </a:r>
          </a:p>
          <a:p>
            <a:pPr>
              <a:buNone/>
            </a:pPr>
            <a:r>
              <a:rPr lang="ru-RU" sz="1200" dirty="0" smtClean="0"/>
              <a:t>4)  Технологическая карта                                                                                                                                               6-7 стр.</a:t>
            </a:r>
          </a:p>
          <a:p>
            <a:pPr>
              <a:buNone/>
            </a:pPr>
            <a:r>
              <a:rPr lang="ru-RU" sz="1200" dirty="0" smtClean="0"/>
              <a:t>5)  Экономические расходы                                                                                                                                           8 стр.</a:t>
            </a:r>
          </a:p>
          <a:p>
            <a:pPr>
              <a:buNone/>
            </a:pPr>
            <a:r>
              <a:rPr lang="ru-RU" sz="1200" dirty="0" smtClean="0"/>
              <a:t>6)  Заключение                                                                                                                                                                   9 стр.  </a:t>
            </a:r>
          </a:p>
          <a:p>
            <a:pPr>
              <a:buNone/>
            </a:pPr>
            <a:r>
              <a:rPr lang="ru-RU" sz="1200" dirty="0" smtClean="0"/>
              <a:t>7)  Реклама                                                                                                                                                                          10 стр.   </a:t>
            </a:r>
            <a:endParaRPr lang="ru-RU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571503"/>
          </a:xfrm>
        </p:spPr>
        <p:txBody>
          <a:bodyPr>
            <a:normAutofit/>
          </a:bodyPr>
          <a:lstStyle/>
          <a:p>
            <a:r>
              <a:rPr lang="ru-RU" sz="1200" b="1" dirty="0" smtClean="0"/>
              <a:t>Введение</a:t>
            </a:r>
            <a:endParaRPr lang="ru-RU" sz="1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2857520"/>
          </a:xfrm>
        </p:spPr>
        <p:txBody>
          <a:bodyPr>
            <a:normAutofit/>
          </a:bodyPr>
          <a:lstStyle/>
          <a:p>
            <a:pPr algn="l"/>
            <a:endParaRPr lang="ru-RU" sz="1200" dirty="0" smtClean="0">
              <a:solidFill>
                <a:schemeClr val="tx1"/>
              </a:solidFill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Я хочу сделать панно из можжевельника для бани. Он обладает красивой текстурой. Нагреваясь, дерево не разбухает, не утрачивает исходной плотности и упругости. Панно из можжевельника благотворно влияет на организм,  его освежающий аромат проявляется ярко при нагреве в парилке.  Полезно и красиво!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cs typeface="Times New Roman" pitchFamily="18" charset="0"/>
              </a:rPr>
              <a:t>А также из древесины можжевельника делают посуду, четки, различные украшения и так далее. Все они обладают защитными свойствами, могут преобразовывать негативную энергию в позитивную.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В данной работе хочу научиться :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работать с деревом 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создавать композицию;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ошкуривать  изделие.</a:t>
            </a:r>
          </a:p>
          <a:p>
            <a:pPr algn="just"/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346224"/>
          </a:xfrm>
        </p:spPr>
        <p:txBody>
          <a:bodyPr>
            <a:normAutofit/>
          </a:bodyPr>
          <a:lstStyle/>
          <a:p>
            <a:r>
              <a:rPr lang="ru-RU" sz="1400" b="1" dirty="0" smtClean="0"/>
              <a:t>Историческая  справка.</a:t>
            </a:r>
            <a:endParaRPr lang="ru-RU" sz="1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00726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Древесина можжевельника относится к ядровым породам древесины. Имеет прекрасные физические и механические свойства. Из-за того, что размер ствола можжевельника редко достигает 15-20 см в диаметре, много пиломатериала получать не получается.</a:t>
            </a:r>
          </a:p>
          <a:p>
            <a:r>
              <a:rPr lang="ru-RU" sz="1200" dirty="0" smtClean="0"/>
              <a:t>Поэтому </a:t>
            </a:r>
            <a:r>
              <a:rPr lang="ru-RU" sz="1200" dirty="0" smtClean="0">
                <a:hlinkClick r:id="rId2"/>
              </a:rPr>
              <a:t>древесина можжевельника</a:t>
            </a:r>
            <a:r>
              <a:rPr lang="ru-RU" sz="1200" dirty="0" smtClean="0"/>
              <a:t>, чаще всего применяется для изготовления небольших предметов. Древесина можжевельника очень благоприятно влияет на помещение, где находится. Она обладает мощным антибактериальным эффектом.</a:t>
            </a:r>
          </a:p>
          <a:p>
            <a:r>
              <a:rPr lang="ru-RU" sz="1200" dirty="0" smtClean="0"/>
              <a:t>Можжевеловая древесина имеет свойство со временем темнеть. То есть, свежеспиленная древесина будет иметь светло-коричневое ядро и светло-желтую заболонь. А со временем и ядро и заболонь темнеют. И это только улучшает внешний вид древесины можжевельника</a:t>
            </a:r>
          </a:p>
          <a:p>
            <a:r>
              <a:rPr lang="ru-RU" sz="1200" dirty="0" smtClean="0"/>
              <a:t>На спилах </a:t>
            </a:r>
            <a:r>
              <a:rPr lang="ru-RU" sz="1200" dirty="0" smtClean="0">
                <a:hlinkClick r:id="rId2"/>
              </a:rPr>
              <a:t>древесины можжевельник</a:t>
            </a:r>
            <a:r>
              <a:rPr lang="ru-RU" sz="1200" dirty="0" smtClean="0"/>
              <a:t>а, годичные слои  четко видны. Текстура красивая, имеет красноватые волнистые полосы.</a:t>
            </a:r>
          </a:p>
          <a:p>
            <a:r>
              <a:rPr lang="ru-RU" sz="1200" dirty="0" smtClean="0"/>
              <a:t>Несмотря, что порода можжевельника относится к хвойным породам, ее древесина не имеет смоляных ходов. Древесина можжевельника прекрасно поддается обработке. Отлично </a:t>
            </a:r>
            <a:r>
              <a:rPr lang="ru-RU" sz="1200" dirty="0" smtClean="0">
                <a:hlinkClick r:id="rId3"/>
              </a:rPr>
              <a:t>лакируется</a:t>
            </a:r>
            <a:r>
              <a:rPr lang="ru-RU" sz="1200" dirty="0" smtClean="0"/>
              <a:t> и </a:t>
            </a:r>
            <a:r>
              <a:rPr lang="ru-RU" sz="1200" dirty="0" smtClean="0">
                <a:hlinkClick r:id="rId4"/>
              </a:rPr>
              <a:t>полируется</a:t>
            </a:r>
            <a:endParaRPr lang="ru-RU" sz="1200" dirty="0" smtClean="0"/>
          </a:p>
          <a:p>
            <a:r>
              <a:rPr lang="ru-RU" sz="1200" b="1" dirty="0" smtClean="0"/>
              <a:t>Физические свойства древесины можжевельника</a:t>
            </a:r>
          </a:p>
          <a:p>
            <a:r>
              <a:rPr lang="ru-RU" sz="1200" dirty="0" smtClean="0"/>
              <a:t>Плотность древесины можжевельника 600-650 кг/м3 при влажности 12%</a:t>
            </a:r>
          </a:p>
          <a:p>
            <a:r>
              <a:rPr lang="ru-RU" sz="1200" dirty="0" smtClean="0"/>
              <a:t>Не коробится и не трескается при сушке</a:t>
            </a:r>
          </a:p>
          <a:p>
            <a:r>
              <a:rPr lang="ru-RU" sz="1200" dirty="0" smtClean="0"/>
              <a:t>Твердая, упругая, прочная древесина</a:t>
            </a:r>
          </a:p>
          <a:p>
            <a:r>
              <a:rPr lang="ru-RU" sz="1200" dirty="0" smtClean="0"/>
              <a:t>Твердость в торцевом направлении-460 кг/см2</a:t>
            </a:r>
          </a:p>
          <a:p>
            <a:r>
              <a:rPr lang="ru-RU" sz="1200" dirty="0" smtClean="0"/>
              <a:t>Сопротивление сжатию -390 кг/см2</a:t>
            </a:r>
          </a:p>
          <a:p>
            <a:r>
              <a:rPr lang="ru-RU" sz="1200" dirty="0" smtClean="0"/>
              <a:t>Не имеет смоляных ходов</a:t>
            </a:r>
          </a:p>
          <a:p>
            <a:r>
              <a:rPr lang="ru-RU" sz="1200" b="1" dirty="0" smtClean="0"/>
              <a:t>Магические свойства амулетов из древесины можжевельника</a:t>
            </a:r>
          </a:p>
          <a:p>
            <a:r>
              <a:rPr lang="ru-RU" sz="1200" dirty="0" smtClean="0"/>
              <a:t>Древесина можжевельника – имеет мощную энергетическую силу, является прекрасным защитником и оберегом жилья.</a:t>
            </a:r>
          </a:p>
          <a:p>
            <a:r>
              <a:rPr lang="ru-RU" sz="1200" dirty="0" smtClean="0"/>
              <a:t>Амулеты из древесины можжевельника способны привлечь удачу и одновременно защищают обладателя от зла, от потусторонней нечисти.</a:t>
            </a:r>
          </a:p>
          <a:p>
            <a:endParaRPr lang="ru-RU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b="1" dirty="0" smtClean="0"/>
              <a:t>Материалы и инструменты.</a:t>
            </a:r>
            <a:endParaRPr lang="ru-RU" sz="1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200" dirty="0" smtClean="0"/>
          </a:p>
          <a:p>
            <a:r>
              <a:rPr lang="ru-RU" sz="1200" dirty="0" smtClean="0"/>
              <a:t>1) Фанера</a:t>
            </a:r>
          </a:p>
          <a:p>
            <a:r>
              <a:rPr lang="ru-RU" sz="1200" dirty="0" smtClean="0"/>
              <a:t>2) Спилы можжевельника</a:t>
            </a:r>
          </a:p>
          <a:p>
            <a:r>
              <a:rPr lang="ru-RU" sz="1200" dirty="0" smtClean="0"/>
              <a:t>3) Клей</a:t>
            </a:r>
          </a:p>
          <a:p>
            <a:r>
              <a:rPr lang="ru-RU" sz="1200" dirty="0" smtClean="0"/>
              <a:t>4) Крючок</a:t>
            </a:r>
          </a:p>
          <a:p>
            <a:r>
              <a:rPr lang="ru-RU" sz="1200" dirty="0" smtClean="0"/>
              <a:t>5) Наждачная бумага</a:t>
            </a:r>
          </a:p>
          <a:p>
            <a:r>
              <a:rPr lang="ru-RU" sz="1200" dirty="0" smtClean="0"/>
              <a:t>6) Перчатки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58204" cy="664371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200" dirty="0" smtClean="0"/>
              <a:t>Технологическая карта:</a:t>
            </a:r>
          </a:p>
          <a:p>
            <a:pPr algn="ctr">
              <a:buNone/>
            </a:pPr>
            <a:r>
              <a:rPr lang="ru-RU" sz="1200" dirty="0" smtClean="0"/>
              <a:t>(Таблица этапов изготовления изделия) </a:t>
            </a:r>
          </a:p>
          <a:p>
            <a:pPr>
              <a:buNone/>
            </a:pP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1538" y="642919"/>
          <a:ext cx="7143800" cy="2206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86"/>
                <a:gridCol w="2295555"/>
                <a:gridCol w="2025307"/>
                <a:gridCol w="2390852"/>
              </a:tblGrid>
              <a:tr h="37115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Этапы работы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Графические изображения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Материалы  и инструменты</a:t>
                      </a:r>
                      <a:endParaRPr lang="ru-RU" sz="1200" dirty="0"/>
                    </a:p>
                  </a:txBody>
                  <a:tcPr/>
                </a:tc>
              </a:tr>
              <a:tr h="46122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поисковый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схема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Фанера размер 37см*40 см– 1 шт.толщина</a:t>
                      </a:r>
                      <a:r>
                        <a:rPr lang="ru-RU" sz="1200" baseline="0" dirty="0" smtClean="0"/>
                        <a:t> 8 мм</a:t>
                      </a:r>
                      <a:endParaRPr lang="ru-RU" sz="1200" dirty="0"/>
                    </a:p>
                  </a:txBody>
                  <a:tcPr/>
                </a:tc>
              </a:tr>
              <a:tr h="27673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конструкторский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рисунок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Спилы</a:t>
                      </a:r>
                      <a:r>
                        <a:rPr lang="ru-RU" sz="1200" baseline="0" dirty="0" smtClean="0"/>
                        <a:t> можжевельника- 120 штук</a:t>
                      </a:r>
                      <a:endParaRPr lang="ru-RU" sz="1200" dirty="0"/>
                    </a:p>
                  </a:txBody>
                  <a:tcPr/>
                </a:tc>
              </a:tr>
              <a:tr h="39108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технологический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фотография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Клей столярный – 1 штука</a:t>
                      </a:r>
                    </a:p>
                    <a:p>
                      <a:r>
                        <a:rPr lang="ru-RU" sz="1200" dirty="0" smtClean="0"/>
                        <a:t>Крючок – 1 штука</a:t>
                      </a:r>
                    </a:p>
                    <a:p>
                      <a:r>
                        <a:rPr lang="ru-RU" sz="1200" dirty="0" smtClean="0"/>
                        <a:t>Перчатки – 1 штука</a:t>
                      </a:r>
                    </a:p>
                  </a:txBody>
                  <a:tcPr/>
                </a:tc>
              </a:tr>
              <a:tr h="36070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заключительный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Наждачная бумага 110*100 мм , зернистость 60 – 1 штука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14348" y="3000372"/>
            <a:ext cx="78581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200" dirty="0" smtClean="0"/>
              <a:t> 1. Поисковый: определить тему, цель проекта, выявить основные параметры с планированием,   составить схему направления работы,   изучить литературу,   собрать нужный материал.</a:t>
            </a:r>
          </a:p>
          <a:p>
            <a:pPr fontAlgn="base"/>
            <a:r>
              <a:rPr lang="ru-RU" sz="1200" dirty="0" smtClean="0"/>
              <a:t>2. Конструкторский:  описать модель, выбрать оптимальное решение,  выбрать материалы и инструменты, технику изготовления.</a:t>
            </a:r>
          </a:p>
          <a:p>
            <a:pPr fontAlgn="base"/>
            <a:r>
              <a:rPr lang="ru-RU" sz="1200" dirty="0" smtClean="0"/>
              <a:t>3.Технологический: придумать конструкцию изделия,  разработать схему, изготовление подделки.</a:t>
            </a:r>
          </a:p>
          <a:p>
            <a:pPr fontAlgn="base"/>
            <a:r>
              <a:rPr lang="ru-RU" sz="1200" dirty="0" smtClean="0"/>
              <a:t>4. Заключительный: проверить экономическую оценку, оформить проект,   советы для начинающих,   подготовить защиту проекта.</a:t>
            </a:r>
          </a:p>
          <a:p>
            <a:pPr fontAlgn="base"/>
            <a:r>
              <a:rPr lang="ru-RU" sz="1200" dirty="0" smtClean="0"/>
              <a:t>Графические изображения:</a:t>
            </a:r>
          </a:p>
          <a:p>
            <a:pPr fontAlgn="base"/>
            <a:r>
              <a:rPr lang="ru-RU" sz="1200" dirty="0" smtClean="0"/>
              <a:t>Поисковый -</a:t>
            </a:r>
          </a:p>
          <a:p>
            <a:pPr fontAlgn="base"/>
            <a:endParaRPr lang="ru-RU" sz="1200" dirty="0" smtClean="0"/>
          </a:p>
          <a:p>
            <a:pPr fontAlgn="base"/>
            <a:endParaRPr lang="ru-RU" sz="1200" dirty="0" smtClean="0"/>
          </a:p>
          <a:p>
            <a:pPr fontAlgn="base"/>
            <a:endParaRPr lang="ru-RU" sz="1200" dirty="0" smtClean="0"/>
          </a:p>
          <a:p>
            <a:pPr fontAlgn="base"/>
            <a:endParaRPr lang="ru-RU" sz="1200" dirty="0" smtClean="0"/>
          </a:p>
          <a:p>
            <a:pPr fontAlgn="base"/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pic>
        <p:nvPicPr>
          <p:cNvPr id="6" name="Рисунок 5" descr="схем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4500570"/>
            <a:ext cx="2071702" cy="14287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85794"/>
            <a:ext cx="842968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200" dirty="0" smtClean="0"/>
              <a:t>Прежде чем приступить к работе:</a:t>
            </a:r>
            <a:br>
              <a:rPr lang="ru-RU" sz="1200" dirty="0" smtClean="0"/>
            </a:br>
            <a:r>
              <a:rPr lang="ru-RU" sz="1200" dirty="0" smtClean="0"/>
              <a:t>-    я  взял фанеру размером 37 на 40 см и спилы можжевельника.  Они разных размеров. Самые большие я разложил хаотично, чтобы смотрелось интереснее. Затем спилы поменьше я заполнял пустоты. Итак я заполнил всю дощечку.  Когда собрал все панно и приступил склеиванию. После я взял клей столярный  и  спилы можжевельника клеил с обратной стороны, не сдвигая с места композицию. На эту  работу у меня вышло  3 часа. Чтобы клей высох я подождал 2 часа и приступил к следующему этапу.</a:t>
            </a:r>
            <a:br>
              <a:rPr lang="ru-RU" sz="1200" dirty="0" smtClean="0"/>
            </a:br>
            <a:r>
              <a:rPr lang="ru-RU" sz="1200" dirty="0" smtClean="0"/>
              <a:t>- затем надев перчатки, я взял наждачную бумагу и стал шкурить поверху панно, чтобы получилось немного гладкая поверхность.</a:t>
            </a:r>
          </a:p>
          <a:p>
            <a:pPr fontAlgn="base"/>
            <a:r>
              <a:rPr lang="ru-RU" sz="1200" dirty="0" smtClean="0"/>
              <a:t>-  с  обратной стороны фанеры я приклеил крючок клеем, чтоб повесить панно в баню.</a:t>
            </a:r>
          </a:p>
          <a:p>
            <a:pPr fontAlgn="base">
              <a:buFontTx/>
              <a:buChar char="-"/>
            </a:pPr>
            <a:r>
              <a:rPr lang="ru-RU" sz="1200" dirty="0" smtClean="0"/>
              <a:t>  мое панно готово.</a:t>
            </a:r>
          </a:p>
          <a:p>
            <a:pPr fontAlgn="base"/>
            <a:r>
              <a:rPr lang="ru-RU" sz="1200" dirty="0" smtClean="0"/>
              <a:t>Графические изображения моей работы: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20240511_1255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15074" y="4857736"/>
            <a:ext cx="2705990" cy="2000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20240511_1230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2976551" y="3595689"/>
            <a:ext cx="3619528" cy="2714646"/>
          </a:xfrm>
          <a:prstGeom prst="rect">
            <a:avLst/>
          </a:prstGeom>
        </p:spPr>
      </p:pic>
      <p:pic>
        <p:nvPicPr>
          <p:cNvPr id="5" name="Рисунок 4" descr="20240511_12560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43636" y="2571744"/>
            <a:ext cx="2762269" cy="2071702"/>
          </a:xfrm>
          <a:prstGeom prst="rect">
            <a:avLst/>
          </a:prstGeom>
        </p:spPr>
      </p:pic>
      <p:pic>
        <p:nvPicPr>
          <p:cNvPr id="6" name="Рисунок 5" descr="20240511_12253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3429000"/>
            <a:ext cx="3238521" cy="242889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200" dirty="0" smtClean="0"/>
              <a:t>Экономические расчеты:</a:t>
            </a:r>
          </a:p>
          <a:p>
            <a:pPr>
              <a:buNone/>
            </a:pPr>
            <a:r>
              <a:rPr lang="ru-RU" sz="1200" dirty="0" smtClean="0"/>
              <a:t>Общие затраты и материалы, которые понадобятся для изготовления панно</a:t>
            </a:r>
          </a:p>
          <a:p>
            <a:pPr>
              <a:buNone/>
            </a:pPr>
            <a:r>
              <a:rPr lang="ru-RU" sz="1200" dirty="0" smtClean="0"/>
              <a:t>Фанера  (37 *40 см) – 350 руб.</a:t>
            </a:r>
          </a:p>
          <a:p>
            <a:pPr>
              <a:buNone/>
            </a:pPr>
            <a:r>
              <a:rPr lang="ru-RU" sz="1200" dirty="0" smtClean="0"/>
              <a:t>Спилы можжевельника 120 штук– 500 руб.</a:t>
            </a:r>
          </a:p>
          <a:p>
            <a:pPr>
              <a:buNone/>
            </a:pPr>
            <a:r>
              <a:rPr lang="ru-RU" sz="1200" dirty="0" smtClean="0"/>
              <a:t>Крючок – 34  руб.</a:t>
            </a:r>
          </a:p>
          <a:p>
            <a:pPr>
              <a:buNone/>
            </a:pPr>
            <a:r>
              <a:rPr lang="ru-RU" sz="1200" dirty="0" smtClean="0"/>
              <a:t>Столярный клей –  169 руб.</a:t>
            </a:r>
          </a:p>
          <a:p>
            <a:pPr>
              <a:buNone/>
            </a:pPr>
            <a:r>
              <a:rPr lang="ru-RU" sz="1200" dirty="0" smtClean="0"/>
              <a:t>Наждачная бумага -34 руб.</a:t>
            </a:r>
          </a:p>
          <a:p>
            <a:pPr>
              <a:buNone/>
            </a:pPr>
            <a:r>
              <a:rPr lang="ru-RU" sz="1200" dirty="0" smtClean="0"/>
              <a:t>Перчатки </a:t>
            </a:r>
            <a:r>
              <a:rPr lang="ru-RU" sz="1200" dirty="0" err="1" smtClean="0"/>
              <a:t>х</a:t>
            </a:r>
            <a:r>
              <a:rPr lang="ru-RU" sz="1200" dirty="0" smtClean="0"/>
              <a:t>/б.- 27 руб.</a:t>
            </a:r>
          </a:p>
          <a:p>
            <a:pPr>
              <a:buNone/>
            </a:pPr>
            <a:r>
              <a:rPr lang="ru-RU" sz="1200" dirty="0" smtClean="0"/>
              <a:t>Итого:  1114 руб.</a:t>
            </a:r>
          </a:p>
          <a:p>
            <a:pPr>
              <a:buNone/>
            </a:pPr>
            <a:r>
              <a:rPr lang="ru-RU" sz="1200" dirty="0" smtClean="0"/>
              <a:t> А так как дома были все материалы и инструменты, то изготовление панно обошлись бесплатно. Можжевельник  я с дедушкой заготовил в лесу раньше,  распиленные спилы осталось высушить.</a:t>
            </a:r>
            <a:endParaRPr lang="ru-RU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200" dirty="0" smtClean="0"/>
              <a:t>Заключение</a:t>
            </a:r>
          </a:p>
          <a:p>
            <a:pPr algn="ctr">
              <a:buNone/>
            </a:pPr>
            <a:endParaRPr lang="ru-RU" sz="1200" dirty="0" smtClean="0"/>
          </a:p>
          <a:p>
            <a:pPr fontAlgn="base"/>
            <a:r>
              <a:rPr lang="ru-RU" sz="1200" dirty="0" smtClean="0"/>
              <a:t>Я считаю, что проект удался, потому что: </a:t>
            </a:r>
          </a:p>
          <a:p>
            <a:pPr fontAlgn="base"/>
            <a:r>
              <a:rPr lang="ru-RU" sz="1200" dirty="0" smtClean="0"/>
              <a:t> у меня получился невероятно красивое и очень полезное  панно для бани. Эфирные масла можжевельника обеззараживают воздух, делают его чистым и целебным. Запах успокаивает нервную систему;</a:t>
            </a:r>
          </a:p>
          <a:p>
            <a:pPr fontAlgn="base"/>
            <a:r>
              <a:rPr lang="ru-RU" sz="1200" dirty="0" smtClean="0"/>
              <a:t>я получил дополнительную информацию о истории происхождения можжевельника, его физические свойства;</a:t>
            </a:r>
          </a:p>
          <a:p>
            <a:pPr fontAlgn="base"/>
            <a:r>
              <a:rPr lang="ru-RU" sz="1200" dirty="0" smtClean="0"/>
              <a:t>научился клеить  и создавать композицию из материала, шкурить изделие;</a:t>
            </a:r>
          </a:p>
          <a:p>
            <a:pPr fontAlgn="base"/>
            <a:r>
              <a:rPr lang="ru-RU" sz="1200" dirty="0" smtClean="0"/>
              <a:t>за время работы над проектом развивал свои творческие способности;</a:t>
            </a:r>
          </a:p>
          <a:p>
            <a:pPr fontAlgn="base"/>
            <a:r>
              <a:rPr lang="ru-RU" sz="1200" dirty="0" smtClean="0"/>
              <a:t>получил  огромное удовольствие.</a:t>
            </a:r>
          </a:p>
          <a:p>
            <a:pPr algn="ctr"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495</Words>
  <Application>Microsoft Office PowerPoint</Application>
  <PresentationFormat>Экран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МБОУ   “СОШ№ 12 имени Л.А.Лапина” г.Сарапула Удмуртской Республики</vt:lpstr>
      <vt:lpstr>Содержание</vt:lpstr>
      <vt:lpstr>Введение</vt:lpstr>
      <vt:lpstr>Историческая  справка.</vt:lpstr>
      <vt:lpstr>Материалы и инструменты.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МБОУ,,сош № 12 имени Л.А.Лапинаэ г.Сарапула Удмуртской Республики</dc:title>
  <dc:creator>Домашний</dc:creator>
  <cp:lastModifiedBy>Мельникова</cp:lastModifiedBy>
  <cp:revision>100</cp:revision>
  <dcterms:created xsi:type="dcterms:W3CDTF">2024-02-04T14:19:40Z</dcterms:created>
  <dcterms:modified xsi:type="dcterms:W3CDTF">2024-05-13T10:12:54Z</dcterms:modified>
</cp:coreProperties>
</file>