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59" r:id="rId5"/>
    <p:sldId id="260" r:id="rId6"/>
    <p:sldId id="257" r:id="rId7"/>
    <p:sldId id="278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81" r:id="rId20"/>
    <p:sldId id="282" r:id="rId21"/>
    <p:sldId id="283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file:///G:\&#1087;&#1077;&#1089;&#1085;&#1103;%20&#1087;&#1088;&#1086;%20&#1084;&#1072;&#1075;&#1072;&#1079;&#1080;&#1085;.mp4" TargetMode="External"/><Relationship Id="rId2" Type="http://schemas.openxmlformats.org/officeDocument/2006/relationships/video" Target="file:///G:\&#1087;&#1077;&#1089;&#1077;&#1085;&#1082;&#1072;%20&#1087;&#1088;&#1086;%20&#1084;&#1072;&#1075;&#1072;&#1079;&#1080;&#1085;.mp4" TargetMode="External"/><Relationship Id="rId1" Type="http://schemas.openxmlformats.org/officeDocument/2006/relationships/video" Target="file:///G:\5101720.mp4" TargetMode="External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95232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Урок по учебному предмету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«Речевая практика»</a:t>
            </a:r>
            <a:br>
              <a:rPr lang="ru-RU" dirty="0" smtClean="0"/>
            </a:br>
            <a:r>
              <a:rPr lang="ru-RU" sz="3200" dirty="0" smtClean="0"/>
              <a:t>по теме </a:t>
            </a:r>
            <a:br>
              <a:rPr lang="ru-RU" sz="3200" dirty="0" smtClean="0"/>
            </a:br>
            <a:r>
              <a:rPr lang="ru-RU" dirty="0" smtClean="0"/>
              <a:t>«Отправляюсь в магазин»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4392488" cy="151216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составила: учитель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Аметова</a:t>
            </a:r>
            <a:r>
              <a:rPr lang="ru-RU" sz="2800" dirty="0" smtClean="0">
                <a:solidFill>
                  <a:schemeClr val="tx1"/>
                </a:solidFill>
              </a:rPr>
              <a:t> А.Ф.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00222_210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00223_195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3796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00222_210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98731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utterstock_740083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2098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nhanced-buzz-orig-16877-1371669381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332656"/>
            <a:ext cx="8744599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lk-products-set-vector-4831176-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6306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ртеж-акваре-и-мясного-про-укта-установ-енный-с-сосиской-92506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51138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okoladniy-magaz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8784977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488832" cy="112474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БЫТОВАЯ ХИМИЯ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894e13d551047aa2c37f32871fc5ef1.jpeg"/>
          <p:cNvPicPr>
            <a:picLocks noChangeAspect="1"/>
          </p:cNvPicPr>
          <p:nvPr/>
        </p:nvPicPr>
        <p:blipFill>
          <a:blip r:embed="rId2" cstate="print"/>
          <a:srcRect l="21459" r="20294"/>
          <a:stretch>
            <a:fillRect/>
          </a:stretch>
        </p:blipFill>
        <p:spPr>
          <a:xfrm>
            <a:off x="683568" y="1196752"/>
            <a:ext cx="1584176" cy="2719756"/>
          </a:xfrm>
          <a:prstGeom prst="rect">
            <a:avLst/>
          </a:prstGeom>
        </p:spPr>
      </p:pic>
      <p:pic>
        <p:nvPicPr>
          <p:cNvPr id="5" name="Рисунок 4" descr="slippers-993x1024.png"/>
          <p:cNvPicPr>
            <a:picLocks noChangeAspect="1"/>
          </p:cNvPicPr>
          <p:nvPr/>
        </p:nvPicPr>
        <p:blipFill>
          <a:blip r:embed="rId3" cstate="print"/>
          <a:srcRect l="10391" t="-2015" r="8557" b="3264"/>
          <a:stretch>
            <a:fillRect/>
          </a:stretch>
        </p:blipFill>
        <p:spPr>
          <a:xfrm>
            <a:off x="827584" y="3329608"/>
            <a:ext cx="2808312" cy="3528392"/>
          </a:xfrm>
          <a:prstGeom prst="rect">
            <a:avLst/>
          </a:prstGeom>
        </p:spPr>
      </p:pic>
      <p:pic>
        <p:nvPicPr>
          <p:cNvPr id="6" name="Рисунок 5" descr="soap_PNG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556792"/>
            <a:ext cx="2557103" cy="1858342"/>
          </a:xfrm>
          <a:prstGeom prst="rect">
            <a:avLst/>
          </a:prstGeom>
        </p:spPr>
      </p:pic>
      <p:pic>
        <p:nvPicPr>
          <p:cNvPr id="7" name="Рисунок 6" descr="GL000260531sBS8215_002.jpg"/>
          <p:cNvPicPr>
            <a:picLocks noChangeAspect="1"/>
          </p:cNvPicPr>
          <p:nvPr/>
        </p:nvPicPr>
        <p:blipFill>
          <a:blip r:embed="rId5" cstate="print"/>
          <a:srcRect l="18900" r="16841"/>
          <a:stretch>
            <a:fillRect/>
          </a:stretch>
        </p:blipFill>
        <p:spPr>
          <a:xfrm>
            <a:off x="3851920" y="3573016"/>
            <a:ext cx="1872208" cy="3134958"/>
          </a:xfrm>
          <a:prstGeom prst="rect">
            <a:avLst/>
          </a:prstGeom>
        </p:spPr>
      </p:pic>
      <p:pic>
        <p:nvPicPr>
          <p:cNvPr id="8" name="Рисунок 7" descr="BUNCH_OF_BANANAS_13977646-1024x768.jpg"/>
          <p:cNvPicPr>
            <a:picLocks noChangeAspect="1"/>
          </p:cNvPicPr>
          <p:nvPr/>
        </p:nvPicPr>
        <p:blipFill>
          <a:blip r:embed="rId6" cstate="print"/>
          <a:srcRect l="10754" t="8603" r="7513" b="13966"/>
          <a:stretch>
            <a:fillRect/>
          </a:stretch>
        </p:blipFill>
        <p:spPr>
          <a:xfrm>
            <a:off x="6228184" y="1268760"/>
            <a:ext cx="2736304" cy="1944216"/>
          </a:xfrm>
          <a:prstGeom prst="rect">
            <a:avLst/>
          </a:prstGeom>
        </p:spPr>
      </p:pic>
      <p:pic>
        <p:nvPicPr>
          <p:cNvPr id="9" name="Рисунок 8" descr="417ef2f1454a3afefcc86ef40ca7b080.jpg"/>
          <p:cNvPicPr>
            <a:picLocks noChangeAspect="1"/>
          </p:cNvPicPr>
          <p:nvPr/>
        </p:nvPicPr>
        <p:blipFill>
          <a:blip r:embed="rId7" cstate="print"/>
          <a:srcRect l="18501" r="18500"/>
          <a:stretch>
            <a:fillRect/>
          </a:stretch>
        </p:blipFill>
        <p:spPr>
          <a:xfrm>
            <a:off x="6660232" y="3717032"/>
            <a:ext cx="18002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Ролевая игра </a:t>
            </a:r>
            <a:br>
              <a:rPr lang="ru-RU" dirty="0" smtClean="0"/>
            </a:br>
            <a:r>
              <a:rPr lang="ru-RU" dirty="0" smtClean="0"/>
              <a:t>«Отправляюсь в магазин»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99" t="14925" r="33917" b="11194"/>
          <a:stretch/>
        </p:blipFill>
        <p:spPr bwMode="auto">
          <a:xfrm>
            <a:off x="2786050" y="1357298"/>
            <a:ext cx="3637976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99240" cy="11521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Речевая разминка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785926"/>
            <a:ext cx="9001156" cy="4680520"/>
          </a:xfrm>
        </p:spPr>
        <p:txBody>
          <a:bodyPr>
            <a:noAutofit/>
          </a:bodyPr>
          <a:lstStyle/>
          <a:p>
            <a:pPr algn="l"/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АЕМ–АЕМ–АЕМ – продукты покупаем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ОШКУ–ОШКУ–ОШКУ– купим мы картошку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ОЛЬ – ОЛЬ – ОЛЬ - мы купили соль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ФЕТЫ–ФЕТЫ–ФЕТЫ – купим мы конфеты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поведения в магазине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507209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Перед тем, как зайти в магазин давайте вспомним правила поведения.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   Поздороваться с продавцом или хозяином магазина.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   Не кричать, не шуметь, не бегать.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3.   Нельзя залезать на прилавок, где стоит товар.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4.   Нельзя толкаться, нужно встать в очередь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5.   Помнить о вежливых словах: здравствуйте, извините пожалуйста, будьте добры (покажите мне пожалуйста ….), спасибо.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51017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357166"/>
            <a:ext cx="8718603" cy="6072230"/>
          </a:xfrm>
          <a:prstGeom prst="rect">
            <a:avLst/>
          </a:prstGeom>
        </p:spPr>
      </p:pic>
      <p:pic>
        <p:nvPicPr>
          <p:cNvPr id="5" name="песенка про магазин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pic>
        <p:nvPicPr>
          <p:cNvPr id="6" name="песня про магазин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4186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МАГАЗИН</a:t>
            </a:r>
            <a:endParaRPr lang="ru-RU" sz="4400" dirty="0"/>
          </a:p>
        </p:txBody>
      </p:sp>
      <p:pic>
        <p:nvPicPr>
          <p:cNvPr id="4" name="Содержимое 3" descr="people-shopping-in-supermarket-vector-26606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867"/>
          <a:stretch>
            <a:fillRect/>
          </a:stretch>
        </p:blipFill>
        <p:spPr>
          <a:xfrm>
            <a:off x="611560" y="188640"/>
            <a:ext cx="7920879" cy="5616624"/>
          </a:xfr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Google Shape;95;p3" descr="http://printonic.ru/uploads/images/2016/05/11/img_5733371c503a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282" y="428604"/>
            <a:ext cx="8657194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79cad4b88f418770e562f4da04891ae.gif"/>
          <p:cNvPicPr>
            <a:picLocks noChangeAspect="1"/>
          </p:cNvPicPr>
          <p:nvPr/>
        </p:nvPicPr>
        <p:blipFill>
          <a:blip r:embed="rId2" cstate="print"/>
          <a:srcRect l="12703" r="18500" b="14694"/>
          <a:stretch>
            <a:fillRect/>
          </a:stretch>
        </p:blipFill>
        <p:spPr>
          <a:xfrm>
            <a:off x="4500562" y="3000372"/>
            <a:ext cx="4429124" cy="3674917"/>
          </a:xfrm>
          <a:prstGeom prst="rect">
            <a:avLst/>
          </a:prstGeom>
        </p:spPr>
      </p:pic>
      <p:pic>
        <p:nvPicPr>
          <p:cNvPr id="1026" name="Picture 2" descr="C:\Users\lol\Downloads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4643470" cy="3090018"/>
          </a:xfrm>
          <a:prstGeom prst="rect">
            <a:avLst/>
          </a:prstGeom>
          <a:noFill/>
        </p:spPr>
      </p:pic>
      <p:pic>
        <p:nvPicPr>
          <p:cNvPr id="1027" name="Picture 3" descr="C:\Users\lol\Downloads\Без названи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42918"/>
            <a:ext cx="3786214" cy="2956577"/>
          </a:xfrm>
          <a:prstGeom prst="rect">
            <a:avLst/>
          </a:prstGeom>
          <a:noFill/>
        </p:spPr>
      </p:pic>
      <p:pic>
        <p:nvPicPr>
          <p:cNvPr id="1028" name="Picture 4" descr="C:\Users\lol\Downloads\images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71480"/>
            <a:ext cx="3918865" cy="238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Продавец                   Кассир</a:t>
            </a:r>
            <a:endParaRPr lang="ru-RU" dirty="0"/>
          </a:p>
        </p:txBody>
      </p:sp>
      <p:pic>
        <p:nvPicPr>
          <p:cNvPr id="5" name="Содержимое 4" descr="a7YgL39OEB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388" b="2288"/>
          <a:stretch>
            <a:fillRect/>
          </a:stretch>
        </p:blipFill>
        <p:spPr>
          <a:xfrm>
            <a:off x="179512" y="476672"/>
            <a:ext cx="4392488" cy="4738278"/>
          </a:xfrm>
        </p:spPr>
      </p:pic>
      <p:pic>
        <p:nvPicPr>
          <p:cNvPr id="8" name="Содержимое 7" descr="Г6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182" r="5494" b="6131"/>
          <a:stretch>
            <a:fillRect/>
          </a:stretch>
        </p:blipFill>
        <p:spPr>
          <a:xfrm>
            <a:off x="5004048" y="548681"/>
            <a:ext cx="3995936" cy="46662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Грузчик          Работник зала</a:t>
            </a:r>
            <a:endParaRPr lang="ru-RU" dirty="0"/>
          </a:p>
        </p:txBody>
      </p:sp>
      <p:pic>
        <p:nvPicPr>
          <p:cNvPr id="2050" name="Picture 2" descr="C:\Users\lol\Downloads\young-delivery-man-pushing-cart-with-package-box-cartoon_1322560-104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66373" cy="4572031"/>
          </a:xfrm>
          <a:prstGeom prst="rect">
            <a:avLst/>
          </a:prstGeom>
          <a:noFill/>
        </p:spPr>
      </p:pic>
      <p:pic>
        <p:nvPicPr>
          <p:cNvPr id="2052" name="Picture 4" descr="C:\Users\lol\Downloads\продавец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4005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Покупатели               Товары</a:t>
            </a:r>
            <a:endParaRPr lang="ru-RU" dirty="0"/>
          </a:p>
        </p:txBody>
      </p:sp>
      <p:pic>
        <p:nvPicPr>
          <p:cNvPr id="3074" name="Picture 2" descr="C:\Users\lol\Downloads\cdc7cf660e5c5ba4e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" y="571480"/>
            <a:ext cx="3932238" cy="4357718"/>
          </a:xfrm>
          <a:prstGeom prst="rect">
            <a:avLst/>
          </a:prstGeom>
          <a:noFill/>
        </p:spPr>
      </p:pic>
      <p:pic>
        <p:nvPicPr>
          <p:cNvPr id="3075" name="Picture 3" descr="C:\Users\lol\Downloads\images (1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2143125" cy="2143125"/>
          </a:xfrm>
          <a:prstGeom prst="rect">
            <a:avLst/>
          </a:prstGeom>
          <a:noFill/>
        </p:spPr>
      </p:pic>
      <p:pic>
        <p:nvPicPr>
          <p:cNvPr id="3076" name="Picture 4" descr="C:\Users\lol\Downloads\images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714620"/>
            <a:ext cx="1990725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«Назови одним словом»</a:t>
            </a:r>
            <a:endParaRPr lang="ru-RU" dirty="0"/>
          </a:p>
        </p:txBody>
      </p:sp>
      <p:pic>
        <p:nvPicPr>
          <p:cNvPr id="4" name="Содержимое 3" descr="20200222_21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3185" y="1714500"/>
            <a:ext cx="5743668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e24443c8be1f9982261ff82623b08fc6b0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380</TotalTime>
  <Words>62</Words>
  <Application>Microsoft Office PowerPoint</Application>
  <PresentationFormat>Экран (4:3)</PresentationFormat>
  <Paragraphs>26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Урок по учебному предмету  «Речевая практика» по теме  «Отправляюсь в магазин»</vt:lpstr>
      <vt:lpstr>Речевая разминка</vt:lpstr>
      <vt:lpstr>МАГАЗИН</vt:lpstr>
      <vt:lpstr>Слайд 4</vt:lpstr>
      <vt:lpstr>Слайд 5</vt:lpstr>
      <vt:lpstr>Продавец                   Кассир</vt:lpstr>
      <vt:lpstr>Грузчик          Работник зала</vt:lpstr>
      <vt:lpstr>Покупатели               Товары</vt:lpstr>
      <vt:lpstr>Игра  «Назови одним словом»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БЫТОВАЯ ХИМИЯ</vt:lpstr>
      <vt:lpstr>Ролевая игра  «Отправляюсь в магазин»</vt:lpstr>
      <vt:lpstr>Правила поведения в магазине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учебному предмету «Речевая практика» по теме «Отправляюсь в магазин»</dc:title>
  <dc:creator>Admin</dc:creator>
  <cp:lastModifiedBy>lol</cp:lastModifiedBy>
  <cp:revision>17</cp:revision>
  <dcterms:created xsi:type="dcterms:W3CDTF">2020-02-22T18:09:59Z</dcterms:created>
  <dcterms:modified xsi:type="dcterms:W3CDTF">2024-12-14T20:05:24Z</dcterms:modified>
</cp:coreProperties>
</file>