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2FC686-B91D-4836-885C-D5F7F958F222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97613A-A424-4500-9F18-14F666F51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56793"/>
            <a:ext cx="8583488" cy="165618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ХЛЕБ ПРИШЕЛ?»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Комбайнёр</a:t>
            </a:r>
            <a:endParaRPr lang="ru-RU" dirty="0"/>
          </a:p>
        </p:txBody>
      </p:sp>
      <p:pic>
        <p:nvPicPr>
          <p:cNvPr id="6" name="Содержимое 5" descr="http://ufavesti.ru/uploads/2015/08/1440515663_imag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428737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Тракторист</a:t>
            </a:r>
            <a:endParaRPr lang="ru-RU" dirty="0"/>
          </a:p>
        </p:txBody>
      </p:sp>
      <p:pic>
        <p:nvPicPr>
          <p:cNvPr id="6" name="Содержимое 5" descr="http://visitexpo.ru/images/press_release/agritractor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Мелиоратор</a:t>
            </a:r>
            <a:endParaRPr lang="ru-RU" dirty="0"/>
          </a:p>
        </p:txBody>
      </p:sp>
      <p:pic>
        <p:nvPicPr>
          <p:cNvPr id="5" name="Содержимое 3" descr="http://static.videocore.tv/images/news_photos/tnNaqMUCH7P8X4BUG0SG5EJ1dnzrijW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71611"/>
            <a:ext cx="8143932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Агроном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500" dirty="0" smtClean="0"/>
              <a:t>       </a:t>
            </a:r>
            <a:endParaRPr lang="ru-RU" sz="5500" dirty="0"/>
          </a:p>
        </p:txBody>
      </p:sp>
      <p:pic>
        <p:nvPicPr>
          <p:cNvPr id="6" name="Содержимое 3" descr="Стихи про агронома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85918" y="1928802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    жатвы     зерно     везут      на   мукомольный      завод</a:t>
            </a:r>
            <a:endParaRPr lang="ru-RU" dirty="0"/>
          </a:p>
        </p:txBody>
      </p:sp>
      <p:pic>
        <p:nvPicPr>
          <p:cNvPr id="6" name="Содержимое 7" descr="https://fs00.infourok.ru/images/doc/173/198501/img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Мукомольный        завод</a:t>
            </a:r>
            <a:endParaRPr lang="ru-RU" dirty="0"/>
          </a:p>
        </p:txBody>
      </p:sp>
      <p:pic>
        <p:nvPicPr>
          <p:cNvPr id="6" name="Содержимое 3" descr="http://ic.pics.livejournal.com/zavodfoto/46550561/749951/749951_60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714488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зерно  превращают  в  муку</a:t>
            </a:r>
            <a:endParaRPr lang="ru-RU" dirty="0"/>
          </a:p>
        </p:txBody>
      </p:sp>
      <p:pic>
        <p:nvPicPr>
          <p:cNvPr id="5" name="Содержимое 3" descr="http://news.unipack.ru/light_editor_img/images/2014-11-13/file14157952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0096" y="1554163"/>
            <a:ext cx="68162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Хлебозавод</a:t>
            </a:r>
            <a:endParaRPr lang="ru-RU" dirty="0"/>
          </a:p>
        </p:txBody>
      </p:sp>
      <p:pic>
        <p:nvPicPr>
          <p:cNvPr id="6" name="Содержимое 3" descr="https://fs00.infourok.ru/images/doc/268/273147/img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54163"/>
            <a:ext cx="8358246" cy="458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Из этих продуктов пекут хлеб</a:t>
            </a:r>
            <a:endParaRPr lang="ru-RU" dirty="0"/>
          </a:p>
        </p:txBody>
      </p:sp>
      <p:pic>
        <p:nvPicPr>
          <p:cNvPr id="6" name="Содержимое 3" descr="http://presentaci.ru/uploads/1028_515208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357298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3" descr="http://images.myshared.ru/5/363679/slide_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5klass.net/datas/okruzhajuschij-mir/KHleb/0023-023-Zolotye-est-slo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s://fs00.infourok.ru/images/doc/187/214239/img1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428604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5" descr="http://uslide.ru/images/2/8847/960/img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пахали землю плугом</a:t>
            </a:r>
            <a:endParaRPr lang="ru-RU" dirty="0"/>
          </a:p>
        </p:txBody>
      </p:sp>
      <p:pic>
        <p:nvPicPr>
          <p:cNvPr id="8" name="Содержимое 7" descr="http://900igr.net/up/datai/65988/0007-002-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85860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землю боронили</a:t>
            </a:r>
            <a:endParaRPr lang="ru-RU" dirty="0"/>
          </a:p>
        </p:txBody>
      </p:sp>
      <p:pic>
        <p:nvPicPr>
          <p:cNvPr id="6" name="Содержимое 3" descr="http://www.planetaskazok.ru/images/stories/uznaika/kak_predki_virashivali_hleb/img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  бросали  зерно</a:t>
            </a:r>
            <a:endParaRPr lang="ru-RU" dirty="0"/>
          </a:p>
        </p:txBody>
      </p:sp>
      <p:pic>
        <p:nvPicPr>
          <p:cNvPr id="6" name="Содержимое 3" descr="http://thelib.ru/books/00/15/77/00157751/i_0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500174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созревало зерно, его жали серпом</a:t>
            </a:r>
            <a:endParaRPr lang="ru-RU" dirty="0"/>
          </a:p>
        </p:txBody>
      </p:sp>
      <p:pic>
        <p:nvPicPr>
          <p:cNvPr id="6" name="Содержимое 3" descr="http://www.planetaskazok.ru/images/stories/uznaika/kak_predki_virashivali_hleb/img_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643050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Обмолачивали   зерно   цепами</a:t>
            </a:r>
            <a:endParaRPr lang="ru-RU" dirty="0"/>
          </a:p>
        </p:txBody>
      </p:sp>
      <p:pic>
        <p:nvPicPr>
          <p:cNvPr id="6" name="Содержимое 3" descr="http://www.planetaskazok.ru/images/stories/uznaika/kak_predki_virashivali_hleb/img_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643050"/>
            <a:ext cx="83582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Выпекали  хлеб  в  русской печи</a:t>
            </a:r>
            <a:endParaRPr lang="ru-RU" dirty="0"/>
          </a:p>
        </p:txBody>
      </p:sp>
      <p:pic>
        <p:nvPicPr>
          <p:cNvPr id="6" name="Содержимое 3" descr="http://www.planetaskazok.ru/images/stories/uznaika/kak_predki_virashivali_hleb/img_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719913" cy="41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3" descr="http://images.myshared.ru/5/444206/slide_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57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«ОТКУДА ХЛЕБ ПРИШЕЛ?» </vt:lpstr>
      <vt:lpstr>Презентация PowerPoint</vt:lpstr>
      <vt:lpstr>Так пахали землю плугом</vt:lpstr>
      <vt:lpstr>Затем землю боронили</vt:lpstr>
      <vt:lpstr>Потом  бросали  зерно</vt:lpstr>
      <vt:lpstr>Когда созревало зерно, его жали серпом</vt:lpstr>
      <vt:lpstr>Обмолачивали   зерно   цепами</vt:lpstr>
      <vt:lpstr>Выпекали  хлеб  в  русской печи</vt:lpstr>
      <vt:lpstr>Презентация PowerPoint</vt:lpstr>
      <vt:lpstr>                         Комбайнёр</vt:lpstr>
      <vt:lpstr>                         Тракторист</vt:lpstr>
      <vt:lpstr>                   Мелиоратор</vt:lpstr>
      <vt:lpstr>                    Агроном</vt:lpstr>
      <vt:lpstr>После     жатвы     зерно     везут      на   мукомольный      завод</vt:lpstr>
      <vt:lpstr>    Мукомольный        завод</vt:lpstr>
      <vt:lpstr>Здесь зерно  превращают  в  муку</vt:lpstr>
      <vt:lpstr>                   Хлебозавод</vt:lpstr>
      <vt:lpstr>  Из этих продуктов пекут хлеб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«Хлеб – откуда к нам пришёл?»</dc:title>
  <dc:creator>Владимир</dc:creator>
  <cp:lastModifiedBy>Катерина</cp:lastModifiedBy>
  <cp:revision>16</cp:revision>
  <dcterms:created xsi:type="dcterms:W3CDTF">2016-11-12T16:22:30Z</dcterms:created>
  <dcterms:modified xsi:type="dcterms:W3CDTF">2024-12-18T10:06:08Z</dcterms:modified>
</cp:coreProperties>
</file>