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0" r:id="rId6"/>
    <p:sldId id="264" r:id="rId7"/>
    <p:sldId id="265" r:id="rId8"/>
    <p:sldId id="261" r:id="rId9"/>
    <p:sldId id="263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660"/>
  </p:normalViewPr>
  <p:slideViewPr>
    <p:cSldViewPr>
      <p:cViewPr varScale="1">
        <p:scale>
          <a:sx n="65" d="100"/>
          <a:sy n="65" d="100"/>
        </p:scale>
        <p:origin x="-3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B309B-3114-413A-8A4E-F0C4479D7263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6FA9FF1B-DD03-4D0B-8049-9CECB27126BB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</a:rPr>
            <a:t>Опытно – экспериментальная деятельность старших дошкольников</a:t>
          </a:r>
          <a:endParaRPr lang="ru-RU" dirty="0">
            <a:solidFill>
              <a:srgbClr val="FF0000"/>
            </a:solidFill>
          </a:endParaRPr>
        </a:p>
      </dgm:t>
    </dgm:pt>
    <dgm:pt modelId="{45DC9886-9BAE-42EC-9C28-E0C5CF018918}" type="parTrans" cxnId="{34E4EB9D-9F01-4469-AC0A-188406A59E3F}">
      <dgm:prSet/>
      <dgm:spPr/>
      <dgm:t>
        <a:bodyPr/>
        <a:lstStyle/>
        <a:p>
          <a:endParaRPr lang="ru-RU"/>
        </a:p>
      </dgm:t>
    </dgm:pt>
    <dgm:pt modelId="{D550DC14-588B-4409-AE38-DF45DAB53A33}" type="sibTrans" cxnId="{34E4EB9D-9F01-4469-AC0A-188406A59E3F}">
      <dgm:prSet/>
      <dgm:spPr/>
      <dgm:t>
        <a:bodyPr/>
        <a:lstStyle/>
        <a:p>
          <a:endParaRPr lang="ru-RU"/>
        </a:p>
      </dgm:t>
    </dgm:pt>
    <dgm:pt modelId="{5AD4FC47-DA4C-475C-A4A7-CA25AA160BCC}" type="pres">
      <dgm:prSet presAssocID="{896B309B-3114-413A-8A4E-F0C4479D72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D2B5B-E375-4711-B159-96AAFA620C55}" type="pres">
      <dgm:prSet presAssocID="{6FA9FF1B-DD03-4D0B-8049-9CECB27126BB}" presName="circle1" presStyleLbl="node1" presStyleIdx="0" presStyleCnt="1"/>
      <dgm:spPr/>
    </dgm:pt>
    <dgm:pt modelId="{FE56AC79-4A24-43AD-A65D-30839F4E980C}" type="pres">
      <dgm:prSet presAssocID="{6FA9FF1B-DD03-4D0B-8049-9CECB27126BB}" presName="space" presStyleCnt="0"/>
      <dgm:spPr/>
    </dgm:pt>
    <dgm:pt modelId="{66397896-A43B-4A3A-B2B8-76BA8F38C88B}" type="pres">
      <dgm:prSet presAssocID="{6FA9FF1B-DD03-4D0B-8049-9CECB27126BB}" presName="rect1" presStyleLbl="alignAcc1" presStyleIdx="0" presStyleCnt="1"/>
      <dgm:spPr/>
      <dgm:t>
        <a:bodyPr/>
        <a:lstStyle/>
        <a:p>
          <a:endParaRPr lang="ru-RU"/>
        </a:p>
      </dgm:t>
    </dgm:pt>
    <dgm:pt modelId="{65B2868A-B74C-4553-8FBA-F4C89FD2165E}" type="pres">
      <dgm:prSet presAssocID="{6FA9FF1B-DD03-4D0B-8049-9CECB27126B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52BAE-904D-4661-9BEB-4B1EC15C3D57}" type="presOf" srcId="{896B309B-3114-413A-8A4E-F0C4479D7263}" destId="{5AD4FC47-DA4C-475C-A4A7-CA25AA160BCC}" srcOrd="0" destOrd="0" presId="urn:microsoft.com/office/officeart/2005/8/layout/target3"/>
    <dgm:cxn modelId="{04F55B82-F597-45A7-83CA-EF7A03550159}" type="presOf" srcId="{6FA9FF1B-DD03-4D0B-8049-9CECB27126BB}" destId="{66397896-A43B-4A3A-B2B8-76BA8F38C88B}" srcOrd="0" destOrd="0" presId="urn:microsoft.com/office/officeart/2005/8/layout/target3"/>
    <dgm:cxn modelId="{34E4EB9D-9F01-4469-AC0A-188406A59E3F}" srcId="{896B309B-3114-413A-8A4E-F0C4479D7263}" destId="{6FA9FF1B-DD03-4D0B-8049-9CECB27126BB}" srcOrd="0" destOrd="0" parTransId="{45DC9886-9BAE-42EC-9C28-E0C5CF018918}" sibTransId="{D550DC14-588B-4409-AE38-DF45DAB53A33}"/>
    <dgm:cxn modelId="{F82448EC-4DC9-431A-9FA6-476D0A4C8B31}" type="presOf" srcId="{6FA9FF1B-DD03-4D0B-8049-9CECB27126BB}" destId="{65B2868A-B74C-4553-8FBA-F4C89FD2165E}" srcOrd="1" destOrd="0" presId="urn:microsoft.com/office/officeart/2005/8/layout/target3"/>
    <dgm:cxn modelId="{840B00BA-4730-494E-AD8E-95A5736F5E55}" type="presParOf" srcId="{5AD4FC47-DA4C-475C-A4A7-CA25AA160BCC}" destId="{F75D2B5B-E375-4711-B159-96AAFA620C55}" srcOrd="0" destOrd="0" presId="urn:microsoft.com/office/officeart/2005/8/layout/target3"/>
    <dgm:cxn modelId="{B8F5F438-721B-445C-92A5-77BE6E3B87D8}" type="presParOf" srcId="{5AD4FC47-DA4C-475C-A4A7-CA25AA160BCC}" destId="{FE56AC79-4A24-43AD-A65D-30839F4E980C}" srcOrd="1" destOrd="0" presId="urn:microsoft.com/office/officeart/2005/8/layout/target3"/>
    <dgm:cxn modelId="{485F3C45-E6AB-40AE-9812-6E6A31A87928}" type="presParOf" srcId="{5AD4FC47-DA4C-475C-A4A7-CA25AA160BCC}" destId="{66397896-A43B-4A3A-B2B8-76BA8F38C88B}" srcOrd="2" destOrd="0" presId="urn:microsoft.com/office/officeart/2005/8/layout/target3"/>
    <dgm:cxn modelId="{2ADB9777-9A61-455D-BE68-7079125E7C54}" type="presParOf" srcId="{5AD4FC47-DA4C-475C-A4A7-CA25AA160BCC}" destId="{65B2868A-B74C-4553-8FBA-F4C89FD2165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4A4F-033C-4FCC-9096-58AFD41D053B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B99BC-E36F-44BB-8475-996F2F57D3A2}" type="pres">
      <dgm:prSet presAssocID="{9FD94A4F-033C-4FCC-9096-58AFD41D05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0AF094B-FF0D-4698-943B-E9A562D75BCE}" type="presOf" srcId="{9FD94A4F-033C-4FCC-9096-58AFD41D053B}" destId="{D10B99BC-E36F-44BB-8475-996F2F57D3A2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49729-1973-4FB8-99F1-0E6F2EBC3D9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68BD982-ECD3-4822-B571-F0BFE3A6AB1C}" type="pres">
      <dgm:prSet presAssocID="{DC749729-1973-4FB8-99F1-0E6F2EBC3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F094C-2EB7-4283-8189-E1F6B6CC4447}" type="presOf" srcId="{DC749729-1973-4FB8-99F1-0E6F2EBC3D90}" destId="{E68BD982-ECD3-4822-B571-F0BFE3A6AB1C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7A0C9-B95E-468B-99E3-4D305860BBB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49086-B994-4910-853B-6A34528C6D9C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Любознательность</a:t>
          </a:r>
          <a:endParaRPr lang="ru-RU" sz="2000" b="1" dirty="0">
            <a:solidFill>
              <a:srgbClr val="FF0000"/>
            </a:solidFill>
          </a:endParaRPr>
        </a:p>
      </dgm:t>
    </dgm:pt>
    <dgm:pt modelId="{4259E08F-F49F-4CEF-B531-7BC741B70AFE}" type="parTrans" cxnId="{8517B2C2-24BF-4175-BC9E-C822CB50FB08}">
      <dgm:prSet/>
      <dgm:spPr/>
      <dgm:t>
        <a:bodyPr/>
        <a:lstStyle/>
        <a:p>
          <a:endParaRPr lang="ru-RU"/>
        </a:p>
      </dgm:t>
    </dgm:pt>
    <dgm:pt modelId="{018829C8-257D-4ACB-AA01-2C45BE37DCA7}" type="sibTrans" cxnId="{8517B2C2-24BF-4175-BC9E-C822CB50FB08}">
      <dgm:prSet/>
      <dgm:spPr/>
      <dgm:t>
        <a:bodyPr/>
        <a:lstStyle/>
        <a:p>
          <a:endParaRPr lang="ru-RU"/>
        </a:p>
      </dgm:t>
    </dgm:pt>
    <dgm:pt modelId="{A99FF7DB-60BF-40D9-A65E-4E01E8F8ED1B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ru-RU" sz="2100" b="1" dirty="0" smtClean="0">
              <a:solidFill>
                <a:srgbClr val="0070C0"/>
              </a:solidFill>
            </a:rPr>
            <a:t>Исследовательские умения и навыки</a:t>
          </a:r>
          <a:endParaRPr lang="ru-RU" sz="2100" b="1" dirty="0">
            <a:solidFill>
              <a:srgbClr val="0070C0"/>
            </a:solidFill>
          </a:endParaRPr>
        </a:p>
      </dgm:t>
    </dgm:pt>
    <dgm:pt modelId="{C17ACFA6-4C27-4C96-A681-A7C883EFAA97}" type="parTrans" cxnId="{0A210EB2-F6B8-48CC-8676-B77E097B224C}">
      <dgm:prSet/>
      <dgm:spPr/>
      <dgm:t>
        <a:bodyPr/>
        <a:lstStyle/>
        <a:p>
          <a:endParaRPr lang="ru-RU"/>
        </a:p>
      </dgm:t>
    </dgm:pt>
    <dgm:pt modelId="{B6FAE0EF-5FF6-48B6-83DB-E61B9E705CA9}" type="sibTrans" cxnId="{0A210EB2-F6B8-48CC-8676-B77E097B224C}">
      <dgm:prSet/>
      <dgm:spPr/>
      <dgm:t>
        <a:bodyPr/>
        <a:lstStyle/>
        <a:p>
          <a:endParaRPr lang="ru-RU"/>
        </a:p>
      </dgm:t>
    </dgm:pt>
    <dgm:pt modelId="{25152743-E4E3-4293-AE41-AC0B255C6C28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познавательных процессов</a:t>
          </a:r>
          <a:endParaRPr lang="ru-RU" sz="2000" b="1" dirty="0">
            <a:solidFill>
              <a:srgbClr val="7030A0"/>
            </a:solidFill>
          </a:endParaRPr>
        </a:p>
      </dgm:t>
    </dgm:pt>
    <dgm:pt modelId="{EE0EC748-C2F0-4639-AECF-8BAFD708D7A2}" type="parTrans" cxnId="{0CEB688F-CD42-4C6D-856A-0BB18AB6CC5A}">
      <dgm:prSet/>
      <dgm:spPr/>
      <dgm:t>
        <a:bodyPr/>
        <a:lstStyle/>
        <a:p>
          <a:endParaRPr lang="ru-RU"/>
        </a:p>
      </dgm:t>
    </dgm:pt>
    <dgm:pt modelId="{AC85BD69-0DB3-4FFF-BC02-634375A6B1DC}" type="sibTrans" cxnId="{0CEB688F-CD42-4C6D-856A-0BB18AB6CC5A}">
      <dgm:prSet/>
      <dgm:spPr/>
      <dgm:t>
        <a:bodyPr/>
        <a:lstStyle/>
        <a:p>
          <a:endParaRPr lang="ru-RU"/>
        </a:p>
      </dgm:t>
    </dgm:pt>
    <dgm:pt modelId="{096CB813-1F16-46D3-9E09-180F9331BD6D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</a:rPr>
            <a:t>Речевое развитие</a:t>
          </a:r>
          <a:endParaRPr lang="ru-RU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C58F5317-869A-4BDF-A26C-E59B7605FF60}" type="parTrans" cxnId="{D11B1E64-76D4-44E9-B71A-D55819616082}">
      <dgm:prSet/>
      <dgm:spPr/>
      <dgm:t>
        <a:bodyPr/>
        <a:lstStyle/>
        <a:p>
          <a:endParaRPr lang="ru-RU"/>
        </a:p>
      </dgm:t>
    </dgm:pt>
    <dgm:pt modelId="{D6C8CFC0-2670-437A-BC0C-40B51288F51A}" type="sibTrans" cxnId="{D11B1E64-76D4-44E9-B71A-D55819616082}">
      <dgm:prSet/>
      <dgm:spPr/>
      <dgm:t>
        <a:bodyPr/>
        <a:lstStyle/>
        <a:p>
          <a:endParaRPr lang="ru-RU"/>
        </a:p>
      </dgm:t>
    </dgm:pt>
    <dgm:pt modelId="{F7F7308F-14D4-40E4-A8F6-7B2FC151502C}" type="pres">
      <dgm:prSet presAssocID="{F6D7A0C9-B95E-468B-99E3-4D305860BB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FCF8C-B7AF-4665-8484-2290D18A45D3}" type="pres">
      <dgm:prSet presAssocID="{10349086-B994-4910-853B-6A34528C6D9C}" presName="compNode" presStyleCnt="0"/>
      <dgm:spPr/>
    </dgm:pt>
    <dgm:pt modelId="{5A897194-B478-47A5-9B3B-409700D80FFD}" type="pres">
      <dgm:prSet presAssocID="{10349086-B994-4910-853B-6A34528C6D9C}" presName="pictRect" presStyleLbl="node1" presStyleIdx="0" presStyleCnt="4" custScaleX="100084" custScaleY="125827" custLinFactNeighborX="-48398" custLinFactNeighborY="-40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44F480-E06B-4EB8-8FD6-83B1D835DA97}" type="pres">
      <dgm:prSet presAssocID="{10349086-B994-4910-853B-6A34528C6D9C}" presName="textRect" presStyleLbl="revTx" presStyleIdx="0" presStyleCnt="4" custAng="19539654" custLinFactNeighborX="2757" custLinFactNeighborY="30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871BC-4665-48D3-9692-7B4F3F876DA6}" type="pres">
      <dgm:prSet presAssocID="{018829C8-257D-4ACB-AA01-2C45BE37DC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F8CBF2-DFEC-410F-A2A5-7306BAA7689C}" type="pres">
      <dgm:prSet presAssocID="{A99FF7DB-60BF-40D9-A65E-4E01E8F8ED1B}" presName="compNode" presStyleCnt="0"/>
      <dgm:spPr/>
    </dgm:pt>
    <dgm:pt modelId="{B21A5AF5-4A78-4955-8BD5-9B4B5ABAAD26}" type="pres">
      <dgm:prSet presAssocID="{A99FF7DB-60BF-40D9-A65E-4E01E8F8ED1B}" presName="pictRect" presStyleLbl="node1" presStyleIdx="1" presStyleCnt="4" custScaleX="124832" custScaleY="110392" custLinFactNeighborX="20250" custLinFactNeighborY="-31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7F9A4E05-7593-4351-8858-DBB5F7BB2587}" type="pres">
      <dgm:prSet presAssocID="{A99FF7DB-60BF-40D9-A65E-4E01E8F8ED1B}" presName="textRect" presStyleLbl="revTx" presStyleIdx="1" presStyleCnt="4" custAng="19026965" custScaleX="118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E6B16-76E5-4D88-9B2F-C5F5B56FBE88}" type="pres">
      <dgm:prSet presAssocID="{B6FAE0EF-5FF6-48B6-83DB-E61B9E705C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004678-FFDE-4E8A-812D-151787E085D5}" type="pres">
      <dgm:prSet presAssocID="{25152743-E4E3-4293-AE41-AC0B255C6C28}" presName="compNode" presStyleCnt="0"/>
      <dgm:spPr/>
    </dgm:pt>
    <dgm:pt modelId="{2CF51FC0-5197-422A-851D-8B73B6BE369D}" type="pres">
      <dgm:prSet presAssocID="{25152743-E4E3-4293-AE41-AC0B255C6C28}" presName="pictRect" presStyleLbl="node1" presStyleIdx="2" presStyleCnt="4" custScaleX="113493" custScaleY="134392" custLinFactNeighborX="-43594" custLinFactNeighborY="-4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19A4334-40F9-468E-A2FF-9E5A9E50698C}" type="pres">
      <dgm:prSet presAssocID="{25152743-E4E3-4293-AE41-AC0B255C6C28}" presName="textRect" presStyleLbl="revTx" presStyleIdx="2" presStyleCnt="4" custAng="18987325" custScaleX="124854" custScaleY="75906" custLinFactNeighborX="23363" custLinFactNeighborY="1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6BBD7-649E-44D6-BDE8-9A986B757CDC}" type="pres">
      <dgm:prSet presAssocID="{AC85BD69-0DB3-4FFF-BC02-634375A6B1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A9E14A-C393-4AE3-9068-E377CB9D37C7}" type="pres">
      <dgm:prSet presAssocID="{096CB813-1F16-46D3-9E09-180F9331BD6D}" presName="compNode" presStyleCnt="0"/>
      <dgm:spPr/>
    </dgm:pt>
    <dgm:pt modelId="{F3D8AC29-F38E-4941-B6A3-F8B2FDA00EC5}" type="pres">
      <dgm:prSet presAssocID="{096CB813-1F16-46D3-9E09-180F9331BD6D}" presName="pictRect" presStyleLbl="node1" presStyleIdx="3" presStyleCnt="4" custScaleX="98277" custScaleY="98996" custLinFactNeighborX="29080" custLinFactNeighborY="35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5CD0445-B898-49AD-B206-A2B9455D4A5F}" type="pres">
      <dgm:prSet presAssocID="{096CB813-1F16-46D3-9E09-180F9331BD6D}" presName="textRect" presStyleLbl="revTx" presStyleIdx="3" presStyleCnt="4" custAng="18682722" custLinFactNeighborX="4541" custLinFactNeighborY="4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16545-D561-45B4-B93D-7ED8D4AB33D3}" type="presOf" srcId="{F6D7A0C9-B95E-468B-99E3-4D305860BBBB}" destId="{F7F7308F-14D4-40E4-A8F6-7B2FC151502C}" srcOrd="0" destOrd="0" presId="urn:microsoft.com/office/officeart/2005/8/layout/pList1"/>
    <dgm:cxn modelId="{96EECE65-CF1A-4908-8D3C-9FA00FB8DF8F}" type="presOf" srcId="{B6FAE0EF-5FF6-48B6-83DB-E61B9E705CA9}" destId="{E98E6B16-76E5-4D88-9B2F-C5F5B56FBE88}" srcOrd="0" destOrd="0" presId="urn:microsoft.com/office/officeart/2005/8/layout/pList1"/>
    <dgm:cxn modelId="{057BDF7C-1DC2-4810-B164-03CB2B52D570}" type="presOf" srcId="{A99FF7DB-60BF-40D9-A65E-4E01E8F8ED1B}" destId="{7F9A4E05-7593-4351-8858-DBB5F7BB2587}" srcOrd="0" destOrd="0" presId="urn:microsoft.com/office/officeart/2005/8/layout/pList1"/>
    <dgm:cxn modelId="{3CF85605-071A-415C-A6EB-4FF07451556F}" type="presOf" srcId="{25152743-E4E3-4293-AE41-AC0B255C6C28}" destId="{019A4334-40F9-468E-A2FF-9E5A9E50698C}" srcOrd="0" destOrd="0" presId="urn:microsoft.com/office/officeart/2005/8/layout/pList1"/>
    <dgm:cxn modelId="{0CEB688F-CD42-4C6D-856A-0BB18AB6CC5A}" srcId="{F6D7A0C9-B95E-468B-99E3-4D305860BBBB}" destId="{25152743-E4E3-4293-AE41-AC0B255C6C28}" srcOrd="2" destOrd="0" parTransId="{EE0EC748-C2F0-4639-AECF-8BAFD708D7A2}" sibTransId="{AC85BD69-0DB3-4FFF-BC02-634375A6B1DC}"/>
    <dgm:cxn modelId="{4E413836-4ECE-4487-8F28-4AF26BD7B0C3}" type="presOf" srcId="{096CB813-1F16-46D3-9E09-180F9331BD6D}" destId="{35CD0445-B898-49AD-B206-A2B9455D4A5F}" srcOrd="0" destOrd="0" presId="urn:microsoft.com/office/officeart/2005/8/layout/pList1"/>
    <dgm:cxn modelId="{4FC763B0-3656-4AB4-AD69-BA894BAECC74}" type="presOf" srcId="{018829C8-257D-4ACB-AA01-2C45BE37DCA7}" destId="{B46871BC-4665-48D3-9692-7B4F3F876DA6}" srcOrd="0" destOrd="0" presId="urn:microsoft.com/office/officeart/2005/8/layout/pList1"/>
    <dgm:cxn modelId="{4F8C6957-9540-4FF9-9702-52B1D8151A8C}" type="presOf" srcId="{AC85BD69-0DB3-4FFF-BC02-634375A6B1DC}" destId="{DA76BBD7-649E-44D6-BDE8-9A986B757CDC}" srcOrd="0" destOrd="0" presId="urn:microsoft.com/office/officeart/2005/8/layout/pList1"/>
    <dgm:cxn modelId="{D11B1E64-76D4-44E9-B71A-D55819616082}" srcId="{F6D7A0C9-B95E-468B-99E3-4D305860BBBB}" destId="{096CB813-1F16-46D3-9E09-180F9331BD6D}" srcOrd="3" destOrd="0" parTransId="{C58F5317-869A-4BDF-A26C-E59B7605FF60}" sibTransId="{D6C8CFC0-2670-437A-BC0C-40B51288F51A}"/>
    <dgm:cxn modelId="{8517B2C2-24BF-4175-BC9E-C822CB50FB08}" srcId="{F6D7A0C9-B95E-468B-99E3-4D305860BBBB}" destId="{10349086-B994-4910-853B-6A34528C6D9C}" srcOrd="0" destOrd="0" parTransId="{4259E08F-F49F-4CEF-B531-7BC741B70AFE}" sibTransId="{018829C8-257D-4ACB-AA01-2C45BE37DCA7}"/>
    <dgm:cxn modelId="{0A210EB2-F6B8-48CC-8676-B77E097B224C}" srcId="{F6D7A0C9-B95E-468B-99E3-4D305860BBBB}" destId="{A99FF7DB-60BF-40D9-A65E-4E01E8F8ED1B}" srcOrd="1" destOrd="0" parTransId="{C17ACFA6-4C27-4C96-A681-A7C883EFAA97}" sibTransId="{B6FAE0EF-5FF6-48B6-83DB-E61B9E705CA9}"/>
    <dgm:cxn modelId="{09B5B37E-0533-498E-A821-15729E89EC45}" type="presOf" srcId="{10349086-B994-4910-853B-6A34528C6D9C}" destId="{8144F480-E06B-4EB8-8FD6-83B1D835DA97}" srcOrd="0" destOrd="0" presId="urn:microsoft.com/office/officeart/2005/8/layout/pList1"/>
    <dgm:cxn modelId="{D8C74A66-5C91-4F49-91B1-92F6A993FD11}" type="presParOf" srcId="{F7F7308F-14D4-40E4-A8F6-7B2FC151502C}" destId="{E5EFCF8C-B7AF-4665-8484-2290D18A45D3}" srcOrd="0" destOrd="0" presId="urn:microsoft.com/office/officeart/2005/8/layout/pList1"/>
    <dgm:cxn modelId="{58B3CBB3-A69D-43E8-9B84-01F33A42893A}" type="presParOf" srcId="{E5EFCF8C-B7AF-4665-8484-2290D18A45D3}" destId="{5A897194-B478-47A5-9B3B-409700D80FFD}" srcOrd="0" destOrd="0" presId="urn:microsoft.com/office/officeart/2005/8/layout/pList1"/>
    <dgm:cxn modelId="{A5363DB4-72C4-4222-B7AA-9F8E44F0F339}" type="presParOf" srcId="{E5EFCF8C-B7AF-4665-8484-2290D18A45D3}" destId="{8144F480-E06B-4EB8-8FD6-83B1D835DA97}" srcOrd="1" destOrd="0" presId="urn:microsoft.com/office/officeart/2005/8/layout/pList1"/>
    <dgm:cxn modelId="{5D3547A0-BB13-49B2-A1B9-732E58EFC48D}" type="presParOf" srcId="{F7F7308F-14D4-40E4-A8F6-7B2FC151502C}" destId="{B46871BC-4665-48D3-9692-7B4F3F876DA6}" srcOrd="1" destOrd="0" presId="urn:microsoft.com/office/officeart/2005/8/layout/pList1"/>
    <dgm:cxn modelId="{E0599CDD-85CC-4161-B154-F2535C9D0F72}" type="presParOf" srcId="{F7F7308F-14D4-40E4-A8F6-7B2FC151502C}" destId="{38F8CBF2-DFEC-410F-A2A5-7306BAA7689C}" srcOrd="2" destOrd="0" presId="urn:microsoft.com/office/officeart/2005/8/layout/pList1"/>
    <dgm:cxn modelId="{7B3EF967-AD70-491B-9B01-ABE5D45498E5}" type="presParOf" srcId="{38F8CBF2-DFEC-410F-A2A5-7306BAA7689C}" destId="{B21A5AF5-4A78-4955-8BD5-9B4B5ABAAD26}" srcOrd="0" destOrd="0" presId="urn:microsoft.com/office/officeart/2005/8/layout/pList1"/>
    <dgm:cxn modelId="{0D8D5BD0-3D0E-4A3E-B0FF-3B9E93B18912}" type="presParOf" srcId="{38F8CBF2-DFEC-410F-A2A5-7306BAA7689C}" destId="{7F9A4E05-7593-4351-8858-DBB5F7BB2587}" srcOrd="1" destOrd="0" presId="urn:microsoft.com/office/officeart/2005/8/layout/pList1"/>
    <dgm:cxn modelId="{78F94F6F-5866-43EC-9DA7-A6E72C28D38B}" type="presParOf" srcId="{F7F7308F-14D4-40E4-A8F6-7B2FC151502C}" destId="{E98E6B16-76E5-4D88-9B2F-C5F5B56FBE88}" srcOrd="3" destOrd="0" presId="urn:microsoft.com/office/officeart/2005/8/layout/pList1"/>
    <dgm:cxn modelId="{609AA677-BF9D-41F0-A993-3982B7FA0B2B}" type="presParOf" srcId="{F7F7308F-14D4-40E4-A8F6-7B2FC151502C}" destId="{B3004678-FFDE-4E8A-812D-151787E085D5}" srcOrd="4" destOrd="0" presId="urn:microsoft.com/office/officeart/2005/8/layout/pList1"/>
    <dgm:cxn modelId="{D13D74DD-4149-40CA-B369-4CDDB2CA55EC}" type="presParOf" srcId="{B3004678-FFDE-4E8A-812D-151787E085D5}" destId="{2CF51FC0-5197-422A-851D-8B73B6BE369D}" srcOrd="0" destOrd="0" presId="urn:microsoft.com/office/officeart/2005/8/layout/pList1"/>
    <dgm:cxn modelId="{F4CDA8FB-1829-4B99-A502-6D7C3EBA0905}" type="presParOf" srcId="{B3004678-FFDE-4E8A-812D-151787E085D5}" destId="{019A4334-40F9-468E-A2FF-9E5A9E50698C}" srcOrd="1" destOrd="0" presId="urn:microsoft.com/office/officeart/2005/8/layout/pList1"/>
    <dgm:cxn modelId="{9403614A-D2F0-4D04-97EE-DAE9EE746C18}" type="presParOf" srcId="{F7F7308F-14D4-40E4-A8F6-7B2FC151502C}" destId="{DA76BBD7-649E-44D6-BDE8-9A986B757CDC}" srcOrd="5" destOrd="0" presId="urn:microsoft.com/office/officeart/2005/8/layout/pList1"/>
    <dgm:cxn modelId="{BC3A9E44-173E-4227-B94D-8F39BA2B9656}" type="presParOf" srcId="{F7F7308F-14D4-40E4-A8F6-7B2FC151502C}" destId="{25A9E14A-C393-4AE3-9068-E377CB9D37C7}" srcOrd="6" destOrd="0" presId="urn:microsoft.com/office/officeart/2005/8/layout/pList1"/>
    <dgm:cxn modelId="{A401E106-2B94-43CE-BA20-D83F2555B7DA}" type="presParOf" srcId="{25A9E14A-C393-4AE3-9068-E377CB9D37C7}" destId="{F3D8AC29-F38E-4941-B6A3-F8B2FDA00EC5}" srcOrd="0" destOrd="0" presId="urn:microsoft.com/office/officeart/2005/8/layout/pList1"/>
    <dgm:cxn modelId="{7DDB3A89-BE1F-4697-ABE0-1873B17F139A}" type="presParOf" srcId="{25A9E14A-C393-4AE3-9068-E377CB9D37C7}" destId="{35CD0445-B898-49AD-B206-A2B9455D4A5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74E35C-AB00-42C0-94D8-2C02B5DC8DBA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F3F025-CAD4-400F-84CB-EB98BA78EB0F}">
      <dgm:prSet phldrT="[Текст]" custT="1"/>
      <dgm:spPr/>
      <dgm:t>
        <a:bodyPr/>
        <a:lstStyle/>
        <a:p>
          <a:r>
            <a:rPr lang="ru-RU" sz="2000" dirty="0" smtClean="0"/>
            <a:t>В процессе детского экспериментирования дети учатся</a:t>
          </a:r>
          <a:endParaRPr lang="ru-RU" sz="2000" dirty="0"/>
        </a:p>
      </dgm:t>
    </dgm:pt>
    <dgm:pt modelId="{B63D0207-4A19-41EA-9145-C2455089BDA4}" type="parTrans" cxnId="{E59E5101-D7F2-40B9-9F37-4FB416740ACF}">
      <dgm:prSet/>
      <dgm:spPr/>
      <dgm:t>
        <a:bodyPr/>
        <a:lstStyle/>
        <a:p>
          <a:endParaRPr lang="ru-RU"/>
        </a:p>
      </dgm:t>
    </dgm:pt>
    <dgm:pt modelId="{57B7B4C5-1BDC-42BD-B505-2DF977BCB364}" type="sibTrans" cxnId="{E59E5101-D7F2-40B9-9F37-4FB416740ACF}">
      <dgm:prSet/>
      <dgm:spPr/>
      <dgm:t>
        <a:bodyPr/>
        <a:lstStyle/>
        <a:p>
          <a:endParaRPr lang="ru-RU"/>
        </a:p>
      </dgm:t>
    </dgm:pt>
    <dgm:pt modelId="{38AA7266-7791-4D79-B256-FD9DF67BCA13}">
      <dgm:prSet phldrT="[Текст]" custT="1"/>
      <dgm:spPr/>
      <dgm:t>
        <a:bodyPr/>
        <a:lstStyle/>
        <a:p>
          <a:r>
            <a:rPr lang="ru-RU" sz="2000" dirty="0" smtClean="0"/>
            <a:t>Принимать и ставить цель</a:t>
          </a:r>
          <a:endParaRPr lang="ru-RU" sz="2000" dirty="0"/>
        </a:p>
      </dgm:t>
    </dgm:pt>
    <dgm:pt modelId="{462890B6-CF31-4167-831A-39158494960E}" type="parTrans" cxnId="{C79FFF22-0B79-4AF6-B0B1-56D07D81DA51}">
      <dgm:prSet/>
      <dgm:spPr/>
      <dgm:t>
        <a:bodyPr/>
        <a:lstStyle/>
        <a:p>
          <a:endParaRPr lang="ru-RU"/>
        </a:p>
      </dgm:t>
    </dgm:pt>
    <dgm:pt modelId="{026911FC-12DD-442D-9226-63C7ED527F26}" type="sibTrans" cxnId="{C79FFF22-0B79-4AF6-B0B1-56D07D81DA51}">
      <dgm:prSet/>
      <dgm:spPr/>
      <dgm:t>
        <a:bodyPr/>
        <a:lstStyle/>
        <a:p>
          <a:endParaRPr lang="ru-RU"/>
        </a:p>
      </dgm:t>
    </dgm:pt>
    <dgm:pt modelId="{6C36AEBD-A41B-47EF-AF7B-83542E7C276B}">
      <dgm:prSet phldrT="[Текст]" custT="1"/>
      <dgm:spPr/>
      <dgm:t>
        <a:bodyPr/>
        <a:lstStyle/>
        <a:p>
          <a:r>
            <a:rPr lang="ru-RU" sz="2000" dirty="0" smtClean="0"/>
            <a:t>Решать проблемы</a:t>
          </a:r>
          <a:endParaRPr lang="ru-RU" sz="2000" dirty="0"/>
        </a:p>
      </dgm:t>
    </dgm:pt>
    <dgm:pt modelId="{1006846F-7428-4416-ACD7-1E87B70B8287}" type="parTrans" cxnId="{2C4DA5F4-2719-465B-9C06-E598B8340AB4}">
      <dgm:prSet/>
      <dgm:spPr/>
      <dgm:t>
        <a:bodyPr/>
        <a:lstStyle/>
        <a:p>
          <a:endParaRPr lang="ru-RU"/>
        </a:p>
      </dgm:t>
    </dgm:pt>
    <dgm:pt modelId="{AE6364BE-2B12-47D2-86BA-461DC44394B3}" type="sibTrans" cxnId="{2C4DA5F4-2719-465B-9C06-E598B8340AB4}">
      <dgm:prSet/>
      <dgm:spPr/>
      <dgm:t>
        <a:bodyPr/>
        <a:lstStyle/>
        <a:p>
          <a:endParaRPr lang="ru-RU"/>
        </a:p>
      </dgm:t>
    </dgm:pt>
    <dgm:pt modelId="{BD92B606-71B3-4E31-8E7E-93CCC35693EF}">
      <dgm:prSet phldrT="[Текст]" custT="1"/>
      <dgm:spPr/>
      <dgm:t>
        <a:bodyPr/>
        <a:lstStyle/>
        <a:p>
          <a:r>
            <a:rPr lang="ru-RU" sz="2000" dirty="0" smtClean="0"/>
            <a:t>Анализировать объект или явление</a:t>
          </a:r>
          <a:endParaRPr lang="ru-RU" sz="2000" dirty="0"/>
        </a:p>
      </dgm:t>
    </dgm:pt>
    <dgm:pt modelId="{61887D16-E369-41ED-91E6-AFFA081AC18F}" type="parTrans" cxnId="{9E481FED-C61F-42F2-A2DE-22AF3907F755}">
      <dgm:prSet/>
      <dgm:spPr/>
      <dgm:t>
        <a:bodyPr/>
        <a:lstStyle/>
        <a:p>
          <a:endParaRPr lang="ru-RU"/>
        </a:p>
      </dgm:t>
    </dgm:pt>
    <dgm:pt modelId="{818937F5-5FBC-4357-A5F1-8F0C308C91A2}" type="sibTrans" cxnId="{9E481FED-C61F-42F2-A2DE-22AF3907F755}">
      <dgm:prSet/>
      <dgm:spPr/>
      <dgm:t>
        <a:bodyPr/>
        <a:lstStyle/>
        <a:p>
          <a:endParaRPr lang="ru-RU"/>
        </a:p>
      </dgm:t>
    </dgm:pt>
    <dgm:pt modelId="{ACF4F23E-F0AE-4B91-8D86-DC2D63696D45}">
      <dgm:prSet phldrT="[Текст]" custT="1"/>
      <dgm:spPr/>
      <dgm:t>
        <a:bodyPr/>
        <a:lstStyle/>
        <a:p>
          <a:r>
            <a:rPr lang="ru-RU" sz="2000" dirty="0" smtClean="0"/>
            <a:t>Выдвигать гипотезы и предположения</a:t>
          </a:r>
          <a:endParaRPr lang="ru-RU" sz="2000" dirty="0"/>
        </a:p>
      </dgm:t>
    </dgm:pt>
    <dgm:pt modelId="{2A7A1517-6745-4AC7-90ED-9B5DF20A53FE}" type="parTrans" cxnId="{B779D35B-EABC-4286-9126-758DBE902BA2}">
      <dgm:prSet/>
      <dgm:spPr/>
      <dgm:t>
        <a:bodyPr/>
        <a:lstStyle/>
        <a:p>
          <a:endParaRPr lang="ru-RU"/>
        </a:p>
      </dgm:t>
    </dgm:pt>
    <dgm:pt modelId="{6C6EE801-4568-41D7-8C5C-4D33477519B9}" type="sibTrans" cxnId="{B779D35B-EABC-4286-9126-758DBE902BA2}">
      <dgm:prSet/>
      <dgm:spPr/>
      <dgm:t>
        <a:bodyPr/>
        <a:lstStyle/>
        <a:p>
          <a:endParaRPr lang="ru-RU"/>
        </a:p>
      </dgm:t>
    </dgm:pt>
    <dgm:pt modelId="{1E5F9A45-41B5-4729-8CF4-DB70D8380E51}">
      <dgm:prSet phldrT="[Текст]"/>
      <dgm:spPr/>
      <dgm:t>
        <a:bodyPr/>
        <a:lstStyle/>
        <a:p>
          <a:r>
            <a:rPr lang="ru-RU" dirty="0" smtClean="0"/>
            <a:t>Делать выводы</a:t>
          </a:r>
          <a:endParaRPr lang="ru-RU" dirty="0"/>
        </a:p>
      </dgm:t>
    </dgm:pt>
    <dgm:pt modelId="{C2B3234C-EDBA-4094-BBC8-05C5B3EB1E23}" type="parTrans" cxnId="{195A58DA-67A9-4196-BC2E-80E7160A5799}">
      <dgm:prSet/>
      <dgm:spPr/>
      <dgm:t>
        <a:bodyPr/>
        <a:lstStyle/>
        <a:p>
          <a:endParaRPr lang="ru-RU"/>
        </a:p>
      </dgm:t>
    </dgm:pt>
    <dgm:pt modelId="{3B7006F2-E710-4FD7-9A11-3F7BDEC12D32}" type="sibTrans" cxnId="{195A58DA-67A9-4196-BC2E-80E7160A5799}">
      <dgm:prSet/>
      <dgm:spPr/>
      <dgm:t>
        <a:bodyPr/>
        <a:lstStyle/>
        <a:p>
          <a:endParaRPr lang="ru-RU"/>
        </a:p>
      </dgm:t>
    </dgm:pt>
    <dgm:pt modelId="{E5E530BE-5185-4A78-A65C-19C8512E88EF}">
      <dgm:prSet phldrT="[Текст]" custT="1"/>
      <dgm:spPr/>
      <dgm:t>
        <a:bodyPr/>
        <a:lstStyle/>
        <a:p>
          <a:r>
            <a:rPr lang="ru-RU" sz="2000" dirty="0" smtClean="0"/>
            <a:t>Видеть и выделять проблему</a:t>
          </a:r>
          <a:endParaRPr lang="ru-RU" sz="2000" dirty="0"/>
        </a:p>
      </dgm:t>
    </dgm:pt>
    <dgm:pt modelId="{3D058CEF-753B-40F5-B2D3-7E411FB64297}" type="parTrans" cxnId="{A19C1222-87AB-41C1-9F18-28397485729E}">
      <dgm:prSet/>
      <dgm:spPr/>
      <dgm:t>
        <a:bodyPr/>
        <a:lstStyle/>
        <a:p>
          <a:endParaRPr lang="ru-RU"/>
        </a:p>
      </dgm:t>
    </dgm:pt>
    <dgm:pt modelId="{7EEA5054-94E3-4CA3-8CF6-E11F188612E3}" type="sibTrans" cxnId="{A19C1222-87AB-41C1-9F18-28397485729E}">
      <dgm:prSet/>
      <dgm:spPr/>
      <dgm:t>
        <a:bodyPr/>
        <a:lstStyle/>
        <a:p>
          <a:endParaRPr lang="ru-RU"/>
        </a:p>
      </dgm:t>
    </dgm:pt>
    <dgm:pt modelId="{AB0556F6-88E9-4DD2-AAAD-86419821DFFB}" type="pres">
      <dgm:prSet presAssocID="{1874E35C-AB00-42C0-94D8-2C02B5DC8D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A641CD-8C1D-40D2-A182-7EB123EFAC5B}" type="pres">
      <dgm:prSet presAssocID="{5DF3F025-CAD4-400F-84CB-EB98BA78EB0F}" presName="Parent" presStyleLbl="node0" presStyleIdx="0" presStyleCnt="1" custScaleX="123469" custScaleY="128810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56EEEFD-109C-4542-97A9-DF4816C8FDD5}" type="pres">
      <dgm:prSet presAssocID="{38AA7266-7791-4D79-B256-FD9DF67BCA13}" presName="Accent1" presStyleCnt="0"/>
      <dgm:spPr/>
    </dgm:pt>
    <dgm:pt modelId="{1C647909-6383-4D5C-8DF4-F167CE4CE8DA}" type="pres">
      <dgm:prSet presAssocID="{38AA7266-7791-4D79-B256-FD9DF67BCA13}" presName="Accent" presStyleLbl="bgShp" presStyleIdx="0" presStyleCnt="6"/>
      <dgm:spPr/>
    </dgm:pt>
    <dgm:pt modelId="{0A4754B3-E43F-4926-AB81-3138A995ECA2}" type="pres">
      <dgm:prSet presAssocID="{38AA7266-7791-4D79-B256-FD9DF67BCA1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66D9-2BA9-4D61-A938-88566BD72FBA}" type="pres">
      <dgm:prSet presAssocID="{6C36AEBD-A41B-47EF-AF7B-83542E7C276B}" presName="Accent2" presStyleCnt="0"/>
      <dgm:spPr/>
    </dgm:pt>
    <dgm:pt modelId="{EFEA44B9-6623-419B-ABC5-07D29535AE16}" type="pres">
      <dgm:prSet presAssocID="{6C36AEBD-A41B-47EF-AF7B-83542E7C276B}" presName="Accent" presStyleLbl="bgShp" presStyleIdx="1" presStyleCnt="6" custFlipHor="1" custScaleX="67301" custScaleY="23560" custLinFactNeighborX="-6800" custLinFactNeighborY="31"/>
      <dgm:spPr/>
    </dgm:pt>
    <dgm:pt modelId="{6624BA02-74EB-4686-ADC4-24376D11140C}" type="pres">
      <dgm:prSet presAssocID="{6C36AEBD-A41B-47EF-AF7B-83542E7C276B}" presName="Child2" presStyleLbl="node1" presStyleIdx="1" presStyleCnt="6" custLinFactNeighborX="29720" custLinFactNeighborY="-23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B7247-6780-4074-82CB-8B21C76ADB03}" type="pres">
      <dgm:prSet presAssocID="{BD92B606-71B3-4E31-8E7E-93CCC35693EF}" presName="Accent3" presStyleCnt="0"/>
      <dgm:spPr/>
    </dgm:pt>
    <dgm:pt modelId="{E9109318-14FC-435A-8C87-299FF6F5CABF}" type="pres">
      <dgm:prSet presAssocID="{BD92B606-71B3-4E31-8E7E-93CCC35693EF}" presName="Accent" presStyleLbl="bgShp" presStyleIdx="2" presStyleCnt="6" custScaleX="25183" custScaleY="5880"/>
      <dgm:spPr/>
    </dgm:pt>
    <dgm:pt modelId="{93AB4EE8-5AE3-450F-9289-F0E583F72DF9}" type="pres">
      <dgm:prSet presAssocID="{BD92B606-71B3-4E31-8E7E-93CCC35693EF}" presName="Child3" presStyleLbl="node1" presStyleIdx="2" presStyleCnt="6" custLinFactNeighborX="37068" custLinFactNeighborY="34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053EC-F61F-4DD4-87C0-CC6BE243032A}" type="pres">
      <dgm:prSet presAssocID="{ACF4F23E-F0AE-4B91-8D86-DC2D63696D45}" presName="Accent4" presStyleCnt="0"/>
      <dgm:spPr/>
    </dgm:pt>
    <dgm:pt modelId="{2BEB6A9D-6C04-4076-BAE0-DA973A2C8FF0}" type="pres">
      <dgm:prSet presAssocID="{ACF4F23E-F0AE-4B91-8D86-DC2D63696D45}" presName="Accent" presStyleLbl="bgShp" presStyleIdx="3" presStyleCnt="6" custFlipVert="1" custFlipHor="1" custScaleX="22509" custScaleY="78735" custLinFactX="-26315" custLinFactNeighborX="-100000" custLinFactNeighborY="-4662"/>
      <dgm:spPr/>
    </dgm:pt>
    <dgm:pt modelId="{D211CDB7-3890-4AFA-AD9D-8CE2A72F7913}" type="pres">
      <dgm:prSet presAssocID="{ACF4F23E-F0AE-4B91-8D86-DC2D63696D45}" presName="Child4" presStyleLbl="node1" presStyleIdx="3" presStyleCnt="6" custLinFactNeighborX="187" custLinFactNeighborY="-1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6D6D3-1188-47E6-9763-605F62738243}" type="pres">
      <dgm:prSet presAssocID="{1E5F9A45-41B5-4729-8CF4-DB70D8380E51}" presName="Accent5" presStyleCnt="0"/>
      <dgm:spPr/>
    </dgm:pt>
    <dgm:pt modelId="{816F9034-62F3-4DB1-9373-24085CA19189}" type="pres">
      <dgm:prSet presAssocID="{1E5F9A45-41B5-4729-8CF4-DB70D8380E51}" presName="Accent" presStyleLbl="bgShp" presStyleIdx="4" presStyleCnt="6" custFlipVert="0" custFlipHor="1" custScaleX="4828" custScaleY="8473" custLinFactNeighborX="388" custLinFactNeighborY="-6674"/>
      <dgm:spPr/>
    </dgm:pt>
    <dgm:pt modelId="{A8C602DB-C526-4314-99F4-361B7D916C6C}" type="pres">
      <dgm:prSet presAssocID="{1E5F9A45-41B5-4729-8CF4-DB70D8380E51}" presName="Child5" presStyleLbl="node1" presStyleIdx="4" presStyleCnt="6" custLinFactNeighborX="-36267" custLinFactNeighborY="12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EC719-8DF6-437D-9F68-77AF495D84CF}" type="pres">
      <dgm:prSet presAssocID="{E5E530BE-5185-4A78-A65C-19C8512E88EF}" presName="Accent6" presStyleCnt="0"/>
      <dgm:spPr/>
    </dgm:pt>
    <dgm:pt modelId="{CA76B5D5-594C-4CBD-A474-3853767BE1D8}" type="pres">
      <dgm:prSet presAssocID="{E5E530BE-5185-4A78-A65C-19C8512E88EF}" presName="Accent" presStyleLbl="bgShp" presStyleIdx="5" presStyleCnt="6" custFlipVert="1" custFlipHor="1" custScaleX="10333" custScaleY="73021"/>
      <dgm:spPr/>
    </dgm:pt>
    <dgm:pt modelId="{9ED7C03B-116B-46D8-9697-696BF7801283}" type="pres">
      <dgm:prSet presAssocID="{E5E530BE-5185-4A78-A65C-19C8512E88EF}" presName="Child6" presStyleLbl="node1" presStyleIdx="5" presStyleCnt="6" custLinFactNeighborX="-36267" custLinFactNeighborY="-27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BAA52-C10B-4931-8A95-3B2F2BD40DC2}" type="presOf" srcId="{ACF4F23E-F0AE-4B91-8D86-DC2D63696D45}" destId="{D211CDB7-3890-4AFA-AD9D-8CE2A72F7913}" srcOrd="0" destOrd="0" presId="urn:microsoft.com/office/officeart/2011/layout/HexagonRadial"/>
    <dgm:cxn modelId="{4F114BD4-7C2A-4FE8-8386-605A13DB16C7}" type="presOf" srcId="{6C36AEBD-A41B-47EF-AF7B-83542E7C276B}" destId="{6624BA02-74EB-4686-ADC4-24376D11140C}" srcOrd="0" destOrd="0" presId="urn:microsoft.com/office/officeart/2011/layout/HexagonRadial"/>
    <dgm:cxn modelId="{E59E5101-D7F2-40B9-9F37-4FB416740ACF}" srcId="{1874E35C-AB00-42C0-94D8-2C02B5DC8DBA}" destId="{5DF3F025-CAD4-400F-84CB-EB98BA78EB0F}" srcOrd="0" destOrd="0" parTransId="{B63D0207-4A19-41EA-9145-C2455089BDA4}" sibTransId="{57B7B4C5-1BDC-42BD-B505-2DF977BCB364}"/>
    <dgm:cxn modelId="{9E481FED-C61F-42F2-A2DE-22AF3907F755}" srcId="{5DF3F025-CAD4-400F-84CB-EB98BA78EB0F}" destId="{BD92B606-71B3-4E31-8E7E-93CCC35693EF}" srcOrd="2" destOrd="0" parTransId="{61887D16-E369-41ED-91E6-AFFA081AC18F}" sibTransId="{818937F5-5FBC-4357-A5F1-8F0C308C91A2}"/>
    <dgm:cxn modelId="{B779D35B-EABC-4286-9126-758DBE902BA2}" srcId="{5DF3F025-CAD4-400F-84CB-EB98BA78EB0F}" destId="{ACF4F23E-F0AE-4B91-8D86-DC2D63696D45}" srcOrd="3" destOrd="0" parTransId="{2A7A1517-6745-4AC7-90ED-9B5DF20A53FE}" sibTransId="{6C6EE801-4568-41D7-8C5C-4D33477519B9}"/>
    <dgm:cxn modelId="{2C93C68B-8C2B-4AB0-89B5-C9F05AB90C35}" type="presOf" srcId="{BD92B606-71B3-4E31-8E7E-93CCC35693EF}" destId="{93AB4EE8-5AE3-450F-9289-F0E583F72DF9}" srcOrd="0" destOrd="0" presId="urn:microsoft.com/office/officeart/2011/layout/HexagonRadial"/>
    <dgm:cxn modelId="{A19C1222-87AB-41C1-9F18-28397485729E}" srcId="{5DF3F025-CAD4-400F-84CB-EB98BA78EB0F}" destId="{E5E530BE-5185-4A78-A65C-19C8512E88EF}" srcOrd="5" destOrd="0" parTransId="{3D058CEF-753B-40F5-B2D3-7E411FB64297}" sibTransId="{7EEA5054-94E3-4CA3-8CF6-E11F188612E3}"/>
    <dgm:cxn modelId="{F85426C7-AC7F-49AB-8187-47C3E0A3ABA7}" type="presOf" srcId="{38AA7266-7791-4D79-B256-FD9DF67BCA13}" destId="{0A4754B3-E43F-4926-AB81-3138A995ECA2}" srcOrd="0" destOrd="0" presId="urn:microsoft.com/office/officeart/2011/layout/HexagonRadial"/>
    <dgm:cxn modelId="{BE9A156D-DC54-49DE-89A1-589F8BFD785F}" type="presOf" srcId="{E5E530BE-5185-4A78-A65C-19C8512E88EF}" destId="{9ED7C03B-116B-46D8-9697-696BF7801283}" srcOrd="0" destOrd="0" presId="urn:microsoft.com/office/officeart/2011/layout/HexagonRadial"/>
    <dgm:cxn modelId="{F82D3830-5A6B-410D-B02F-51DF4BC850FC}" type="presOf" srcId="{1874E35C-AB00-42C0-94D8-2C02B5DC8DBA}" destId="{AB0556F6-88E9-4DD2-AAAD-86419821DFFB}" srcOrd="0" destOrd="0" presId="urn:microsoft.com/office/officeart/2011/layout/HexagonRadial"/>
    <dgm:cxn modelId="{195A58DA-67A9-4196-BC2E-80E7160A5799}" srcId="{5DF3F025-CAD4-400F-84CB-EB98BA78EB0F}" destId="{1E5F9A45-41B5-4729-8CF4-DB70D8380E51}" srcOrd="4" destOrd="0" parTransId="{C2B3234C-EDBA-4094-BBC8-05C5B3EB1E23}" sibTransId="{3B7006F2-E710-4FD7-9A11-3F7BDEC12D32}"/>
    <dgm:cxn modelId="{C79FFF22-0B79-4AF6-B0B1-56D07D81DA51}" srcId="{5DF3F025-CAD4-400F-84CB-EB98BA78EB0F}" destId="{38AA7266-7791-4D79-B256-FD9DF67BCA13}" srcOrd="0" destOrd="0" parTransId="{462890B6-CF31-4167-831A-39158494960E}" sibTransId="{026911FC-12DD-442D-9226-63C7ED527F26}"/>
    <dgm:cxn modelId="{7F091BAB-0966-42AB-815B-504C53B7B9ED}" type="presOf" srcId="{1E5F9A45-41B5-4729-8CF4-DB70D8380E51}" destId="{A8C602DB-C526-4314-99F4-361B7D916C6C}" srcOrd="0" destOrd="0" presId="urn:microsoft.com/office/officeart/2011/layout/HexagonRadial"/>
    <dgm:cxn modelId="{42023F2A-E0E5-46FF-B4A3-17FF8D7A2B91}" type="presOf" srcId="{5DF3F025-CAD4-400F-84CB-EB98BA78EB0F}" destId="{5BA641CD-8C1D-40D2-A182-7EB123EFAC5B}" srcOrd="0" destOrd="0" presId="urn:microsoft.com/office/officeart/2011/layout/HexagonRadial"/>
    <dgm:cxn modelId="{2C4DA5F4-2719-465B-9C06-E598B8340AB4}" srcId="{5DF3F025-CAD4-400F-84CB-EB98BA78EB0F}" destId="{6C36AEBD-A41B-47EF-AF7B-83542E7C276B}" srcOrd="1" destOrd="0" parTransId="{1006846F-7428-4416-ACD7-1E87B70B8287}" sibTransId="{AE6364BE-2B12-47D2-86BA-461DC44394B3}"/>
    <dgm:cxn modelId="{8544F1EB-BB02-4B12-9BE1-CA87848F1DE6}" type="presParOf" srcId="{AB0556F6-88E9-4DD2-AAAD-86419821DFFB}" destId="{5BA641CD-8C1D-40D2-A182-7EB123EFAC5B}" srcOrd="0" destOrd="0" presId="urn:microsoft.com/office/officeart/2011/layout/HexagonRadial"/>
    <dgm:cxn modelId="{8F3AB1E1-D88A-46F4-8876-100CC9A56560}" type="presParOf" srcId="{AB0556F6-88E9-4DD2-AAAD-86419821DFFB}" destId="{856EEEFD-109C-4542-97A9-DF4816C8FDD5}" srcOrd="1" destOrd="0" presId="urn:microsoft.com/office/officeart/2011/layout/HexagonRadial"/>
    <dgm:cxn modelId="{BB2FC091-7802-4F12-8B02-B89112506A96}" type="presParOf" srcId="{856EEEFD-109C-4542-97A9-DF4816C8FDD5}" destId="{1C647909-6383-4D5C-8DF4-F167CE4CE8DA}" srcOrd="0" destOrd="0" presId="urn:microsoft.com/office/officeart/2011/layout/HexagonRadial"/>
    <dgm:cxn modelId="{33F1BD92-8345-49EA-83C5-81C482497F8A}" type="presParOf" srcId="{AB0556F6-88E9-4DD2-AAAD-86419821DFFB}" destId="{0A4754B3-E43F-4926-AB81-3138A995ECA2}" srcOrd="2" destOrd="0" presId="urn:microsoft.com/office/officeart/2011/layout/HexagonRadial"/>
    <dgm:cxn modelId="{05758DDF-8625-484C-A87D-9463A037E52B}" type="presParOf" srcId="{AB0556F6-88E9-4DD2-AAAD-86419821DFFB}" destId="{99B366D9-2BA9-4D61-A938-88566BD72FBA}" srcOrd="3" destOrd="0" presId="urn:microsoft.com/office/officeart/2011/layout/HexagonRadial"/>
    <dgm:cxn modelId="{CC06285B-886F-4FEF-BEC9-08257DE84037}" type="presParOf" srcId="{99B366D9-2BA9-4D61-A938-88566BD72FBA}" destId="{EFEA44B9-6623-419B-ABC5-07D29535AE16}" srcOrd="0" destOrd="0" presId="urn:microsoft.com/office/officeart/2011/layout/HexagonRadial"/>
    <dgm:cxn modelId="{E4DE94DA-1F99-4F38-9AE0-35D049CAA412}" type="presParOf" srcId="{AB0556F6-88E9-4DD2-AAAD-86419821DFFB}" destId="{6624BA02-74EB-4686-ADC4-24376D11140C}" srcOrd="4" destOrd="0" presId="urn:microsoft.com/office/officeart/2011/layout/HexagonRadial"/>
    <dgm:cxn modelId="{3C4EE3DF-06B2-4692-9AA6-3362618E8634}" type="presParOf" srcId="{AB0556F6-88E9-4DD2-AAAD-86419821DFFB}" destId="{30BB7247-6780-4074-82CB-8B21C76ADB03}" srcOrd="5" destOrd="0" presId="urn:microsoft.com/office/officeart/2011/layout/HexagonRadial"/>
    <dgm:cxn modelId="{1FF2CFAA-7FCE-4B29-94E6-CD6CF0136809}" type="presParOf" srcId="{30BB7247-6780-4074-82CB-8B21C76ADB03}" destId="{E9109318-14FC-435A-8C87-299FF6F5CABF}" srcOrd="0" destOrd="0" presId="urn:microsoft.com/office/officeart/2011/layout/HexagonRadial"/>
    <dgm:cxn modelId="{7B033345-F9B2-41B1-860B-C1CF134BA6D0}" type="presParOf" srcId="{AB0556F6-88E9-4DD2-AAAD-86419821DFFB}" destId="{93AB4EE8-5AE3-450F-9289-F0E583F72DF9}" srcOrd="6" destOrd="0" presId="urn:microsoft.com/office/officeart/2011/layout/HexagonRadial"/>
    <dgm:cxn modelId="{091333FE-39D0-44CF-9B1A-159BF413368A}" type="presParOf" srcId="{AB0556F6-88E9-4DD2-AAAD-86419821DFFB}" destId="{44D053EC-F61F-4DD4-87C0-CC6BE243032A}" srcOrd="7" destOrd="0" presId="urn:microsoft.com/office/officeart/2011/layout/HexagonRadial"/>
    <dgm:cxn modelId="{0AB04ADB-2FC8-4C85-8CC5-EC29E4969DBA}" type="presParOf" srcId="{44D053EC-F61F-4DD4-87C0-CC6BE243032A}" destId="{2BEB6A9D-6C04-4076-BAE0-DA973A2C8FF0}" srcOrd="0" destOrd="0" presId="urn:microsoft.com/office/officeart/2011/layout/HexagonRadial"/>
    <dgm:cxn modelId="{515C8866-0435-4B86-B3EC-342C1FF73FD9}" type="presParOf" srcId="{AB0556F6-88E9-4DD2-AAAD-86419821DFFB}" destId="{D211CDB7-3890-4AFA-AD9D-8CE2A72F7913}" srcOrd="8" destOrd="0" presId="urn:microsoft.com/office/officeart/2011/layout/HexagonRadial"/>
    <dgm:cxn modelId="{38C7DE60-0E42-4B5F-8644-F9E4AD2B2CBE}" type="presParOf" srcId="{AB0556F6-88E9-4DD2-AAAD-86419821DFFB}" destId="{6746D6D3-1188-47E6-9763-605F62738243}" srcOrd="9" destOrd="0" presId="urn:microsoft.com/office/officeart/2011/layout/HexagonRadial"/>
    <dgm:cxn modelId="{346022FB-A889-4400-BB98-A2B3154F81A3}" type="presParOf" srcId="{6746D6D3-1188-47E6-9763-605F62738243}" destId="{816F9034-62F3-4DB1-9373-24085CA19189}" srcOrd="0" destOrd="0" presId="urn:microsoft.com/office/officeart/2011/layout/HexagonRadial"/>
    <dgm:cxn modelId="{68362C58-46EE-47E5-A117-DB50F9B2E687}" type="presParOf" srcId="{AB0556F6-88E9-4DD2-AAAD-86419821DFFB}" destId="{A8C602DB-C526-4314-99F4-361B7D916C6C}" srcOrd="10" destOrd="0" presId="urn:microsoft.com/office/officeart/2011/layout/HexagonRadial"/>
    <dgm:cxn modelId="{2AE1361B-CAC7-42F5-9C11-95CEFE664F9B}" type="presParOf" srcId="{AB0556F6-88E9-4DD2-AAAD-86419821DFFB}" destId="{ADDEC719-8DF6-437D-9F68-77AF495D84CF}" srcOrd="11" destOrd="0" presId="urn:microsoft.com/office/officeart/2011/layout/HexagonRadial"/>
    <dgm:cxn modelId="{698F5F1D-6636-4FC9-A38E-205791ECBD75}" type="presParOf" srcId="{ADDEC719-8DF6-437D-9F68-77AF495D84CF}" destId="{CA76B5D5-594C-4CBD-A474-3853767BE1D8}" srcOrd="0" destOrd="0" presId="urn:microsoft.com/office/officeart/2011/layout/HexagonRadial"/>
    <dgm:cxn modelId="{C6BAAD6B-7077-415D-B522-DB9ECB097565}" type="presParOf" srcId="{AB0556F6-88E9-4DD2-AAAD-86419821DFFB}" destId="{9ED7C03B-116B-46D8-9697-696BF780128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D2B5B-E375-4711-B159-96AAFA620C5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97896-A43B-4A3A-B2B8-76BA8F38C88B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0000"/>
              </a:solidFill>
            </a:rPr>
            <a:t>Опытно – экспериментальная деятельность старших дошкольников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571500" y="0"/>
        <a:ext cx="765810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97194-B478-47A5-9B3B-409700D80FFD}">
      <dsp:nvSpPr>
        <dsp:cNvPr id="0" name=""/>
        <dsp:cNvSpPr/>
      </dsp:nvSpPr>
      <dsp:spPr>
        <a:xfrm>
          <a:off x="0" y="0"/>
          <a:ext cx="2508076" cy="217254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F480-E06B-4EB8-8FD6-83B1D835DA97}">
      <dsp:nvSpPr>
        <dsp:cNvPr id="0" name=""/>
        <dsp:cNvSpPr/>
      </dsp:nvSpPr>
      <dsp:spPr>
        <a:xfrm rot="19539654">
          <a:off x="1195077" y="2237287"/>
          <a:ext cx="2505971" cy="929715"/>
        </a:xfrm>
        <a:prstGeom prst="rect">
          <a:avLst/>
        </a:prstGeom>
        <a:noFill/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Любознательность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195077" y="2237287"/>
        <a:ext cx="2505971" cy="929715"/>
      </dsp:txXfrm>
    </dsp:sp>
    <dsp:sp modelId="{B21A5AF5-4A78-4955-8BD5-9B4B5ABAAD26}">
      <dsp:nvSpPr>
        <dsp:cNvPr id="0" name=""/>
        <dsp:cNvSpPr/>
      </dsp:nvSpPr>
      <dsp:spPr>
        <a:xfrm>
          <a:off x="4391173" y="15470"/>
          <a:ext cx="3128254" cy="190604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A4E05-7593-4351-8858-DBB5F7BB2587}">
      <dsp:nvSpPr>
        <dsp:cNvPr id="0" name=""/>
        <dsp:cNvSpPr/>
      </dsp:nvSpPr>
      <dsp:spPr>
        <a:xfrm rot="19026965">
          <a:off x="3966035" y="1885722"/>
          <a:ext cx="2963612" cy="929715"/>
        </a:xfrm>
        <a:prstGeom prst="rect">
          <a:avLst/>
        </a:prstGeom>
        <a:noFill/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70C0"/>
              </a:solidFill>
            </a:rPr>
            <a:t>Исследовательские умения и навыки</a:t>
          </a:r>
          <a:endParaRPr lang="ru-RU" sz="2100" b="1" kern="1200" dirty="0">
            <a:solidFill>
              <a:srgbClr val="0070C0"/>
            </a:solidFill>
          </a:endParaRPr>
        </a:p>
      </dsp:txBody>
      <dsp:txXfrm>
        <a:off x="3966035" y="1885722"/>
        <a:ext cx="2963612" cy="929715"/>
      </dsp:txXfrm>
    </dsp:sp>
    <dsp:sp modelId="{2CF51FC0-5197-422A-851D-8B73B6BE369D}">
      <dsp:nvSpPr>
        <dsp:cNvPr id="0" name=""/>
        <dsp:cNvSpPr/>
      </dsp:nvSpPr>
      <dsp:spPr>
        <a:xfrm>
          <a:off x="175610" y="3125529"/>
          <a:ext cx="2844102" cy="232043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A4334-40F9-468E-A2FF-9E5A9E50698C}">
      <dsp:nvSpPr>
        <dsp:cNvPr id="0" name=""/>
        <dsp:cNvSpPr/>
      </dsp:nvSpPr>
      <dsp:spPr>
        <a:xfrm rot="18987325">
          <a:off x="1711182" y="5268186"/>
          <a:ext cx="3128805" cy="705709"/>
        </a:xfrm>
        <a:prstGeom prst="rect">
          <a:avLst/>
        </a:prstGeom>
        <a:noFill/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познавательных процессов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1711182" y="5268186"/>
        <a:ext cx="3128805" cy="705709"/>
      </dsp:txXfrm>
    </dsp:sp>
    <dsp:sp modelId="{F3D8AC29-F38E-4941-B6A3-F8B2FDA00EC5}">
      <dsp:nvSpPr>
        <dsp:cNvPr id="0" name=""/>
        <dsp:cNvSpPr/>
      </dsp:nvSpPr>
      <dsp:spPr>
        <a:xfrm>
          <a:off x="5255545" y="3290638"/>
          <a:ext cx="2462793" cy="170927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D0445-B898-49AD-B206-A2B9455D4A5F}">
      <dsp:nvSpPr>
        <dsp:cNvPr id="0" name=""/>
        <dsp:cNvSpPr/>
      </dsp:nvSpPr>
      <dsp:spPr>
        <a:xfrm rot="18682722">
          <a:off x="4619016" y="4947394"/>
          <a:ext cx="2505971" cy="929715"/>
        </a:xfrm>
        <a:prstGeom prst="rect">
          <a:avLst/>
        </a:prstGeom>
        <a:noFill/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75000"/>
                </a:schemeClr>
              </a:solidFill>
            </a:rPr>
            <a:t>Речевое развитие</a:t>
          </a:r>
          <a:endParaRPr lang="ru-RU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619016" y="4947394"/>
        <a:ext cx="2505971" cy="929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641CD-8C1D-40D2-A182-7EB123EFAC5B}">
      <dsp:nvSpPr>
        <dsp:cNvPr id="0" name=""/>
        <dsp:cNvSpPr/>
      </dsp:nvSpPr>
      <dsp:spPr>
        <a:xfrm>
          <a:off x="2230767" y="1661798"/>
          <a:ext cx="3098720" cy="27964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процессе детского экспериментирования дети учатся</a:t>
          </a:r>
          <a:endParaRPr lang="ru-RU" sz="2000" kern="1200" dirty="0"/>
        </a:p>
      </dsp:txBody>
      <dsp:txXfrm>
        <a:off x="2759356" y="2138829"/>
        <a:ext cx="2041542" cy="1842409"/>
      </dsp:txXfrm>
    </dsp:sp>
    <dsp:sp modelId="{EFEA44B9-6623-419B-ABC5-07D29535AE16}">
      <dsp:nvSpPr>
        <dsp:cNvPr id="0" name=""/>
        <dsp:cNvSpPr/>
      </dsp:nvSpPr>
      <dsp:spPr>
        <a:xfrm flipH="1">
          <a:off x="4187259" y="1247936"/>
          <a:ext cx="637278" cy="1922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754B3-E43F-4926-AB81-3138A995ECA2}">
      <dsp:nvSpPr>
        <dsp:cNvPr id="0" name=""/>
        <dsp:cNvSpPr/>
      </dsp:nvSpPr>
      <dsp:spPr>
        <a:xfrm>
          <a:off x="2756451" y="0"/>
          <a:ext cx="2056693" cy="17792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Принимать и ставить цель</a:t>
          </a:r>
          <a:endParaRPr lang="ru-RU" sz="2000" kern="1200" dirty="0"/>
        </a:p>
      </dsp:txBody>
      <dsp:txXfrm>
        <a:off x="3097289" y="294865"/>
        <a:ext cx="1375017" cy="1189551"/>
      </dsp:txXfrm>
    </dsp:sp>
    <dsp:sp modelId="{E9109318-14FC-435A-8C87-299FF6F5CABF}">
      <dsp:nvSpPr>
        <dsp:cNvPr id="0" name=""/>
        <dsp:cNvSpPr/>
      </dsp:nvSpPr>
      <dsp:spPr>
        <a:xfrm>
          <a:off x="5556173" y="2845081"/>
          <a:ext cx="238459" cy="4797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4BA02-74EB-4686-ADC4-24376D11140C}">
      <dsp:nvSpPr>
        <dsp:cNvPr id="0" name=""/>
        <dsp:cNvSpPr/>
      </dsp:nvSpPr>
      <dsp:spPr>
        <a:xfrm>
          <a:off x="5253927" y="680071"/>
          <a:ext cx="2056693" cy="17792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Решать проблемы</a:t>
          </a:r>
          <a:endParaRPr lang="ru-RU" sz="2000" kern="1200" dirty="0"/>
        </a:p>
      </dsp:txBody>
      <dsp:txXfrm>
        <a:off x="5594765" y="974936"/>
        <a:ext cx="1375017" cy="1189551"/>
      </dsp:txXfrm>
    </dsp:sp>
    <dsp:sp modelId="{2BEB6A9D-6C04-4076-BAE0-DA973A2C8FF0}">
      <dsp:nvSpPr>
        <dsp:cNvPr id="0" name=""/>
        <dsp:cNvSpPr/>
      </dsp:nvSpPr>
      <dsp:spPr>
        <a:xfrm flipH="1" flipV="1">
          <a:off x="3605062" y="4231585"/>
          <a:ext cx="213139" cy="64238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B4EE8-5AE3-450F-9289-F0E583F72DF9}">
      <dsp:nvSpPr>
        <dsp:cNvPr id="0" name=""/>
        <dsp:cNvSpPr/>
      </dsp:nvSpPr>
      <dsp:spPr>
        <a:xfrm>
          <a:off x="5405053" y="3853759"/>
          <a:ext cx="2056693" cy="17792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Анализировать объект или явление</a:t>
          </a:r>
          <a:endParaRPr lang="ru-RU" sz="2000" kern="1200" dirty="0"/>
        </a:p>
      </dsp:txBody>
      <dsp:txXfrm>
        <a:off x="5745891" y="4148624"/>
        <a:ext cx="1375017" cy="1189551"/>
      </dsp:txXfrm>
    </dsp:sp>
    <dsp:sp modelId="{816F9034-62F3-4DB1-9373-24085CA19189}">
      <dsp:nvSpPr>
        <dsp:cNvPr id="0" name=""/>
        <dsp:cNvSpPr/>
      </dsp:nvSpPr>
      <dsp:spPr>
        <a:xfrm flipH="1">
          <a:off x="2984210" y="4680522"/>
          <a:ext cx="45716" cy="6913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1CDB7-3890-4AFA-AD9D-8CE2A72F7913}">
      <dsp:nvSpPr>
        <dsp:cNvPr id="0" name=""/>
        <dsp:cNvSpPr/>
      </dsp:nvSpPr>
      <dsp:spPr>
        <a:xfrm>
          <a:off x="2760297" y="4307147"/>
          <a:ext cx="2056693" cy="17792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Выдвигать гипотезы и предположения</a:t>
          </a:r>
          <a:endParaRPr lang="ru-RU" sz="2000" kern="1200" dirty="0"/>
        </a:p>
      </dsp:txBody>
      <dsp:txXfrm>
        <a:off x="3101135" y="4602012"/>
        <a:ext cx="1375017" cy="1189551"/>
      </dsp:txXfrm>
    </dsp:sp>
    <dsp:sp modelId="{CA76B5D5-594C-4CBD-A474-3853767BE1D8}">
      <dsp:nvSpPr>
        <dsp:cNvPr id="0" name=""/>
        <dsp:cNvSpPr/>
      </dsp:nvSpPr>
      <dsp:spPr>
        <a:xfrm flipH="1" flipV="1">
          <a:off x="1831260" y="2946994"/>
          <a:ext cx="97844" cy="59576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602DB-C526-4314-99F4-361B7D916C6C}">
      <dsp:nvSpPr>
        <dsp:cNvPr id="0" name=""/>
        <dsp:cNvSpPr/>
      </dsp:nvSpPr>
      <dsp:spPr>
        <a:xfrm>
          <a:off x="115566" y="3475943"/>
          <a:ext cx="2056693" cy="17792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Делать выводы</a:t>
          </a:r>
          <a:endParaRPr lang="ru-RU" sz="3000" kern="1200" dirty="0"/>
        </a:p>
      </dsp:txBody>
      <dsp:txXfrm>
        <a:off x="456404" y="3770808"/>
        <a:ext cx="1375017" cy="1189551"/>
      </dsp:txXfrm>
    </dsp:sp>
    <dsp:sp modelId="{9ED7C03B-116B-46D8-9697-696BF7801283}">
      <dsp:nvSpPr>
        <dsp:cNvPr id="0" name=""/>
        <dsp:cNvSpPr/>
      </dsp:nvSpPr>
      <dsp:spPr>
        <a:xfrm>
          <a:off x="115566" y="604512"/>
          <a:ext cx="2056693" cy="17792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Видеть и выделять проблему</a:t>
          </a:r>
          <a:endParaRPr lang="ru-RU" sz="2000" kern="1200" dirty="0"/>
        </a:p>
      </dsp:txBody>
      <dsp:txXfrm>
        <a:off x="456404" y="899377"/>
        <a:ext cx="1375017" cy="118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7E81-5B3B-4BDE-9434-083BC3AEF234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8FA8-E4AC-48D8-B69C-33E8981FCC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955393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340864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4038600" cy="268819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2880320" cy="189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356" y="188640"/>
            <a:ext cx="575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Чудо - магнит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13" y="2947256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4" y="947228"/>
            <a:ext cx="3347578" cy="286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0" y="1111970"/>
            <a:ext cx="3569427" cy="267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" y="4202705"/>
            <a:ext cx="2905430" cy="267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57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Опыт на сообразительность: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«Как достать скрепку из воды не намочив рук?»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90016"/>
            <a:ext cx="4572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" y="1628800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9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Опыты с камнями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08000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146848" cy="311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47102"/>
            <a:ext cx="3347864" cy="2510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68209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3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65101825"/>
              </p:ext>
            </p:extLst>
          </p:nvPr>
        </p:nvGraphicFramePr>
        <p:xfrm>
          <a:off x="1259632" y="692696"/>
          <a:ext cx="7499176" cy="18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249242612"/>
              </p:ext>
            </p:extLst>
          </p:nvPr>
        </p:nvGraphicFramePr>
        <p:xfrm>
          <a:off x="1619672" y="188640"/>
          <a:ext cx="60003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686606126"/>
              </p:ext>
            </p:extLst>
          </p:nvPr>
        </p:nvGraphicFramePr>
        <p:xfrm>
          <a:off x="467544" y="260648"/>
          <a:ext cx="81369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Объект 23"/>
          <p:cNvSpPr>
            <a:spLocks noGrp="1"/>
          </p:cNvSpPr>
          <p:nvPr>
            <p:ph sz="half" idx="1"/>
          </p:nvPr>
        </p:nvSpPr>
        <p:spPr>
          <a:xfrm flipV="1">
            <a:off x="4355976" y="3789041"/>
            <a:ext cx="139824" cy="165618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25" name="Объект 24"/>
          <p:cNvSpPr>
            <a:spLocks noGrp="1"/>
          </p:cNvSpPr>
          <p:nvPr>
            <p:ph sz="half" idx="2"/>
          </p:nvPr>
        </p:nvSpPr>
        <p:spPr>
          <a:xfrm flipH="1" flipV="1">
            <a:off x="4602481" y="1268761"/>
            <a:ext cx="45719" cy="33144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21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85762378"/>
              </p:ext>
            </p:extLst>
          </p:nvPr>
        </p:nvGraphicFramePr>
        <p:xfrm>
          <a:off x="1115616" y="332656"/>
          <a:ext cx="75608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941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1903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Уголок экспериментирования</a:t>
            </a:r>
            <a:endParaRPr lang="ru-RU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0" y="1504027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36" y="1491012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4355976" cy="326698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709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Опыты с водой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3" y="1198257"/>
            <a:ext cx="3635896" cy="2726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50575"/>
            <a:ext cx="3323861" cy="2492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24" y="4154369"/>
            <a:ext cx="3671900" cy="2753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20" y="1374283"/>
            <a:ext cx="3639909" cy="2729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1718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3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9" y="112986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0"/>
            <a:ext cx="544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Радужная вода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546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1643"/>
            <a:ext cx="4128477" cy="309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" y="1097634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" y="3933056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5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Познакомить детей со статическим электричеством</a:t>
            </a: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3104" y="404664"/>
            <a:ext cx="8330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Статическое электричество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3624"/>
            <a:ext cx="3456383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68516"/>
            <a:ext cx="3611894" cy="27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17903"/>
            <a:ext cx="3790355" cy="2842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8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ли вещества электризуются?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932040" cy="369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90283"/>
            <a:ext cx="4569429" cy="34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5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экспериментирования</vt:lpstr>
      <vt:lpstr>Опыты с водой</vt:lpstr>
      <vt:lpstr>Презентация PowerPoint</vt:lpstr>
      <vt:lpstr>Презентация PowerPoint</vt:lpstr>
      <vt:lpstr>Все ли вещества электризуются?</vt:lpstr>
      <vt:lpstr>Презентация PowerPoint</vt:lpstr>
      <vt:lpstr>Опыт на сообразительность: «Как достать скрепку из воды не намочив рук?»</vt:lpstr>
      <vt:lpstr>Опыты с камнями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 – экспериментальная деятельность старших дошкольников</dc:title>
  <dc:creator>user</dc:creator>
  <cp:lastModifiedBy>user</cp:lastModifiedBy>
  <cp:revision>26</cp:revision>
  <dcterms:created xsi:type="dcterms:W3CDTF">2017-11-25T13:56:59Z</dcterms:created>
  <dcterms:modified xsi:type="dcterms:W3CDTF">2017-11-30T18:37:34Z</dcterms:modified>
</cp:coreProperties>
</file>