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7" r:id="rId3"/>
    <p:sldId id="288" r:id="rId4"/>
    <p:sldId id="289" r:id="rId5"/>
    <p:sldId id="256" r:id="rId6"/>
    <p:sldId id="257" r:id="rId7"/>
    <p:sldId id="258" r:id="rId8"/>
    <p:sldId id="259" r:id="rId9"/>
    <p:sldId id="260" r:id="rId10"/>
    <p:sldId id="286" r:id="rId11"/>
    <p:sldId id="261" r:id="rId12"/>
    <p:sldId id="263" r:id="rId13"/>
    <p:sldId id="264" r:id="rId14"/>
    <p:sldId id="265" r:id="rId15"/>
    <p:sldId id="266" r:id="rId16"/>
    <p:sldId id="267" r:id="rId17"/>
    <p:sldId id="283" r:id="rId18"/>
    <p:sldId id="284" r:id="rId19"/>
    <p:sldId id="28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960" autoAdjust="0"/>
    <p:restoredTop sz="89487" autoAdjust="0"/>
  </p:normalViewPr>
  <p:slideViewPr>
    <p:cSldViewPr>
      <p:cViewPr>
        <p:scale>
          <a:sx n="50" d="100"/>
          <a:sy n="50" d="100"/>
        </p:scale>
        <p:origin x="1036" y="176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395C-6AD0-4E49-8513-B2631C880873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404D3-5C6C-4F1C-AB71-8508899E97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395C-6AD0-4E49-8513-B2631C880873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404D3-5C6C-4F1C-AB71-8508899E97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395C-6AD0-4E49-8513-B2631C880873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404D3-5C6C-4F1C-AB71-8508899E97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395C-6AD0-4E49-8513-B2631C880873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404D3-5C6C-4F1C-AB71-8508899E97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395C-6AD0-4E49-8513-B2631C880873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404D3-5C6C-4F1C-AB71-8508899E97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395C-6AD0-4E49-8513-B2631C880873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404D3-5C6C-4F1C-AB71-8508899E97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395C-6AD0-4E49-8513-B2631C880873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404D3-5C6C-4F1C-AB71-8508899E97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395C-6AD0-4E49-8513-B2631C880873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404D3-5C6C-4F1C-AB71-8508899E97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395C-6AD0-4E49-8513-B2631C880873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404D3-5C6C-4F1C-AB71-8508899E97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395C-6AD0-4E49-8513-B2631C880873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404D3-5C6C-4F1C-AB71-8508899E97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395C-6AD0-4E49-8513-B2631C880873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404D3-5C6C-4F1C-AB71-8508899E97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9395C-6AD0-4E49-8513-B2631C880873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404D3-5C6C-4F1C-AB71-8508899E978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ds04.infourok.ru/uploads/ex/0b3e/000cdc7d-3c054ef2/hello_html_4af8d1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81" t="31832" r="29534" b="15242"/>
          <a:stretch/>
        </p:blipFill>
        <p:spPr bwMode="auto">
          <a:xfrm>
            <a:off x="634580" y="1268760"/>
            <a:ext cx="7874840" cy="496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787620-F2FB-2D69-7A2D-35F4763A1AAB}"/>
              </a:ext>
            </a:extLst>
          </p:cNvPr>
          <p:cNvSpPr txBox="1"/>
          <p:nvPr/>
        </p:nvSpPr>
        <p:spPr>
          <a:xfrm>
            <a:off x="1763688" y="332656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Одежда</a:t>
            </a:r>
          </a:p>
        </p:txBody>
      </p:sp>
    </p:spTree>
    <p:extLst>
      <p:ext uri="{BB962C8B-B14F-4D97-AF65-F5344CB8AC3E}">
        <p14:creationId xmlns:p14="http://schemas.microsoft.com/office/powerpoint/2010/main" val="1953041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B1C1C1-C228-1289-3955-0EDBA589A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5436"/>
            <a:ext cx="6815919" cy="10729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326FE3-341B-AADA-F0BB-6A6908F73117}"/>
              </a:ext>
            </a:extLst>
          </p:cNvPr>
          <p:cNvSpPr txBox="1"/>
          <p:nvPr/>
        </p:nvSpPr>
        <p:spPr>
          <a:xfrm>
            <a:off x="539552" y="980728"/>
            <a:ext cx="66784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Блузка</a:t>
            </a:r>
            <a:r>
              <a:rPr kumimoji="0" lang="ru-RU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из </a:t>
            </a:r>
            <a:r>
              <a:rPr lang="ru-RU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шёлка</a:t>
            </a:r>
            <a:r>
              <a:rPr kumimoji="0" lang="ru-RU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какая?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64838-B213-26C4-E44E-E8751F8153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26" t="14300" r="4326" b="12201"/>
          <a:stretch/>
        </p:blipFill>
        <p:spPr>
          <a:xfrm>
            <a:off x="2771800" y="1709192"/>
            <a:ext cx="3960440" cy="477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13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8333" r="20000"/>
          <a:stretch>
            <a:fillRect/>
          </a:stretch>
        </p:blipFill>
        <p:spPr bwMode="auto">
          <a:xfrm>
            <a:off x="3572889" y="1988840"/>
            <a:ext cx="199822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79E42C-0DC8-BF73-CE81-3A34AEF48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040" y="-38100"/>
            <a:ext cx="6815919" cy="1072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1F1A51-4226-37F9-865D-6ACDDB21BDA0}"/>
              </a:ext>
            </a:extLst>
          </p:cNvPr>
          <p:cNvSpPr txBox="1"/>
          <p:nvPr/>
        </p:nvSpPr>
        <p:spPr>
          <a:xfrm>
            <a:off x="341657" y="1034889"/>
            <a:ext cx="6462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Сарафан</a:t>
            </a:r>
            <a:r>
              <a:rPr kumimoji="0" lang="ru-RU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из </a:t>
            </a:r>
            <a:r>
              <a:rPr lang="ru-RU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льна</a:t>
            </a:r>
            <a:r>
              <a:rPr kumimoji="0" lang="ru-RU" sz="4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какой?</a:t>
            </a:r>
            <a:endParaRPr kumimoji="0" lang="ru-RU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b="10101"/>
          <a:stretch>
            <a:fillRect/>
          </a:stretch>
        </p:blipFill>
        <p:spPr bwMode="auto">
          <a:xfrm>
            <a:off x="12328" y="836712"/>
            <a:ext cx="914400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EAC589-1C06-ECAB-9A67-8C30D3566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967" y="0"/>
            <a:ext cx="6108721" cy="106689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24518"/>
            <a:ext cx="9144000" cy="603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C054A5-5C25-AC86-F656-B9363B272369}"/>
              </a:ext>
            </a:extLst>
          </p:cNvPr>
          <p:cNvSpPr txBox="1"/>
          <p:nvPr/>
        </p:nvSpPr>
        <p:spPr>
          <a:xfrm>
            <a:off x="827584" y="116632"/>
            <a:ext cx="79795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Игра «Один – несколько»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b="10101"/>
          <a:stretch>
            <a:fillRect/>
          </a:stretch>
        </p:blipFill>
        <p:spPr bwMode="auto">
          <a:xfrm>
            <a:off x="0" y="908720"/>
            <a:ext cx="9144000" cy="5941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3C7B09-E72C-AB01-9300-BADAD97B6EDB}"/>
              </a:ext>
            </a:extLst>
          </p:cNvPr>
          <p:cNvSpPr txBox="1"/>
          <p:nvPr/>
        </p:nvSpPr>
        <p:spPr>
          <a:xfrm>
            <a:off x="1475656" y="116632"/>
            <a:ext cx="64087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Игра «Один – несколько»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703A27-1AA4-ED59-5018-E311EF5E1417}"/>
              </a:ext>
            </a:extLst>
          </p:cNvPr>
          <p:cNvSpPr txBox="1"/>
          <p:nvPr/>
        </p:nvSpPr>
        <p:spPr>
          <a:xfrm>
            <a:off x="1475656" y="33784"/>
            <a:ext cx="64087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Игра «Один – несколько»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b="9051"/>
          <a:stretch>
            <a:fillRect/>
          </a:stretch>
        </p:blipFill>
        <p:spPr bwMode="auto">
          <a:xfrm>
            <a:off x="0" y="980728"/>
            <a:ext cx="9144000" cy="586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ED5F32-7D52-E17A-C210-D0EBB79F0FBB}"/>
              </a:ext>
            </a:extLst>
          </p:cNvPr>
          <p:cNvSpPr txBox="1"/>
          <p:nvPr/>
        </p:nvSpPr>
        <p:spPr>
          <a:xfrm>
            <a:off x="1259632" y="188640"/>
            <a:ext cx="63367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Игра «Один – несколько»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nils.ru/112037-thickbox_default/short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5" b="12703"/>
          <a:stretch/>
        </p:blipFill>
        <p:spPr bwMode="auto">
          <a:xfrm>
            <a:off x="0" y="2483272"/>
            <a:ext cx="2051720" cy="152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ontent0.printio.ru/assets/realistic_views/kids_tee/detailed/9f91e4cb16d6939de4923924c86c0a8f6311d1e5.jpg?153566498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" t="6325" r="2655" b="5695"/>
          <a:stretch/>
        </p:blipFill>
        <p:spPr bwMode="auto">
          <a:xfrm>
            <a:off x="2051720" y="1830689"/>
            <a:ext cx="2272864" cy="232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eri.store/wp-content/uploads/2019/05/19-4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" t="23712" r="2758" b="28134"/>
          <a:stretch/>
        </p:blipFill>
        <p:spPr bwMode="auto">
          <a:xfrm>
            <a:off x="6728636" y="2589124"/>
            <a:ext cx="2278464" cy="154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ae01.alicdn.com/kf/HTB1OZYQXHr1gK0jSZR0q6zP8XXau/2019.jpg_q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9" r="6936"/>
          <a:stretch/>
        </p:blipFill>
        <p:spPr bwMode="auto">
          <a:xfrm>
            <a:off x="4302430" y="1504804"/>
            <a:ext cx="2426205" cy="287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EB5957-4050-A86B-C40E-7D7F97F25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6936" y="111621"/>
            <a:ext cx="645012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17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avatars.mds.yandex.net/get-pdb/966350/0c91fc53-b3f0-4a5d-8afe-0a1064326257/s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" y="2525338"/>
            <a:ext cx="2436841" cy="180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shoppingator.ru/pict/tovar/httpswwwkari.com/upload/photos2/54/03/00/20/54030020_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18011" r="10905" b="7812"/>
          <a:stretch/>
        </p:blipFill>
        <p:spPr bwMode="auto">
          <a:xfrm>
            <a:off x="4367529" y="2493382"/>
            <a:ext cx="2232248" cy="30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hambala.com.ua/content/images/29/22567748409517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8" t="11558" r="18677" b="11947"/>
          <a:stretch/>
        </p:blipFill>
        <p:spPr bwMode="auto">
          <a:xfrm>
            <a:off x="2491624" y="2312654"/>
            <a:ext cx="1859395" cy="223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avatars.mds.yandex.net/get-pdb/1114975/51612ad3-1570-4015-81c0-c6da874c4169/s120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8588" r="2652" b="7351"/>
          <a:stretch/>
        </p:blipFill>
        <p:spPr bwMode="auto">
          <a:xfrm>
            <a:off x="6575440" y="2139878"/>
            <a:ext cx="2527713" cy="240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27F94C-45CB-CAAA-68A6-3414720118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169" y="120947"/>
            <a:ext cx="645012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89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kari.com/upload/photos2/30/20/70/80/30207080_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" t="40282" r="8556" b="10477"/>
          <a:stretch/>
        </p:blipFill>
        <p:spPr bwMode="auto">
          <a:xfrm>
            <a:off x="155575" y="2376389"/>
            <a:ext cx="1985799" cy="171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cdn1.ozone.ru/multimedia/10118164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7" t="2969" r="11128"/>
          <a:stretch/>
        </p:blipFill>
        <p:spPr bwMode="auto">
          <a:xfrm>
            <a:off x="2216754" y="2183995"/>
            <a:ext cx="2139222" cy="221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https://littlegentrys.ru/image/cache/import_files/ed/ed0407c1cf0d11e4bdf300155d024ea9_f6e2a202dac011e4a41500155d014f94-800x8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0" name="Picture 10" descr="https://static1.kupivip.ru/V0/03/15/17/54/1x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r="14503"/>
          <a:stretch/>
        </p:blipFill>
        <p:spPr bwMode="auto">
          <a:xfrm>
            <a:off x="4355976" y="1549845"/>
            <a:ext cx="191394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www.magbutik.ru/55327-5-large_default/%D0%9C%D0%B8%D0%BB%D1%8B%D0%B9-%D1%86%D0%B2%D0%B5%D1%82%D0%BE%D0%BA-%D0%B4%D0%B5%D0%B2%D1%83%D1%88%D0%BA%D0%B0-%D1%82%D1%8E%D0%BB%D1%8C-%D1%81%D0%B2%D0%B0%D0%B4%D0%B5%D0%B1%D0%BD%D0%BE%D0%B5-%D0%BF%D0%BB%D0%B0%D1%82%D1%8C%D0%B5-%D0%B4%D0%BB%D1%8F-1-7-%D0%BF%D0%BE%D0%B4%D0%B0%D1%80%D0%BE%D0%BA-%D0%BD%D0%B0-%D0%B4%D0%B5%D0%BD%D1%8C-%D1%80%D0%BE%D0%B6%D0%B4%D0%B5%D0%BD%D0%B8%D1%8F-%D1%84%D0%BE%D1%80%D0%BC%D0%B0%D0%BB%D1%8C%D0%BD%D1%8B%D0%B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4" r="8583"/>
          <a:stretch/>
        </p:blipFill>
        <p:spPr bwMode="auto">
          <a:xfrm>
            <a:off x="6372200" y="1755120"/>
            <a:ext cx="2520280" cy="307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733523-DBAB-9E12-2C50-C48A60D438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8" y="-59618"/>
            <a:ext cx="645012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07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86857-DF5F-5FBE-86EF-A339805ACB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332657"/>
            <a:ext cx="7846640" cy="1152127"/>
          </a:xfr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Одежда бывает:</a:t>
            </a:r>
            <a:b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детская и взрослая</a:t>
            </a:r>
            <a:endParaRPr lang="ru-RU" sz="4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56F817-1ADC-A8BA-8967-6567255A16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88" t="16314" r="9051" b="10112"/>
          <a:stretch/>
        </p:blipFill>
        <p:spPr>
          <a:xfrm>
            <a:off x="180631" y="2420888"/>
            <a:ext cx="5013611" cy="3600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D21BA4-0C39-3E90-F6F3-8FB7874E17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10" t="1701" r="12092" b="1701"/>
          <a:stretch/>
        </p:blipFill>
        <p:spPr>
          <a:xfrm>
            <a:off x="5194242" y="1484784"/>
            <a:ext cx="3698238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29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10BD4-14B6-8FA3-1B6E-12C46C2087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260649"/>
            <a:ext cx="7846640" cy="1224135"/>
          </a:xfr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Одежда бывает:</a:t>
            </a:r>
            <a:b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мужская и женская</a:t>
            </a:r>
            <a:endParaRPr lang="ru-RU" sz="4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F39CC9-A1DD-7416-A0A2-28C2D0FC6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2750" r="9989"/>
          <a:stretch/>
        </p:blipFill>
        <p:spPr bwMode="auto">
          <a:xfrm>
            <a:off x="5376081" y="1700808"/>
            <a:ext cx="3436369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3089DC-CC4A-B3A1-A569-DFA827CFA3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10" t="2750" r="3674" b="2750"/>
          <a:stretch/>
        </p:blipFill>
        <p:spPr>
          <a:xfrm>
            <a:off x="331550" y="1700808"/>
            <a:ext cx="4973567" cy="46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40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47BDC9-7005-BA66-F76E-9290C26B8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68" y="1"/>
            <a:ext cx="7774632" cy="1752600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Одежда бывает:</a:t>
            </a:r>
            <a:b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летняя, зимняя и демисезонная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1F441C-8D97-C687-1E49-CF563D169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292" y="1752601"/>
            <a:ext cx="2950720" cy="44626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1D4AC6-7819-574D-54C2-9BBB5936CE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532" r="24700"/>
          <a:stretch/>
        </p:blipFill>
        <p:spPr>
          <a:xfrm>
            <a:off x="1115928" y="1718445"/>
            <a:ext cx="1799576" cy="44626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425FEE-90C3-B0FD-6FDB-CA3C1EF197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138" t="6951" r="13657" b="9372"/>
          <a:stretch/>
        </p:blipFill>
        <p:spPr>
          <a:xfrm>
            <a:off x="6087012" y="1718445"/>
            <a:ext cx="2520227" cy="427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3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8634" t="12037" r="17698" b="10382"/>
          <a:stretch>
            <a:fillRect/>
          </a:stretch>
        </p:blipFill>
        <p:spPr bwMode="auto">
          <a:xfrm>
            <a:off x="3131841" y="1857116"/>
            <a:ext cx="2952328" cy="446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00BC21-A484-4207-6D10-C3313D031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27378"/>
            <a:ext cx="6809822" cy="10729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3AB4EF-8212-7B32-7FE0-39ECC951DF4E}"/>
              </a:ext>
            </a:extLst>
          </p:cNvPr>
          <p:cNvSpPr txBox="1"/>
          <p:nvPr/>
        </p:nvSpPr>
        <p:spPr>
          <a:xfrm>
            <a:off x="467543" y="1052736"/>
            <a:ext cx="5645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Шуба из меха, какая?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5796" y="1916832"/>
            <a:ext cx="3672408" cy="455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4E842D-88DD-07C3-5C49-2B319FB02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040" y="0"/>
            <a:ext cx="6815919" cy="1072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AF8E7-A1C0-6C48-2FF5-6144E9D15CA4}"/>
              </a:ext>
            </a:extLst>
          </p:cNvPr>
          <p:cNvSpPr txBox="1"/>
          <p:nvPr/>
        </p:nvSpPr>
        <p:spPr>
          <a:xfrm>
            <a:off x="467544" y="908720"/>
            <a:ext cx="57966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Куртка из </a:t>
            </a:r>
            <a:r>
              <a:rPr lang="ru-RU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кожи</a:t>
            </a:r>
            <a:r>
              <a:rPr kumimoji="0" lang="ru-RU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какая?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926813"/>
            <a:ext cx="3264363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650EBB-A06F-0127-D441-30944044B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040" y="-35369"/>
            <a:ext cx="6815919" cy="1072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E19474-686C-97E0-37C2-EDF6D212F3E0}"/>
              </a:ext>
            </a:extLst>
          </p:cNvPr>
          <p:cNvSpPr txBox="1"/>
          <p:nvPr/>
        </p:nvSpPr>
        <p:spPr>
          <a:xfrm>
            <a:off x="395536" y="908720"/>
            <a:ext cx="63184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Свитер</a:t>
            </a:r>
            <a:r>
              <a:rPr kumimoji="0" lang="ru-RU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из </a:t>
            </a:r>
            <a:r>
              <a:rPr lang="ru-RU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шерсти</a:t>
            </a:r>
            <a:r>
              <a:rPr kumimoji="0" lang="ru-RU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какой?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6148" t="5299" r="10238" b="5232"/>
          <a:stretch>
            <a:fillRect/>
          </a:stretch>
        </p:blipFill>
        <p:spPr bwMode="auto">
          <a:xfrm>
            <a:off x="2577932" y="2060848"/>
            <a:ext cx="3988135" cy="4574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0AB7F4-7204-2FCD-1239-C8FEFB354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039" y="0"/>
            <a:ext cx="6815919" cy="10729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37FD50-8852-D3CA-90F3-340D15558CE5}"/>
              </a:ext>
            </a:extLst>
          </p:cNvPr>
          <p:cNvSpPr txBox="1"/>
          <p:nvPr/>
        </p:nvSpPr>
        <p:spPr>
          <a:xfrm>
            <a:off x="467544" y="1072989"/>
            <a:ext cx="6858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Рубашка</a:t>
            </a:r>
            <a:r>
              <a:rPr kumimoji="0" lang="ru-RU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из </a:t>
            </a:r>
            <a:r>
              <a:rPr lang="ru-RU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хлопка</a:t>
            </a:r>
            <a:r>
              <a:rPr kumimoji="0" lang="ru-RU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какая?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D364E3-FD96-B5E3-3682-0CBE51748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040" y="0"/>
            <a:ext cx="6815919" cy="1072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BC84A2-712D-38C5-19E0-607E2FED9877}"/>
              </a:ext>
            </a:extLst>
          </p:cNvPr>
          <p:cNvSpPr txBox="1"/>
          <p:nvPr/>
        </p:nvSpPr>
        <p:spPr>
          <a:xfrm>
            <a:off x="467544" y="908720"/>
            <a:ext cx="66967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Платье</a:t>
            </a:r>
            <a:r>
              <a:rPr kumimoji="0" lang="ru-RU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из бархата, какое?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CE1C0B-2D61-0728-6EBA-476AA0E6B7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62" t="1700" r="25062" b="1700"/>
          <a:stretch/>
        </p:blipFill>
        <p:spPr>
          <a:xfrm>
            <a:off x="3563888" y="1637184"/>
            <a:ext cx="2271383" cy="497540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93</Words>
  <Application>Microsoft Office PowerPoint</Application>
  <PresentationFormat>Экран (4:3)</PresentationFormat>
  <Paragraphs>15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Тема Office</vt:lpstr>
      <vt:lpstr>Презентация PowerPoint</vt:lpstr>
      <vt:lpstr>Одежда бывает:  детская и взрослая</vt:lpstr>
      <vt:lpstr>Одежда бывает:  мужская и женская</vt:lpstr>
      <vt:lpstr>Одежда бывает:  летняя, зимняя и демисезонная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Виктория</dc:creator>
  <cp:lastModifiedBy>Виктория</cp:lastModifiedBy>
  <cp:revision>24</cp:revision>
  <dcterms:created xsi:type="dcterms:W3CDTF">2018-10-27T20:47:23Z</dcterms:created>
  <dcterms:modified xsi:type="dcterms:W3CDTF">2024-12-08T19:13:42Z</dcterms:modified>
</cp:coreProperties>
</file>