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632" r:id="rId3"/>
    <p:sldId id="633" r:id="rId4"/>
    <p:sldId id="630" r:id="rId5"/>
    <p:sldId id="631" r:id="rId6"/>
    <p:sldId id="311" r:id="rId7"/>
    <p:sldId id="634" r:id="rId8"/>
    <p:sldId id="636" r:id="rId9"/>
    <p:sldId id="637" r:id="rId10"/>
    <p:sldId id="635" r:id="rId11"/>
    <p:sldId id="288" r:id="rId12"/>
    <p:sldId id="285" r:id="rId13"/>
    <p:sldId id="287" r:id="rId14"/>
    <p:sldId id="27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384B1A7-C4BD-4B1A-B72F-D7D556900AD4}">
          <p14:sldIdLst>
            <p14:sldId id="256"/>
            <p14:sldId id="632"/>
            <p14:sldId id="633"/>
            <p14:sldId id="630"/>
            <p14:sldId id="631"/>
            <p14:sldId id="311"/>
          </p14:sldIdLst>
        </p14:section>
        <p14:section name="Раздел без заголовка" id="{B11C44C1-8BEE-4B74-AA16-7E3B7BD85C41}">
          <p14:sldIdLst>
            <p14:sldId id="634"/>
            <p14:sldId id="636"/>
            <p14:sldId id="637"/>
            <p14:sldId id="635"/>
            <p14:sldId id="288"/>
            <p14:sldId id="285"/>
            <p14:sldId id="287"/>
          </p14:sldIdLst>
        </p14:section>
        <p14:section name="Раздел без заголовка" id="{53A499DC-02A8-42C6-93B8-BCA3A88F4926}">
          <p14:sldIdLst>
            <p14:sldId id="278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E4385"/>
    <a:srgbClr val="7792C2"/>
    <a:srgbClr val="63A8DB"/>
    <a:srgbClr val="998E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3676" autoAdjust="0"/>
    <p:restoredTop sz="94798" autoAdjust="0"/>
  </p:normalViewPr>
  <p:slideViewPr>
    <p:cSldViewPr snapToGrid="0">
      <p:cViewPr>
        <p:scale>
          <a:sx n="70" d="100"/>
          <a:sy n="70" d="100"/>
        </p:scale>
        <p:origin x="-330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5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95492-BF69-43E9-96D8-DA9526FE18A5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CBFF6-DE6B-4C3A-BCB9-49D024D1FA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56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2A7D9-F175-4A7F-BD82-ED333F203BF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980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8CBFF6-DE6B-4C3A-BCB9-49D024D1FA4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414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Не трогать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C5705-CA11-4B95-B49A-6149CD0EB91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061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501C49-00D4-4E9B-9A59-6B4A84192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A2B8908-D1A1-4F3F-A054-FCD400770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8F6A9C8-DB9E-4CC4-8460-94E7EF450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51E89-1A8A-4651-A7C0-46B926F6D85F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89BA955-603F-406F-9268-E703572F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7FD6419-81AA-4B1C-B727-6993B780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D4B79-548B-4A68-9532-3D6E690E38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33797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AEAA44-4787-4FA4-8450-5F80E186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BF75F51-D92D-401B-B751-EF5412E15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8B7A413-1257-4BE8-B037-C86170F31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51E89-1A8A-4651-A7C0-46B926F6D85F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691ECE1-7487-4333-8947-933E7DED7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F30DF65-9A33-4908-943E-1AF99F2F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D4B79-548B-4A68-9532-3D6E690E38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570558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06F23A8-2391-4651-83D2-FA043E6FB3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CF1C0D9-58DE-46BD-8687-1FAB9831F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798E806-4FD6-4B58-BCE6-878D18FA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51E89-1A8A-4651-A7C0-46B926F6D85F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697F959-ED2B-4D6E-AE6C-6878BF169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32EC1C3-ED9C-4153-9CB2-626F7D69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D4B79-548B-4A68-9532-3D6E690E38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714404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86066" y="5042780"/>
            <a:ext cx="705935" cy="1820991"/>
          </a:xfrm>
          <a:prstGeom prst="rect">
            <a:avLst/>
          </a:prstGeom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A80CF-A3E1-4266-84AE-DEC9A9A1F135}" type="datetime1">
              <a:rPr lang="ru-RU" smtClean="0"/>
              <a:pPr/>
              <a:t>02.12.2024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7374467" y="6356351"/>
            <a:ext cx="4114800" cy="365125"/>
          </a:xfrm>
        </p:spPr>
        <p:txBody>
          <a:bodyPr/>
          <a:lstStyle>
            <a:lvl1pPr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mrtk@mrtk-edu.ru                   mrtk-edu.ru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296400" y="6356351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898EBC8-777C-403A-8094-F312B32D46C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25480334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86066" y="5042780"/>
            <a:ext cx="705935" cy="1820991"/>
          </a:xfrm>
          <a:prstGeom prst="rect">
            <a:avLst/>
          </a:prstGeom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A80CF-A3E1-4266-84AE-DEC9A9A1F135}" type="datetime1">
              <a:rPr lang="ru-RU" smtClean="0"/>
              <a:pPr/>
              <a:t>02.12.2024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7374467" y="6356351"/>
            <a:ext cx="4114800" cy="365125"/>
          </a:xfrm>
        </p:spPr>
        <p:txBody>
          <a:bodyPr/>
          <a:lstStyle>
            <a:lvl1pPr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mrtk@mrtk-edu.ru                   mrtk-edu.ru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296400" y="6356351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E898EBC8-777C-403A-8094-F312B32D46C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26127965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380FB8-03BD-4CD7-9AD3-BF3CE277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BE8A6A0-CEC1-4F47-A20E-F64D4400C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D52C32F-E7E8-4314-A8CD-1CBAFDFB0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51E89-1A8A-4651-A7C0-46B926F6D85F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BEC5E9E-EEFC-4476-A41C-F9D62427B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23B16B8-2A13-430F-9447-CC7258493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D4B79-548B-4A68-9532-3D6E690E38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00311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31DB83-C53A-4BA7-ACEB-C0C06DC06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ED0269B-2BD3-46C7-8F5A-DC205E6BC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2C42A34-DFFB-4F3B-9385-B2014DCA9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51E89-1A8A-4651-A7C0-46B926F6D85F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9A8497F-BF3D-4222-9E5E-D881D156B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729B42B-E995-4E4C-AFCE-32FF41137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D4B79-548B-4A68-9532-3D6E690E38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860698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70E6C9-A272-4A8B-99A6-B5615958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7F12509-D15C-4724-8476-F08403F6B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EDF98F1-1C4E-43B1-A76D-7FB0D5917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2199DB7-42EA-4AA0-8587-3D1D7601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51E89-1A8A-4651-A7C0-46B926F6D85F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7A2EE74-0662-42DA-8B21-8ACCFAF2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66A7DE2-ACEB-4FDB-8821-60E16B170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D4B79-548B-4A68-9532-3D6E690E38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766395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80127DD-5903-43AB-BA7A-06D204F4F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C7D61DF-D833-4331-92CC-F151222AF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23979D0-6238-47ED-9602-2DD75567B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6E3F09D-A3C6-4C73-BEA4-9F3D5B2BA5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D90D875-C0A8-4D61-91AD-597C70F317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338486B-175F-451F-B3C5-2ACC877CE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51E89-1A8A-4651-A7C0-46B926F6D85F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ABBA0D7-5858-4AFA-90E4-A64BE3A5E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0BE24F0-B02D-4E70-BA01-22B26AC1D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D4B79-548B-4A68-9532-3D6E690E38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100035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B8C6D7-A9FF-4D54-B760-6C9CF4137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7809175-8945-4C9B-9F94-6A8D71C7B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51E89-1A8A-4651-A7C0-46B926F6D85F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B92500-0346-4763-AC40-8B4D2F796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99E0A74-C4A8-4887-A196-77E456732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D4B79-548B-4A68-9532-3D6E690E38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319367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26D6234-2462-4DAF-B69E-13DBFB971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51E89-1A8A-4651-A7C0-46B926F6D85F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66E88C0-F1A5-4112-9E3E-8D9BF386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6E2E796-9A7D-4EFA-A067-FEDF8D4DC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D4B79-548B-4A68-9532-3D6E690E38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22661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08F1BA-1151-463F-BE71-B9880158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9D6C46F-A63D-43E9-9C2C-89FDDFBE5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D3313FC-1DF7-4B60-AC31-0F79F357E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CFAB1F4-2419-4831-B9AF-0F58E731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51E89-1A8A-4651-A7C0-46B926F6D85F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C93E39F-EFB8-4861-A0E3-41B82E575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392A8F2-13CD-48A7-ADEF-F7D009E1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D4B79-548B-4A68-9532-3D6E690E38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73176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73CEFF-AA95-45D7-81BE-DBD6A60A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91C5606-9760-4557-B6FA-D1B775720B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EB81CDE-7604-4C19-BB75-E5E7C1993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1B7B8E3-90EC-4E2F-B4D9-BD6591962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51E89-1A8A-4651-A7C0-46B926F6D85F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05A67F9-CF2E-4C2B-BE16-D4E63A669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31EDA07-DC14-4736-9BD5-B9BE7ADBF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D4B79-548B-4A68-9532-3D6E690E38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560220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16BD1B-D1F6-478B-886E-0D110D2A7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CC3F34F-295D-4D97-9AD2-E5EC3E665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A689A25-8E84-46BE-9CF2-7C5177902A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51E89-1A8A-4651-A7C0-46B926F6D85F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E577E10-0692-4278-9331-2EE27F338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E50721F-4DD3-4182-BA33-CB8A2DDB8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D4B79-548B-4A68-9532-3D6E690E38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63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7567" y="405301"/>
            <a:ext cx="7776864" cy="1512168"/>
          </a:xfrm>
        </p:spPr>
        <p:txBody>
          <a:bodyPr anchor="t">
            <a:noAutofit/>
          </a:bodyPr>
          <a:lstStyle/>
          <a:p>
            <a:r>
              <a:rPr lang="ru-RU" altLang="ru-RU" sz="1600" b="1" dirty="0">
                <a:latin typeface="Century Gothic" pitchFamily="34" charset="0"/>
                <a:ea typeface="+mn-ea"/>
                <a:cs typeface="Arial" pitchFamily="34" charset="0"/>
                <a:sym typeface="Arial" pitchFamily="34" charset="0"/>
              </a:rPr>
              <a:t>Министерство образования и науки Республики Саха (Якутия)</a:t>
            </a:r>
            <a:br>
              <a:rPr lang="ru-RU" altLang="ru-RU" sz="1600" b="1" dirty="0">
                <a:latin typeface="Century Gothic" pitchFamily="34" charset="0"/>
                <a:ea typeface="+mn-ea"/>
                <a:cs typeface="Arial" pitchFamily="34" charset="0"/>
                <a:sym typeface="Arial" pitchFamily="34" charset="0"/>
              </a:rPr>
            </a:br>
            <a:r>
              <a:rPr lang="ru-RU" altLang="ru-RU" sz="1600" b="1" dirty="0">
                <a:latin typeface="Century Gothic" pitchFamily="34" charset="0"/>
                <a:ea typeface="+mn-ea"/>
                <a:cs typeface="Arial" pitchFamily="34" charset="0"/>
                <a:sym typeface="Arial" pitchFamily="34" charset="0"/>
              </a:rPr>
              <a:t>Государственное автономное профессиональное образовательное </a:t>
            </a:r>
            <a:br>
              <a:rPr lang="ru-RU" altLang="ru-RU" sz="1600" b="1" dirty="0">
                <a:latin typeface="Century Gothic" pitchFamily="34" charset="0"/>
                <a:ea typeface="+mn-ea"/>
                <a:cs typeface="Arial" pitchFamily="34" charset="0"/>
                <a:sym typeface="Arial" pitchFamily="34" charset="0"/>
              </a:rPr>
            </a:br>
            <a:r>
              <a:rPr lang="ru-RU" altLang="ru-RU" sz="1600" b="1" dirty="0">
                <a:latin typeface="Century Gothic" pitchFamily="34" charset="0"/>
                <a:ea typeface="+mn-ea"/>
                <a:cs typeface="Arial" pitchFamily="34" charset="0"/>
                <a:sym typeface="Arial" pitchFamily="34" charset="0"/>
              </a:rPr>
              <a:t>учреждение Республики Саха (Якутия) </a:t>
            </a:r>
            <a:br>
              <a:rPr lang="ru-RU" altLang="ru-RU" sz="1600" b="1" dirty="0">
                <a:latin typeface="Century Gothic" pitchFamily="34" charset="0"/>
                <a:ea typeface="+mn-ea"/>
                <a:cs typeface="Arial" pitchFamily="34" charset="0"/>
                <a:sym typeface="Arial" pitchFamily="34" charset="0"/>
              </a:rPr>
            </a:br>
            <a:r>
              <a:rPr lang="ru-RU" altLang="ru-RU" sz="1600" b="1" dirty="0">
                <a:latin typeface="Century Gothic" pitchFamily="34" charset="0"/>
                <a:ea typeface="+mn-ea"/>
                <a:cs typeface="Arial" pitchFamily="34" charset="0"/>
                <a:sym typeface="Arial" pitchFamily="34" charset="0"/>
              </a:rPr>
              <a:t>«Региональный технический колледж в г. Мирном» </a:t>
            </a:r>
            <a:r>
              <a:rPr lang="ru-RU" altLang="ru-RU" sz="1600" b="1" dirty="0" smtClean="0">
                <a:latin typeface="Century Gothic" pitchFamily="34" charset="0"/>
                <a:ea typeface="+mn-ea"/>
                <a:cs typeface="Arial" pitchFamily="34" charset="0"/>
                <a:sym typeface="Arial" pitchFamily="34" charset="0"/>
              </a:rPr>
              <a:t/>
            </a:r>
            <a:br>
              <a:rPr lang="ru-RU" altLang="ru-RU" sz="1600" b="1" dirty="0" smtClean="0">
                <a:latin typeface="Century Gothic" pitchFamily="34" charset="0"/>
                <a:ea typeface="+mn-ea"/>
                <a:cs typeface="Arial" pitchFamily="34" charset="0"/>
                <a:sym typeface="Arial" pitchFamily="34" charset="0"/>
              </a:rPr>
            </a:br>
            <a:r>
              <a:rPr lang="ru-RU" altLang="ru-RU" sz="1600" b="1" dirty="0" smtClean="0">
                <a:latin typeface="Century Gothic" pitchFamily="34" charset="0"/>
                <a:ea typeface="+mn-ea"/>
                <a:cs typeface="Arial" pitchFamily="34" charset="0"/>
                <a:sym typeface="Arial" pitchFamily="34" charset="0"/>
              </a:rPr>
              <a:t>филиал «Кадетская школа-интернат имени Г.Н. Трошева»</a:t>
            </a:r>
            <a:r>
              <a:rPr lang="ru-RU" altLang="ru-RU" sz="1600" dirty="0">
                <a:latin typeface="Century Gothic" pitchFamily="34" charset="0"/>
                <a:ea typeface="+mn-ea"/>
                <a:cs typeface="Arial" pitchFamily="34" charset="0"/>
                <a:sym typeface="Arial" pitchFamily="34" charset="0"/>
              </a:rPr>
              <a:t/>
            </a:r>
            <a:br>
              <a:rPr lang="ru-RU" altLang="ru-RU" sz="1600" dirty="0">
                <a:latin typeface="Century Gothic" pitchFamily="34" charset="0"/>
                <a:ea typeface="+mn-ea"/>
                <a:cs typeface="Arial" pitchFamily="34" charset="0"/>
                <a:sym typeface="Arial" pitchFamily="34" charset="0"/>
              </a:rPr>
            </a:br>
            <a:r>
              <a:rPr lang="ru-RU" sz="4800" dirty="0"/>
              <a:t/>
            </a:r>
            <a:br>
              <a:rPr lang="ru-RU" sz="4800" dirty="0"/>
            </a:br>
            <a:r>
              <a:rPr lang="ru-RU" sz="2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 «Шаг в будущее!»</a:t>
            </a:r>
            <a:br>
              <a:rPr lang="ru-RU" sz="2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Секция: экологические   науки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работа по теме:</a:t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7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1781928"/>
            <a:ext cx="12192000" cy="406069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/>
        </p:nvGrpSpPr>
        <p:grpSpPr>
          <a:xfrm>
            <a:off x="2" y="6453334"/>
            <a:ext cx="12191999" cy="406070"/>
            <a:chOff x="-9160" y="6451321"/>
            <a:chExt cx="11057312" cy="406069"/>
          </a:xfrm>
        </p:grpSpPr>
        <p:pic>
          <p:nvPicPr>
            <p:cNvPr id="8" name="Picture 2" descr="C:\Users\zalega\Desktop\Красноярск 2015\Рисунки\Top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-9160" y="6451321"/>
              <a:ext cx="11057312" cy="406069"/>
            </a:xfrm>
            <a:prstGeom prst="rect">
              <a:avLst/>
            </a:prstGeom>
            <a:noFill/>
          </p:spPr>
        </p:pic>
        <p:sp>
          <p:nvSpPr>
            <p:cNvPr id="10" name="Прямоугольник 9"/>
            <p:cNvSpPr/>
            <p:nvPr/>
          </p:nvSpPr>
          <p:spPr>
            <a:xfrm>
              <a:off x="3952144" y="6508162"/>
              <a:ext cx="6264696" cy="292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ru-RU" sz="1300" b="1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  <p:pic>
        <p:nvPicPr>
          <p:cNvPr id="12" name="Picture 2" descr="Рисунок1_без фона_совсе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3650" y="246947"/>
            <a:ext cx="1193919" cy="153498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3" name="Picture 1" descr="premiya-kachestv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2" r="12872"/>
          <a:stretch>
            <a:fillRect/>
          </a:stretch>
        </p:blipFill>
        <p:spPr bwMode="auto">
          <a:xfrm>
            <a:off x="9726030" y="624305"/>
            <a:ext cx="1087855" cy="9549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C:\Users\Анна\Desktop\снг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883" y="629784"/>
            <a:ext cx="922992" cy="93078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73;p27"/>
          <p:cNvSpPr txBox="1">
            <a:spLocks/>
          </p:cNvSpPr>
          <p:nvPr/>
        </p:nvSpPr>
        <p:spPr>
          <a:xfrm>
            <a:off x="839753" y="2458528"/>
            <a:ext cx="10512491" cy="3214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школьных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тетрадей</a:t>
            </a:r>
            <a:endParaRPr lang="ru-RU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second life of school notebooks </a:t>
            </a:r>
            <a:endParaRPr lang="ru-RU" altLang="ru-RU" sz="4800" b="1" dirty="0" smtClean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rebuchet MS" pitchFamily="34" charset="0"/>
            </a:endParaRPr>
          </a:p>
          <a:p>
            <a:pPr algn="r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Денис ученик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«А»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</a:t>
            </a:r>
          </a:p>
          <a:p>
            <a:pPr algn="r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Даданова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Максимовна</a:t>
            </a:r>
          </a:p>
          <a:p>
            <a:pPr algn="r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биологии, химии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 b="1" dirty="0">
              <a:solidFill>
                <a:srgbClr val="C00000"/>
              </a:solidFill>
              <a:latin typeface="Century Gothic" pitchFamily="34" charset="0"/>
              <a:ea typeface="+mj-ea"/>
              <a:cs typeface="Arial" pitchFamily="34" charset="0"/>
              <a:sym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751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1" y="445235"/>
            <a:ext cx="5357812" cy="535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477" y="445235"/>
            <a:ext cx="5350667" cy="535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32714" y="5894754"/>
            <a:ext cx="10721978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ГАПОУ РС (Я) «Региональный технический колледж в г. Мирном» </a:t>
            </a:r>
          </a:p>
          <a:p>
            <a:pPr algn="ctr"/>
            <a:r>
              <a:rPr lang="ru-RU" alt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Филиал «Кадетская школа-интернат имени Г.Н. Трошева»</a:t>
            </a:r>
          </a:p>
        </p:txBody>
      </p:sp>
    </p:spTree>
    <p:extLst>
      <p:ext uri="{BB962C8B-B14F-4D97-AF65-F5344CB8AC3E}">
        <p14:creationId xmlns:p14="http://schemas.microsoft.com/office/powerpoint/2010/main" val="37742817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9F4AD33A-63FA-4A38-B69A-4014CBD9B1C2}"/>
              </a:ext>
            </a:extLst>
          </p:cNvPr>
          <p:cNvSpPr/>
          <p:nvPr/>
        </p:nvSpPr>
        <p:spPr>
          <a:xfrm>
            <a:off x="3367464" y="6568447"/>
            <a:ext cx="648744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3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  <a:sym typeface="Arial" pitchFamily="34" charset="0"/>
              </a:rPr>
              <a:t>«КШИ имени Г.Н. Трошева» поселок Чернышевский</a:t>
            </a:r>
            <a:endParaRPr lang="ru-RU" altLang="ru-RU" sz="1300" b="1" dirty="0">
              <a:solidFill>
                <a:schemeClr val="bg1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</p:txBody>
      </p:sp>
      <p:pic>
        <p:nvPicPr>
          <p:cNvPr id="53" name="Picture 2" descr="C:\Users\zalega\Desktop\Красноярск 2015\Рисунки\Top.png">
            <a:extLst>
              <a:ext uri="{FF2B5EF4-FFF2-40B4-BE49-F238E27FC236}">
                <a16:creationId xmlns="" xmlns:a16="http://schemas.microsoft.com/office/drawing/2014/main" id="{3E4A7838-52D7-458C-8F56-B1E7955CD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10749" y="2"/>
            <a:ext cx="12192000" cy="437867"/>
          </a:xfrm>
          <a:prstGeom prst="rect">
            <a:avLst/>
          </a:prstGeom>
          <a:noFill/>
        </p:spPr>
      </p:pic>
      <p:pic>
        <p:nvPicPr>
          <p:cNvPr id="8" name="Picture 2" descr="C:\Users\zalega\Desktop\Красноярск 2015\Рисунки\Top.png">
            <a:extLst>
              <a:ext uri="{FF2B5EF4-FFF2-40B4-BE49-F238E27FC236}">
                <a16:creationId xmlns="" xmlns:a16="http://schemas.microsoft.com/office/drawing/2014/main" id="{9672CF37-405A-4AC9-B538-A1CEC67FB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-1" y="6175169"/>
            <a:ext cx="12191999" cy="682831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1" y="663233"/>
            <a:ext cx="4100616" cy="547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5654" y="6137975"/>
            <a:ext cx="8679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ГАПОУ РС (Я) «Региональный технический колледж в г. Мирном» </a:t>
            </a:r>
          </a:p>
          <a:p>
            <a:pPr algn="ctr"/>
            <a:r>
              <a:rPr lang="ru-RU" alt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Филиал «Кадетская школа-интернат имени Г.Н. Трошева»</a:t>
            </a:r>
          </a:p>
        </p:txBody>
      </p:sp>
    </p:spTree>
    <p:extLst>
      <p:ext uri="{BB962C8B-B14F-4D97-AF65-F5344CB8AC3E}">
        <p14:creationId xmlns:p14="http://schemas.microsoft.com/office/powerpoint/2010/main" val="25231524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611086" y="6356351"/>
            <a:ext cx="10428514" cy="3651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4" name="Picture 2" descr="C:\Users\zalega\Desktop\Красноярск 2015\Рисунки\Top.png">
            <a:extLst>
              <a:ext uri="{FF2B5EF4-FFF2-40B4-BE49-F238E27FC236}">
                <a16:creationId xmlns="" xmlns:a16="http://schemas.microsoft.com/office/drawing/2014/main" id="{83CAE4EF-806D-4A15-A497-59857F3B7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3916"/>
            <a:ext cx="12192000" cy="457117"/>
          </a:xfrm>
          <a:prstGeom prst="rect">
            <a:avLst/>
          </a:prstGeom>
          <a:noFill/>
        </p:spPr>
      </p:pic>
      <p:pic>
        <p:nvPicPr>
          <p:cNvPr id="10" name="Picture 2" descr="C:\Users\zalega\Desktop\Красноярск 2015\Рисунки\Top.png">
            <a:extLst>
              <a:ext uri="{FF2B5EF4-FFF2-40B4-BE49-F238E27FC236}">
                <a16:creationId xmlns="" xmlns:a16="http://schemas.microsoft.com/office/drawing/2014/main" id="{9672CF37-405A-4AC9-B538-A1CEC67FB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6272703"/>
            <a:ext cx="12191999" cy="682831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90" y="793348"/>
            <a:ext cx="36703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DadanovaMM\Pictures\СИН 2024\IMG_20241107_161956_6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97" y="793348"/>
            <a:ext cx="3600450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74210" y="6309203"/>
            <a:ext cx="9526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ГАПОУ РС (Я) «Региональный технический колледж в г. Мирном» </a:t>
            </a:r>
          </a:p>
          <a:p>
            <a:pPr algn="ctr"/>
            <a:r>
              <a:rPr lang="ru-RU" alt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Филиал «Кадетская школа-интернат имени Г.Н. Трошева»</a:t>
            </a:r>
          </a:p>
        </p:txBody>
      </p:sp>
    </p:spTree>
    <p:extLst>
      <p:ext uri="{BB962C8B-B14F-4D97-AF65-F5344CB8AC3E}">
        <p14:creationId xmlns:p14="http://schemas.microsoft.com/office/powerpoint/2010/main" val="14894485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71463" y="2878786"/>
            <a:ext cx="4762533" cy="229650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533"/>
              </a:spcAft>
            </a:pPr>
            <a:endParaRPr lang="ru-RU" sz="186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C:\Users\zalega\Desktop\Красноярск 2015\Рисунки\Top.png">
            <a:extLst>
              <a:ext uri="{FF2B5EF4-FFF2-40B4-BE49-F238E27FC236}">
                <a16:creationId xmlns="" xmlns:a16="http://schemas.microsoft.com/office/drawing/2014/main" id="{74A1D6E8-35FC-4EF2-AD06-1FE462B7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3916"/>
            <a:ext cx="12192000" cy="457117"/>
          </a:xfrm>
          <a:prstGeom prst="rect">
            <a:avLst/>
          </a:prstGeom>
          <a:noFill/>
        </p:spPr>
      </p:pic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CD7A06CB-CCEA-47B6-BF6F-444A82DD4CC2}"/>
              </a:ext>
            </a:extLst>
          </p:cNvPr>
          <p:cNvGrpSpPr/>
          <p:nvPr/>
        </p:nvGrpSpPr>
        <p:grpSpPr>
          <a:xfrm>
            <a:off x="0" y="6175169"/>
            <a:ext cx="12191999" cy="682831"/>
            <a:chOff x="-9160" y="6451321"/>
            <a:chExt cx="11057312" cy="406069"/>
          </a:xfrm>
        </p:grpSpPr>
        <p:pic>
          <p:nvPicPr>
            <p:cNvPr id="17" name="Picture 2" descr="C:\Users\zalega\Desktop\Красноярск 2015\Рисунки\Top.png">
              <a:extLst>
                <a:ext uri="{FF2B5EF4-FFF2-40B4-BE49-F238E27FC236}">
                  <a16:creationId xmlns="" xmlns:a16="http://schemas.microsoft.com/office/drawing/2014/main" id="{9672CF37-405A-4AC9-B538-A1CEC67FB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-9160" y="6451321"/>
              <a:ext cx="11057312" cy="406069"/>
            </a:xfrm>
            <a:prstGeom prst="rect">
              <a:avLst/>
            </a:prstGeom>
            <a:noFill/>
          </p:spPr>
        </p:pic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D32F1CD9-2842-430C-AAC8-84A5C4FF9389}"/>
                </a:ext>
              </a:extLst>
            </p:cNvPr>
            <p:cNvSpPr/>
            <p:nvPr/>
          </p:nvSpPr>
          <p:spPr>
            <a:xfrm>
              <a:off x="1703286" y="6507459"/>
              <a:ext cx="7828114" cy="292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ru-RU" sz="1300" b="1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736270" y="6175169"/>
            <a:ext cx="11222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ГАПОУ РС (Я) «Региональный технический колледж в г. Мирном» </a:t>
            </a:r>
          </a:p>
          <a:p>
            <a:pPr algn="ctr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Филиал «Кадетская школа-интернат имени Г.Н. Трошева»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itchFamily="34" charset="0"/>
            </a:endParaRPr>
          </a:p>
        </p:txBody>
      </p:sp>
      <p:pic>
        <p:nvPicPr>
          <p:cNvPr id="6146" name="Picture 2" descr="C:\Users\DadanovaMM\Downloads\IMG_20241121_133626_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86471" y="-435552"/>
            <a:ext cx="5516831" cy="735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7782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440" y="2133600"/>
            <a:ext cx="9342120" cy="174609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</a:p>
        </p:txBody>
      </p:sp>
      <p:pic>
        <p:nvPicPr>
          <p:cNvPr id="6" name="Picture 2" descr="C:\Users\zalega\Desktop\Красноярск 2015\Рисунки\Top.png">
            <a:extLst>
              <a:ext uri="{FF2B5EF4-FFF2-40B4-BE49-F238E27FC236}">
                <a16:creationId xmlns="" xmlns:a16="http://schemas.microsoft.com/office/drawing/2014/main" id="{AC75C03E-75E5-4F1A-901D-3539FCBE0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3916"/>
            <a:ext cx="12192000" cy="457117"/>
          </a:xfrm>
          <a:prstGeom prst="rect">
            <a:avLst/>
          </a:prstGeom>
          <a:noFill/>
        </p:spPr>
      </p:pic>
      <p:pic>
        <p:nvPicPr>
          <p:cNvPr id="5" name="Picture 2" descr="C:\Users\zalega\Desktop\Красноярск 2015\Рисунки\Top.png">
            <a:extLst>
              <a:ext uri="{FF2B5EF4-FFF2-40B4-BE49-F238E27FC236}">
                <a16:creationId xmlns="" xmlns:a16="http://schemas.microsoft.com/office/drawing/2014/main" id="{9672CF37-405A-4AC9-B538-A1CEC67FB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-4" y="6278880"/>
            <a:ext cx="12191999" cy="57912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048000" y="3182779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altLang="ru-RU" sz="1300" b="1" dirty="0" smtClean="0">
              <a:solidFill>
                <a:prstClr val="white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  <a:p>
            <a:pPr lvl="0" algn="ctr"/>
            <a:endParaRPr lang="ru-RU" altLang="ru-RU" sz="1300" b="1" dirty="0">
              <a:solidFill>
                <a:prstClr val="white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  <a:p>
            <a:pPr lvl="0" algn="ctr"/>
            <a:endParaRPr lang="ru-RU" altLang="ru-RU" sz="1300" b="1" dirty="0" smtClean="0">
              <a:solidFill>
                <a:prstClr val="white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  <a:p>
            <a:pPr lvl="0" algn="ctr"/>
            <a:endParaRPr lang="ru-RU" altLang="ru-RU" sz="1300" b="1" dirty="0">
              <a:solidFill>
                <a:prstClr val="white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  <a:p>
            <a:pPr lvl="0" algn="ctr"/>
            <a:endParaRPr lang="ru-RU" altLang="ru-RU" sz="1300" b="1" dirty="0" smtClean="0">
              <a:solidFill>
                <a:prstClr val="white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  <a:p>
            <a:pPr lvl="0" algn="ctr"/>
            <a:endParaRPr lang="ru-RU" altLang="ru-RU" sz="1300" b="1" dirty="0">
              <a:solidFill>
                <a:prstClr val="white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  <a:p>
            <a:pPr lvl="0" algn="ctr"/>
            <a:endParaRPr lang="ru-RU" altLang="ru-RU" sz="1300" b="1" dirty="0" smtClean="0">
              <a:solidFill>
                <a:prstClr val="white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  <a:p>
            <a:pPr lvl="0" algn="ctr"/>
            <a:endParaRPr lang="ru-RU" altLang="ru-RU" sz="1300" b="1" dirty="0">
              <a:solidFill>
                <a:prstClr val="white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  <a:p>
            <a:pPr lvl="0" algn="ctr"/>
            <a:endParaRPr lang="ru-RU" altLang="ru-RU" sz="1300" b="1" dirty="0" smtClean="0">
              <a:solidFill>
                <a:prstClr val="white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  <a:p>
            <a:pPr lvl="0" algn="ctr"/>
            <a:endParaRPr lang="ru-RU" altLang="ru-RU" sz="1300" b="1" dirty="0">
              <a:solidFill>
                <a:prstClr val="white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  <a:p>
            <a:pPr lvl="0" algn="ctr"/>
            <a:endParaRPr lang="ru-RU" altLang="ru-RU" sz="1300" b="1" dirty="0" smtClean="0">
              <a:solidFill>
                <a:prstClr val="white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  <a:p>
            <a:pPr lvl="0" algn="ctr"/>
            <a:endParaRPr lang="ru-RU" altLang="ru-RU" sz="1300" b="1" dirty="0">
              <a:solidFill>
                <a:prstClr val="white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  <a:p>
            <a:pPr lvl="0" algn="ctr"/>
            <a:endParaRPr lang="ru-RU" altLang="ru-RU" sz="1300" b="1" dirty="0" smtClean="0">
              <a:solidFill>
                <a:prstClr val="white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  <a:p>
            <a:pPr lvl="0" algn="ctr"/>
            <a:endParaRPr lang="ru-RU" altLang="ru-RU" sz="1300" b="1" dirty="0">
              <a:solidFill>
                <a:prstClr val="white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  <a:p>
            <a:pPr lvl="0" algn="ctr"/>
            <a:endParaRPr lang="ru-RU" altLang="ru-RU" sz="1300" b="1" dirty="0" smtClean="0">
              <a:solidFill>
                <a:prstClr val="white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  <a:p>
            <a:pPr lvl="0" algn="ctr"/>
            <a:endParaRPr lang="ru-RU" altLang="ru-RU" sz="1300" b="1" dirty="0" smtClean="0">
              <a:solidFill>
                <a:prstClr val="white"/>
              </a:solidFill>
              <a:latin typeface="Century Gothic" pitchFamily="34" charset="0"/>
              <a:cs typeface="Arial" pitchFamily="34" charset="0"/>
              <a:sym typeface="Arial" pitchFamily="34" charset="0"/>
            </a:endParaRPr>
          </a:p>
          <a:p>
            <a:pPr lvl="0" algn="ctr"/>
            <a:r>
              <a:rPr lang="ru-RU" alt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ГАПОУ </a:t>
            </a:r>
            <a:r>
              <a:rPr lang="ru-RU" alt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РС (Я) «Региональный технический колледж в г. Мирном» </a:t>
            </a:r>
          </a:p>
          <a:p>
            <a:pPr lvl="0" algn="ctr"/>
            <a:r>
              <a:rPr lang="ru-RU" alt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Филиал «Кадетская школа-интернат имени Г.Н. Трошева» </a:t>
            </a:r>
          </a:p>
        </p:txBody>
      </p:sp>
    </p:spTree>
    <p:extLst>
      <p:ext uri="{BB962C8B-B14F-4D97-AF65-F5344CB8AC3E}">
        <p14:creationId xmlns:p14="http://schemas.microsoft.com/office/powerpoint/2010/main" val="25856728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: скругленные углы 28">
            <a:extLst>
              <a:ext uri="{FF2B5EF4-FFF2-40B4-BE49-F238E27FC236}">
                <a16:creationId xmlns="" xmlns:a16="http://schemas.microsoft.com/office/drawing/2014/main" id="{0B242713-47E4-4E9F-955C-C20DD7D94A2C}"/>
              </a:ext>
            </a:extLst>
          </p:cNvPr>
          <p:cNvSpPr/>
          <p:nvPr/>
        </p:nvSpPr>
        <p:spPr>
          <a:xfrm>
            <a:off x="7135586" y="1077685"/>
            <a:ext cx="4461141" cy="41474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Изучить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теоретический  материал по  данной проблеме.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Освоение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 и разработки различных видов изделий из вторичного сырья.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Применение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бумаги из вторичного сырья в быту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="" xmlns:a16="http://schemas.microsoft.com/office/drawing/2014/main" id="{5F53CA50-5097-4093-9C0D-E890F027E70C}"/>
              </a:ext>
            </a:extLst>
          </p:cNvPr>
          <p:cNvSpPr/>
          <p:nvPr/>
        </p:nvSpPr>
        <p:spPr>
          <a:xfrm>
            <a:off x="961055" y="1033145"/>
            <a:ext cx="4917231" cy="38523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основных способов изготовления бумаги в домашних условиях</a:t>
            </a:r>
            <a:r>
              <a:rPr lang="ru-RU" dirty="0"/>
              <a:t>.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3">
            <a:extLst>
              <a:ext uri="{FF2B5EF4-FFF2-40B4-BE49-F238E27FC236}">
                <a16:creationId xmlns="" xmlns:a16="http://schemas.microsoft.com/office/drawing/2014/main" id="{9B1DA95C-6822-4ADC-85CA-1F2404104E70}"/>
              </a:ext>
            </a:extLst>
          </p:cNvPr>
          <p:cNvGrpSpPr/>
          <p:nvPr/>
        </p:nvGrpSpPr>
        <p:grpSpPr>
          <a:xfrm>
            <a:off x="-4" y="6069104"/>
            <a:ext cx="12192001" cy="788901"/>
            <a:chOff x="-9166" y="6615157"/>
            <a:chExt cx="11057314" cy="506786"/>
          </a:xfrm>
        </p:grpSpPr>
        <p:pic>
          <p:nvPicPr>
            <p:cNvPr id="5" name="Picture 2" descr="C:\Users\zalega\Desktop\Красноярск 2015\Рисунки\Top.png">
              <a:extLst>
                <a:ext uri="{FF2B5EF4-FFF2-40B4-BE49-F238E27FC236}">
                  <a16:creationId xmlns="" xmlns:a16="http://schemas.microsoft.com/office/drawing/2014/main" id="{BE753C1A-F5B0-4DC8-8E42-8A79FABE4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-9166" y="6749916"/>
              <a:ext cx="11057314" cy="372027"/>
            </a:xfrm>
            <a:prstGeom prst="rect">
              <a:avLst/>
            </a:prstGeom>
            <a:noFill/>
          </p:spPr>
        </p:pic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D7DA194F-D6C0-41DC-AAEC-84098C8C64B8}"/>
                </a:ext>
              </a:extLst>
            </p:cNvPr>
            <p:cNvSpPr/>
            <p:nvPr/>
          </p:nvSpPr>
          <p:spPr>
            <a:xfrm>
              <a:off x="1279213" y="6615157"/>
              <a:ext cx="8228164" cy="4573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alt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endParaRPr>
            </a:p>
            <a:p>
              <a:pPr algn="ctr"/>
              <a:r>
                <a:rPr lang="ru-RU" alt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itchFamily="34" charset="0"/>
                </a:rPr>
                <a:t>ГАПОУ РС (Я) «Региональный технический колледж в г. Мирном» </a:t>
              </a:r>
            </a:p>
            <a:p>
              <a:pPr algn="ctr"/>
              <a:r>
                <a:rPr lang="ru-RU" altLang="ru-RU" sz="14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itchFamily="34" charset="0"/>
                </a:rPr>
                <a:t>Филиал «Кадетская школа-интернат имени Г.Н. Трошева»</a:t>
              </a:r>
              <a:endPara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endParaRPr>
            </a:p>
          </p:txBody>
        </p:sp>
      </p:grpSp>
      <p:pic>
        <p:nvPicPr>
          <p:cNvPr id="8" name="Picture 2" descr="C:\Users\zalega\Desktop\Красноярск 2015\Рисунки\Top.png">
            <a:extLst>
              <a:ext uri="{FF2B5EF4-FFF2-40B4-BE49-F238E27FC236}">
                <a16:creationId xmlns="" xmlns:a16="http://schemas.microsoft.com/office/drawing/2014/main" id="{E37E3878-E807-4873-810C-1971F8E4F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10749" y="2"/>
            <a:ext cx="12192000" cy="437867"/>
          </a:xfrm>
          <a:prstGeom prst="rect">
            <a:avLst/>
          </a:prstGeom>
          <a:noFill/>
        </p:spPr>
      </p:pic>
      <p:pic>
        <p:nvPicPr>
          <p:cNvPr id="22" name="Рисунок 21" descr="Угловые стрелки">
            <a:extLst>
              <a:ext uri="{FF2B5EF4-FFF2-40B4-BE49-F238E27FC236}">
                <a16:creationId xmlns="" xmlns:a16="http://schemas.microsoft.com/office/drawing/2014/main" id="{85E6F238-7D16-4FE6-89AA-85F54648C9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084" y="1095884"/>
            <a:ext cx="722971" cy="722970"/>
          </a:xfrm>
          <a:prstGeom prst="rect">
            <a:avLst/>
          </a:prstGeom>
        </p:spPr>
      </p:pic>
      <p:pic>
        <p:nvPicPr>
          <p:cNvPr id="31" name="Рисунок 30" descr="Угловые стрелки">
            <a:extLst>
              <a:ext uri="{FF2B5EF4-FFF2-40B4-BE49-F238E27FC236}">
                <a16:creationId xmlns="" xmlns:a16="http://schemas.microsoft.com/office/drawing/2014/main" id="{A718E19D-ECB5-4673-A6C5-C07C065A8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31183" y="1182211"/>
            <a:ext cx="722971" cy="7229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FCF8CF7-E2FA-43E2-B20D-30A894402FC7}"/>
              </a:ext>
            </a:extLst>
          </p:cNvPr>
          <p:cNvSpPr txBox="1"/>
          <p:nvPr/>
        </p:nvSpPr>
        <p:spPr>
          <a:xfrm>
            <a:off x="431075" y="9886"/>
            <a:ext cx="125944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 ЗАДАЧИ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1936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>
            <a:extLst>
              <a:ext uri="{FF2B5EF4-FFF2-40B4-BE49-F238E27FC236}">
                <a16:creationId xmlns="" xmlns:a16="http://schemas.microsoft.com/office/drawing/2014/main" id="{9B1DA95C-6822-4ADC-85CA-1F2404104E70}"/>
              </a:ext>
            </a:extLst>
          </p:cNvPr>
          <p:cNvGrpSpPr/>
          <p:nvPr/>
        </p:nvGrpSpPr>
        <p:grpSpPr>
          <a:xfrm>
            <a:off x="1" y="6187439"/>
            <a:ext cx="12191999" cy="670559"/>
            <a:chOff x="-9161" y="6596180"/>
            <a:chExt cx="11057312" cy="531629"/>
          </a:xfrm>
        </p:grpSpPr>
        <p:pic>
          <p:nvPicPr>
            <p:cNvPr id="5" name="Picture 2" descr="C:\Users\zalega\Desktop\Красноярск 2015\Рисунки\Top.png">
              <a:extLst>
                <a:ext uri="{FF2B5EF4-FFF2-40B4-BE49-F238E27FC236}">
                  <a16:creationId xmlns="" xmlns:a16="http://schemas.microsoft.com/office/drawing/2014/main" id="{BE753C1A-F5B0-4DC8-8E42-8A79FABE4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-9161" y="6596180"/>
              <a:ext cx="11057312" cy="531629"/>
            </a:xfrm>
            <a:prstGeom prst="rect">
              <a:avLst/>
            </a:prstGeom>
            <a:noFill/>
          </p:spPr>
        </p:pic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D7DA194F-D6C0-41DC-AAEC-84098C8C64B8}"/>
                </a:ext>
              </a:extLst>
            </p:cNvPr>
            <p:cNvSpPr/>
            <p:nvPr/>
          </p:nvSpPr>
          <p:spPr>
            <a:xfrm>
              <a:off x="1279213" y="6615157"/>
              <a:ext cx="8228164" cy="4148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itchFamily="34" charset="0"/>
                </a:rPr>
                <a:t>ГАПОУ РС (Я) «Региональный технический колледж в г. Мирном» </a:t>
              </a:r>
            </a:p>
            <a:p>
              <a:pPr algn="ctr"/>
              <a:r>
                <a:rPr lang="ru-RU" altLang="ru-RU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itchFamily="34" charset="0"/>
                </a:rPr>
                <a:t>Филиал «Кадетская школа-интернат имени Г.Н. Трошева»</a:t>
              </a:r>
              <a:endParaRPr lang="ru-RU" alt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endParaRPr>
            </a:p>
          </p:txBody>
        </p:sp>
      </p:grpSp>
      <p:pic>
        <p:nvPicPr>
          <p:cNvPr id="8" name="Picture 2" descr="C:\Users\zalega\Desktop\Красноярск 2015\Рисунки\Top.png">
            <a:extLst>
              <a:ext uri="{FF2B5EF4-FFF2-40B4-BE49-F238E27FC236}">
                <a16:creationId xmlns="" xmlns:a16="http://schemas.microsoft.com/office/drawing/2014/main" id="{E37E3878-E807-4873-810C-1971F8E4F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0" y="-35624"/>
            <a:ext cx="12192000" cy="6204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07720" y="2"/>
            <a:ext cx="10104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бумаги в древнем Китае</a:t>
            </a:r>
          </a:p>
        </p:txBody>
      </p:sp>
      <p:pic>
        <p:nvPicPr>
          <p:cNvPr id="10" name="Picture 8" descr="https://europapier.ru/allimages/201711/__paper_history__b(1645-il0xG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03" y="674625"/>
            <a:ext cx="47625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486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>
            <a:extLst>
              <a:ext uri="{FF2B5EF4-FFF2-40B4-BE49-F238E27FC236}">
                <a16:creationId xmlns="" xmlns:a16="http://schemas.microsoft.com/office/drawing/2014/main" id="{9B1DA95C-6822-4ADC-85CA-1F2404104E70}"/>
              </a:ext>
            </a:extLst>
          </p:cNvPr>
          <p:cNvGrpSpPr/>
          <p:nvPr/>
        </p:nvGrpSpPr>
        <p:grpSpPr>
          <a:xfrm>
            <a:off x="1" y="6324599"/>
            <a:ext cx="12191999" cy="545264"/>
            <a:chOff x="-9161" y="6301994"/>
            <a:chExt cx="11057312" cy="700255"/>
          </a:xfrm>
        </p:grpSpPr>
        <p:pic>
          <p:nvPicPr>
            <p:cNvPr id="5" name="Picture 2" descr="C:\Users\zalega\Desktop\Красноярск 2015\Рисунки\Top.png">
              <a:extLst>
                <a:ext uri="{FF2B5EF4-FFF2-40B4-BE49-F238E27FC236}">
                  <a16:creationId xmlns="" xmlns:a16="http://schemas.microsoft.com/office/drawing/2014/main" id="{BE753C1A-F5B0-4DC8-8E42-8A79FABE4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-9161" y="6301994"/>
              <a:ext cx="11057312" cy="700255"/>
            </a:xfrm>
            <a:prstGeom prst="rect">
              <a:avLst/>
            </a:prstGeom>
            <a:noFill/>
          </p:spPr>
        </p:pic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D7DA194F-D6C0-41DC-AAEC-84098C8C64B8}"/>
                </a:ext>
              </a:extLst>
            </p:cNvPr>
            <p:cNvSpPr/>
            <p:nvPr/>
          </p:nvSpPr>
          <p:spPr>
            <a:xfrm>
              <a:off x="612812" y="6615153"/>
              <a:ext cx="9641941" cy="375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ru-RU" sz="1300" b="1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  <a:sym typeface="Arial" pitchFamily="34" charset="0"/>
              </a:endParaRPr>
            </a:p>
          </p:txBody>
        </p:sp>
      </p:grpSp>
      <p:pic>
        <p:nvPicPr>
          <p:cNvPr id="8" name="Picture 2" descr="C:\Users\zalega\Desktop\Красноярск 2015\Рисунки\Top.png">
            <a:extLst>
              <a:ext uri="{FF2B5EF4-FFF2-40B4-BE49-F238E27FC236}">
                <a16:creationId xmlns="" xmlns:a16="http://schemas.microsoft.com/office/drawing/2014/main" id="{E37E3878-E807-4873-810C-1971F8E4F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10749" y="2"/>
            <a:ext cx="12192000" cy="437867"/>
          </a:xfrm>
          <a:prstGeom prst="rect">
            <a:avLst/>
          </a:prstGeom>
          <a:noFill/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FCF8CF7-E2FA-43E2-B20D-30A894402FC7}"/>
              </a:ext>
            </a:extLst>
          </p:cNvPr>
          <p:cNvSpPr txBox="1"/>
          <p:nvPr/>
        </p:nvSpPr>
        <p:spPr>
          <a:xfrm>
            <a:off x="600891" y="9886"/>
            <a:ext cx="12424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59" y="530225"/>
            <a:ext cx="7287444" cy="546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0891" y="6260668"/>
            <a:ext cx="10561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ГАПОУ РС (Я) «Региональный технический колледж в г. Мирном» </a:t>
            </a:r>
          </a:p>
          <a:p>
            <a:pPr algn="ctr"/>
            <a:r>
              <a:rPr lang="ru-RU" alt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Филиал «Кадетская школа-интернат имени Г.Н. Трошева»</a:t>
            </a:r>
          </a:p>
        </p:txBody>
      </p:sp>
    </p:spTree>
    <p:extLst>
      <p:ext uri="{BB962C8B-B14F-4D97-AF65-F5344CB8AC3E}">
        <p14:creationId xmlns:p14="http://schemas.microsoft.com/office/powerpoint/2010/main" val="16422715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zalega\Desktop\Красноярск 2015\Рисунки\Top.png">
            <a:extLst>
              <a:ext uri="{FF2B5EF4-FFF2-40B4-BE49-F238E27FC236}">
                <a16:creationId xmlns="" xmlns:a16="http://schemas.microsoft.com/office/drawing/2014/main" id="{21DECF95-EC43-4E35-9EC6-9E9B905C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10749" y="-19250"/>
            <a:ext cx="12192000" cy="457117"/>
          </a:xfrm>
          <a:prstGeom prst="rect">
            <a:avLst/>
          </a:prstGeom>
          <a:noFill/>
        </p:spPr>
      </p:pic>
      <p:pic>
        <p:nvPicPr>
          <p:cNvPr id="8" name="Picture 2" descr="C:\Users\zalega\Desktop\Красноярск 2015\Рисунки\Top.png">
            <a:extLst>
              <a:ext uri="{FF2B5EF4-FFF2-40B4-BE49-F238E27FC236}">
                <a16:creationId xmlns="" xmlns:a16="http://schemas.microsoft.com/office/drawing/2014/main" id="{9672CF37-405A-4AC9-B538-A1CEC67FB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-7" y="6217920"/>
            <a:ext cx="12191999" cy="640081"/>
          </a:xfrm>
          <a:prstGeom prst="rect">
            <a:avLst/>
          </a:prstGeom>
          <a:noFill/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92" y="687249"/>
            <a:ext cx="6181725" cy="356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735" y="2107246"/>
            <a:ext cx="3791562" cy="378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1319" y="6217920"/>
            <a:ext cx="10721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ГАПОУ РС (Я) «Региональный технический колледж в г. Мирном» </a:t>
            </a:r>
          </a:p>
          <a:p>
            <a:pPr algn="ctr"/>
            <a:r>
              <a:rPr lang="ru-RU" alt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Филиал «Кадетская школа-интернат имени Г.Н. Трошева»</a:t>
            </a:r>
          </a:p>
        </p:txBody>
      </p:sp>
    </p:spTree>
    <p:extLst>
      <p:ext uri="{BB962C8B-B14F-4D97-AF65-F5344CB8AC3E}">
        <p14:creationId xmlns:p14="http://schemas.microsoft.com/office/powerpoint/2010/main" val="37418688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3">
            <a:extLst>
              <a:ext uri="{FF2B5EF4-FFF2-40B4-BE49-F238E27FC236}">
                <a16:creationId xmlns="" xmlns:a16="http://schemas.microsoft.com/office/drawing/2014/main" id="{9B1DA95C-6822-4ADC-85CA-1F2404104E70}"/>
              </a:ext>
            </a:extLst>
          </p:cNvPr>
          <p:cNvGrpSpPr/>
          <p:nvPr/>
        </p:nvGrpSpPr>
        <p:grpSpPr>
          <a:xfrm>
            <a:off x="36" y="6078467"/>
            <a:ext cx="12191960" cy="861773"/>
            <a:chOff x="-9127" y="6615157"/>
            <a:chExt cx="11057277" cy="533621"/>
          </a:xfrm>
        </p:grpSpPr>
        <p:pic>
          <p:nvPicPr>
            <p:cNvPr id="9" name="Picture 2" descr="C:\Users\zalega\Desktop\Красноярск 2015\Рисунки\Top.png">
              <a:extLst>
                <a:ext uri="{FF2B5EF4-FFF2-40B4-BE49-F238E27FC236}">
                  <a16:creationId xmlns="" xmlns:a16="http://schemas.microsoft.com/office/drawing/2014/main" id="{BE753C1A-F5B0-4DC8-8E42-8A79FABE4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-9127" y="6692068"/>
              <a:ext cx="11057277" cy="405777"/>
            </a:xfrm>
            <a:prstGeom prst="rect">
              <a:avLst/>
            </a:prstGeom>
            <a:noFill/>
          </p:spPr>
        </p:pic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D7DA194F-D6C0-41DC-AAEC-84098C8C64B8}"/>
                </a:ext>
              </a:extLst>
            </p:cNvPr>
            <p:cNvSpPr/>
            <p:nvPr/>
          </p:nvSpPr>
          <p:spPr>
            <a:xfrm>
              <a:off x="1279213" y="6615157"/>
              <a:ext cx="8228164" cy="533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alt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endParaRPr>
            </a:p>
            <a:p>
              <a:pPr algn="ctr"/>
              <a:r>
                <a:rPr lang="ru-RU" alt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itchFamily="34" charset="0"/>
                </a:rPr>
                <a:t>ГАПОУ РС (Я) «Региональный технический колледж в г. Мирном» </a:t>
              </a:r>
            </a:p>
            <a:p>
              <a:pPr algn="ctr"/>
              <a:r>
                <a:rPr lang="ru-RU" alt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itchFamily="34" charset="0"/>
                </a:rPr>
                <a:t>Филиал «Кадетская школа-интернат имени Г.Н. Трошева»</a:t>
              </a:r>
              <a:endPara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endParaRPr>
            </a:p>
          </p:txBody>
        </p:sp>
      </p:grpSp>
      <p:pic>
        <p:nvPicPr>
          <p:cNvPr id="11" name="Picture 5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247" y="601598"/>
            <a:ext cx="73152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0655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17701" y="5894754"/>
            <a:ext cx="10721978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ГАПОУ РС (Я) «Региональный технический колледж в г. Мирном» </a:t>
            </a:r>
          </a:p>
          <a:p>
            <a:pPr algn="ctr"/>
            <a:r>
              <a:rPr lang="ru-RU" alt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Филиал «Кадетская школа-интернат имени Г.Н. Трошева»</a:t>
            </a:r>
          </a:p>
        </p:txBody>
      </p:sp>
      <p:pic>
        <p:nvPicPr>
          <p:cNvPr id="1026" name="Picture 2" descr="C:\Users\DadanovaMM\Downloads\WhatsApp Image 2024-11-27 at 20.05.5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19" y="188414"/>
            <a:ext cx="4050257" cy="540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DadanovaMM\Downloads\WhatsApp Image 2024-11-27 at 20.06.0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507" y="152019"/>
            <a:ext cx="4104849" cy="547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3745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danovaMM\Downloads\WhatsApp Image 2024-11-27 at 20.06.0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27" y="163773"/>
            <a:ext cx="4200383" cy="560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danovaMM\Downloads\WhatsApp Image 2024-11-27 at 20.06.02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146" y="200166"/>
            <a:ext cx="4145792" cy="552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7701" y="5894754"/>
            <a:ext cx="10721978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ГАПОУ РС (Я) «Региональный технический колледж в г. Мирном» </a:t>
            </a:r>
          </a:p>
          <a:p>
            <a:pPr algn="ctr"/>
            <a:r>
              <a:rPr lang="ru-RU" alt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Филиал «Кадетская школа-интернат имени Г.Н. Трошева»</a:t>
            </a:r>
          </a:p>
        </p:txBody>
      </p:sp>
    </p:spTree>
    <p:extLst>
      <p:ext uri="{BB962C8B-B14F-4D97-AF65-F5344CB8AC3E}">
        <p14:creationId xmlns:p14="http://schemas.microsoft.com/office/powerpoint/2010/main" val="3343789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danovaMM\Downloads\WhatsApp Image 2024-11-27 at 20.06.0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40" y="614149"/>
            <a:ext cx="3971498" cy="529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adanovaMM\Downloads\WhatsApp Image 2024-11-27 at 20.06.0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094" y="614148"/>
            <a:ext cx="4018788" cy="529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7701" y="6072175"/>
            <a:ext cx="10721978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ГАПОУ РС (Я) «Региональный технический колледж в г. Мирном» </a:t>
            </a:r>
          </a:p>
          <a:p>
            <a:pPr algn="ctr"/>
            <a:r>
              <a:rPr lang="ru-RU" alt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Филиал «Кадетская школа-интернат имени Г.Н. Трошева»</a:t>
            </a:r>
          </a:p>
        </p:txBody>
      </p:sp>
    </p:spTree>
    <p:extLst>
      <p:ext uri="{BB962C8B-B14F-4D97-AF65-F5344CB8AC3E}">
        <p14:creationId xmlns:p14="http://schemas.microsoft.com/office/powerpoint/2010/main" val="6420945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409</Words>
  <Application>Microsoft Office PowerPoint</Application>
  <PresentationFormat>Произвольный</PresentationFormat>
  <Paragraphs>65</Paragraphs>
  <Slides>14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Министерство образования и науки Республики Саха (Якутия) Государственное автономное профессиональное образовательное  учреждение Республики Саха (Якутия)  «Региональный технический колледж в г. Мирном»  филиал «Кадетская школа-интернат имени Г.Н. Трошева»  Научно-практическая конференция «Шаг в будущее!» Секция: экологические   науки  Исследовательская работа по теме: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Popova</dc:creator>
  <cp:lastModifiedBy>DadanovaMM</cp:lastModifiedBy>
  <cp:revision>122</cp:revision>
  <dcterms:created xsi:type="dcterms:W3CDTF">2021-01-26T01:14:55Z</dcterms:created>
  <dcterms:modified xsi:type="dcterms:W3CDTF">2024-12-02T05:12:41Z</dcterms:modified>
</cp:coreProperties>
</file>