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785" r:id="rId3"/>
  </p:sldMasterIdLst>
  <p:sldIdLst>
    <p:sldId id="259" r:id="rId4"/>
    <p:sldId id="271" r:id="rId5"/>
    <p:sldId id="294" r:id="rId6"/>
    <p:sldId id="298" r:id="rId7"/>
    <p:sldId id="297" r:id="rId8"/>
    <p:sldId id="296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31" autoAdjust="0"/>
  </p:normalViewPr>
  <p:slideViewPr>
    <p:cSldViewPr snapToGrid="0">
      <p:cViewPr varScale="1">
        <p:scale>
          <a:sx n="76" d="100"/>
          <a:sy n="76" d="100"/>
        </p:scale>
        <p:origin x="-4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/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E9FA6B-73BE-49D4-AFA8-D0AF0C859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7" y="1629000"/>
            <a:ext cx="70997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7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09601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368198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8130557" y="443211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58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114274" y="5963684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B2748EE8-DF71-465A-8F06-9B05A0B7A89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98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xmlns="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xmlns="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16303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8" y="2360173"/>
            <a:ext cx="4048753" cy="3892048"/>
          </a:xfrm>
          <a:custGeom>
            <a:avLst/>
            <a:gdLst>
              <a:gd name="connsiteX0" fmla="*/ 0 w 3027362"/>
              <a:gd name="connsiteY0" fmla="*/ 0 h 1885950"/>
              <a:gd name="connsiteX1" fmla="*/ 2528981 w 3027362"/>
              <a:gd name="connsiteY1" fmla="*/ 0 h 1885950"/>
              <a:gd name="connsiteX2" fmla="*/ 3027362 w 3027362"/>
              <a:gd name="connsiteY2" fmla="*/ 498381 h 1885950"/>
              <a:gd name="connsiteX3" fmla="*/ 3027362 w 3027362"/>
              <a:gd name="connsiteY3" fmla="*/ 1885950 h 1885950"/>
              <a:gd name="connsiteX4" fmla="*/ 0 w 3027362"/>
              <a:gd name="connsiteY4" fmla="*/ 1885950 h 1885950"/>
              <a:gd name="connsiteX5" fmla="*/ 0 w 3027362"/>
              <a:gd name="connsiteY5" fmla="*/ 0 h 1885950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0 w 3036565"/>
              <a:gd name="connsiteY4" fmla="*/ 1885950 h 3892048"/>
              <a:gd name="connsiteX5" fmla="*/ 0 w 3036565"/>
              <a:gd name="connsiteY5" fmla="*/ 0 h 3892048"/>
              <a:gd name="connsiteX0" fmla="*/ 0 w 3036565"/>
              <a:gd name="connsiteY0" fmla="*/ 0 h 3892048"/>
              <a:gd name="connsiteX1" fmla="*/ 2528981 w 3036565"/>
              <a:gd name="connsiteY1" fmla="*/ 0 h 3892048"/>
              <a:gd name="connsiteX2" fmla="*/ 3027362 w 3036565"/>
              <a:gd name="connsiteY2" fmla="*/ 498381 h 3892048"/>
              <a:gd name="connsiteX3" fmla="*/ 3036565 w 3036565"/>
              <a:gd name="connsiteY3" fmla="*/ 3892048 h 3892048"/>
              <a:gd name="connsiteX4" fmla="*/ 9203 w 3036565"/>
              <a:gd name="connsiteY4" fmla="*/ 3892047 h 3892048"/>
              <a:gd name="connsiteX5" fmla="*/ 0 w 3036565"/>
              <a:gd name="connsiteY5" fmla="*/ 0 h 389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6565" h="3892048">
                <a:moveTo>
                  <a:pt x="0" y="0"/>
                </a:moveTo>
                <a:lnTo>
                  <a:pt x="2528981" y="0"/>
                </a:lnTo>
                <a:cubicBezTo>
                  <a:pt x="2804229" y="0"/>
                  <a:pt x="3027362" y="223133"/>
                  <a:pt x="3027362" y="498381"/>
                </a:cubicBezTo>
                <a:cubicBezTo>
                  <a:pt x="3030430" y="1629603"/>
                  <a:pt x="3033497" y="2760826"/>
                  <a:pt x="3036565" y="3892048"/>
                </a:cubicBezTo>
                <a:lnTo>
                  <a:pt x="9203" y="3892047"/>
                </a:lnTo>
                <a:cubicBezTo>
                  <a:pt x="6135" y="2594698"/>
                  <a:pt x="3068" y="1297349"/>
                  <a:pt x="0" y="0"/>
                </a:cubicBezTo>
                <a:close/>
              </a:path>
            </a:pathLst>
          </a:cu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EF96E6-8A7C-4C39-B7DA-6C320FCA51A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2325688"/>
            <a:ext cx="6705600" cy="39258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B422534-EE83-44A0-B23D-637EBC4355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95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53DFB209-2F6E-43A7-9BE1-C549DB29D8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605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6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08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79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69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6132447"/>
            <a:ext cx="8534400" cy="304798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 anchorCtr="0"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Город, год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3428463"/>
            <a:ext cx="8534400" cy="1104339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Основной вариант титульного слайда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849607"/>
            <a:ext cx="8534400" cy="769441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ctr">
              <a:buFontTx/>
              <a:buNone/>
              <a:defRPr lang="en-US" sz="1800" dirty="0">
                <a:solidFill>
                  <a:schemeClr val="bg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154438E-BF6A-4B33-B345-32B2271A5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47" y="0"/>
            <a:ext cx="709970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48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57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4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399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0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5223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59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94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629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10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8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591" y="1329895"/>
            <a:ext cx="7953917" cy="1985292"/>
          </a:xfrm>
        </p:spPr>
        <p:txBody>
          <a:bodyPr anchor="b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Второй вариант титульного слайда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20929" y="3429000"/>
            <a:ext cx="7954433" cy="22034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dirty="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3A9EDA-9A7F-4B84-AC2A-94D137604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921" y="1621969"/>
            <a:ext cx="3005079" cy="523603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6862BA5-0080-4D31-B646-B2A85E5945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22740" cy="1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803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9591" y="1329895"/>
            <a:ext cx="7953917" cy="1985292"/>
          </a:xfrm>
        </p:spPr>
        <p:txBody>
          <a:bodyPr anchor="b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Второй вариант титульного слайда 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20929" y="3429000"/>
            <a:ext cx="7954433" cy="220345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lang="en-US" dirty="0"/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6862BA5-0080-4D31-B646-B2A85E5945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622740" cy="1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7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</p:spPr>
        <p:txBody>
          <a:bodyPr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1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68198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130557" y="2346325"/>
            <a:ext cx="3451844" cy="1417408"/>
          </a:xfrm>
          <a:prstGeom prst="round1Rect">
            <a:avLst>
              <a:gd name="adj" fmla="val 37649"/>
            </a:avLst>
          </a:prstGeom>
          <a:ln>
            <a:noFill/>
          </a:ln>
        </p:spPr>
        <p:txBody>
          <a:bodyPr/>
          <a:lstStyle>
            <a:lvl1pPr>
              <a:defRPr lang="en-US"/>
            </a:lvl1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58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8114274" y="3865563"/>
            <a:ext cx="3452284" cy="35877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lang="en-US" sz="1600" dirty="0"/>
            </a:lvl1pPr>
          </a:lstStyle>
          <a:p>
            <a:pPr lvl="0"/>
            <a:r>
              <a:rPr lang="ru-RU" dirty="0"/>
              <a:t>Подпись</a:t>
            </a:r>
            <a:endParaRPr lang="en-US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C360FB18-3D53-4F80-8F0E-D7BB0AB67B17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xmlns="" id="{122D94C1-29FE-4630-90C2-5AB106F4826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8" name="Объект 6">
            <a:extLst>
              <a:ext uri="{FF2B5EF4-FFF2-40B4-BE49-F238E27FC236}">
                <a16:creationId xmlns:a16="http://schemas.microsoft.com/office/drawing/2014/main" xmlns="" id="{0E03509B-601B-49BB-A89B-23423356545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4426297"/>
            <a:ext cx="5374357" cy="169986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6583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791396"/>
            <a:ext cx="12192000" cy="6066604"/>
          </a:xfrm>
        </p:spPr>
        <p:txBody>
          <a:bodyPr anchor="ctr"/>
          <a:lstStyle>
            <a:lvl1pPr algn="ctr">
              <a:defRPr lang="en-US" dirty="0"/>
            </a:lvl1pPr>
          </a:lstStyle>
          <a:p>
            <a:r>
              <a:rPr lang="ru-RU" dirty="0"/>
              <a:t>Добавьте свой готовый фон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853" y="1236510"/>
            <a:ext cx="3617659" cy="2192491"/>
          </a:xfrm>
        </p:spPr>
        <p:txBody>
          <a:bodyPr anchor="t" anchorCtr="0">
            <a:normAutofit/>
          </a:bodyPr>
          <a:lstStyle>
            <a:lvl1pPr>
              <a:defRPr lang="en-US" dirty="0"/>
            </a:lvl1pPr>
          </a:lstStyle>
          <a:p>
            <a:r>
              <a:rPr lang="ru-RU" dirty="0"/>
              <a:t>Третий вариант титульного слайда</a:t>
            </a:r>
            <a:endParaRPr lang="en-US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EBEC25B7-C3B9-437E-A4F9-DF0A8A8B6DB9}"/>
              </a:ext>
            </a:extLst>
          </p:cNvPr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183B911A-2292-447A-BAB1-5860E09C01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3288" y="614363"/>
            <a:ext cx="6208712" cy="360362"/>
          </a:xfr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 algn="r">
              <a:buNone/>
              <a:defRPr sz="1600"/>
            </a:lvl1pPr>
            <a:lvl5pPr marL="1828800" indent="0">
              <a:buNone/>
              <a:defRPr/>
            </a:lvl5pPr>
          </a:lstStyle>
          <a:p>
            <a:r>
              <a:rPr lang="ru-RU" dirty="0"/>
              <a:t>Имя и контактные данные автора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CB8DE0-37F1-4C91-B9FC-2D49FF647A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0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инал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09600" y="2680372"/>
            <a:ext cx="10972800" cy="827311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>
              <a:defRPr lang="en-US" dirty="0"/>
            </a:lvl1pPr>
          </a:lstStyle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716939"/>
            <a:ext cx="10972800" cy="792162"/>
          </a:xfr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FontTx/>
              <a:buNone/>
              <a:defRPr lang="en-US" dirty="0"/>
            </a:lvl1pPr>
            <a:lvl2pPr marL="457200" indent="0" algn="ctr">
              <a:buFontTx/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FontTx/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FontTx/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 dirty="0"/>
              <a:t>Имя и контактные данные автора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199DC81-E16D-4205-B54F-2508AE5B4B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65" y="0"/>
            <a:ext cx="5286070" cy="26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2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2328177"/>
            <a:ext cx="8365245" cy="379798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 dirty="0">
                <a:solidFill>
                  <a:schemeClr val="tx1"/>
                </a:solidFill>
              </a:defRPr>
            </a:lvl1pPr>
            <a:lvl3pPr>
              <a:defRPr lang="ru-RU" sz="2000" dirty="0">
                <a:solidFill>
                  <a:schemeClr val="tx1"/>
                </a:solidFill>
              </a:defRPr>
            </a:lvl3pPr>
            <a:lvl4pPr>
              <a:defRPr lang="ru-RU" sz="1800" dirty="0">
                <a:solidFill>
                  <a:schemeClr val="tx1"/>
                </a:solidFill>
              </a:defRPr>
            </a:lvl4pPr>
            <a:lvl5pPr>
              <a:defRPr lang="ru-RU" sz="1600" dirty="0">
                <a:solidFill>
                  <a:schemeClr val="tx1"/>
                </a:solidFill>
              </a:defRPr>
            </a:lvl5pPr>
            <a:lvl6pPr>
              <a:defRPr lang="en-US" sz="1400" dirty="0">
                <a:solidFill>
                  <a:schemeClr val="tx1"/>
                </a:solidFill>
              </a:defRPr>
            </a:lvl6pPr>
          </a:lstStyle>
          <a:p>
            <a:pPr lvl="0"/>
            <a:r>
              <a:rPr lang="ru-RU" dirty="0"/>
              <a:t>Изложите здесь основные тезисы раздела</a:t>
            </a:r>
          </a:p>
          <a:p>
            <a:pPr lvl="2"/>
            <a:r>
              <a:rPr lang="ru-RU" dirty="0"/>
              <a:t>Второй уровень</a:t>
            </a:r>
          </a:p>
          <a:p>
            <a:pPr lvl="3"/>
            <a:r>
              <a:rPr lang="ru-RU" dirty="0"/>
              <a:t>Третий уровень</a:t>
            </a:r>
          </a:p>
          <a:p>
            <a:pPr lvl="4"/>
            <a:r>
              <a:rPr lang="ru-RU" dirty="0"/>
              <a:t>Четвертый уровень</a:t>
            </a:r>
          </a:p>
          <a:p>
            <a:pPr lvl="5"/>
            <a:r>
              <a:rPr lang="ru-RU" dirty="0"/>
              <a:t>Пятый уровень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C200185-F38A-4129-A0B9-00F731879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21630" r="73503" b="27206"/>
          <a:stretch/>
        </p:blipFill>
        <p:spPr>
          <a:xfrm>
            <a:off x="11133796" y="2583543"/>
            <a:ext cx="1058204" cy="352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86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D5ECA55-9769-4968-A783-C9E70872DA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599" y="2346583"/>
            <a:ext cx="10972800" cy="389713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261B5029-6DCA-46C8-85EA-2A387651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234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BDA6476B-5762-49D8-AB5F-107D3C25E7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Объект 6">
            <a:extLst>
              <a:ext uri="{FF2B5EF4-FFF2-40B4-BE49-F238E27FC236}">
                <a16:creationId xmlns:a16="http://schemas.microsoft.com/office/drawing/2014/main" xmlns="" id="{B693B51F-5ADA-47B3-92A7-688B695B07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8046" y="2346583"/>
            <a:ext cx="5374357" cy="37795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975E9B-033B-4283-9AA8-CE90532FBE7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41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7545917" y="234632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545917" y="4384675"/>
            <a:ext cx="4036483" cy="1885950"/>
          </a:xfrm>
          <a:custGeom>
            <a:avLst/>
            <a:gdLst/>
            <a:ahLst/>
            <a:cxnLst/>
            <a:rect l="l" t="t" r="r" b="b"/>
            <a:pathLst>
              <a:path w="3027362" h="1885950">
                <a:moveTo>
                  <a:pt x="0" y="0"/>
                </a:moveTo>
                <a:lnTo>
                  <a:pt x="3027362" y="0"/>
                </a:lnTo>
                <a:lnTo>
                  <a:pt x="3027362" y="1063625"/>
                </a:lnTo>
                <a:lnTo>
                  <a:pt x="3026362" y="1063625"/>
                </a:lnTo>
                <a:lnTo>
                  <a:pt x="3023015" y="1129917"/>
                </a:lnTo>
                <a:cubicBezTo>
                  <a:pt x="2982765" y="1526260"/>
                  <a:pt x="2667672" y="1841353"/>
                  <a:pt x="2271329" y="1881603"/>
                </a:cubicBezTo>
                <a:lnTo>
                  <a:pt x="2205037" y="1884951"/>
                </a:lnTo>
                <a:lnTo>
                  <a:pt x="2205037" y="1885950"/>
                </a:lnTo>
                <a:lnTo>
                  <a:pt x="0" y="188595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236664"/>
            <a:ext cx="10972800" cy="827087"/>
          </a:xfrm>
        </p:spPr>
        <p:txBody>
          <a:bodyPr/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5BA8D95-7735-46FC-9C16-677F9F41E3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/>
              <a:t>Название раздела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776F01B-CEB5-4099-86FB-0DB6522A8E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346325"/>
            <a:ext cx="6691313" cy="3924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281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74357" y="439284"/>
            <a:ext cx="6208043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lang="ru-RU" smtClean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7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1" latinLnBrk="0" hangingPunct="1">
        <a:spcBef>
          <a:spcPct val="0"/>
        </a:spcBef>
        <a:buNone/>
        <a:defRPr lang="en-US" sz="36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12192000" cy="79139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236510"/>
            <a:ext cx="10972800" cy="8273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59931"/>
            <a:ext cx="10972800" cy="3866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xmlns="" id="{C66355F7-4A85-495B-983E-B57FC436A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83957" y="614279"/>
            <a:ext cx="6208043" cy="36000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lang="ru-RU" dirty="0" smtClean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093C3B8-058B-487A-9D89-BD65020C578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70"/>
            <a:ext cx="1845924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5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lang="en-US" sz="3200" b="1" i="0" kern="1200" baseline="0" dirty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 typeface="Wingdings" panose="05000000000000000000" pitchFamily="2" charset="2"/>
        <a:buChar char="§"/>
        <a:defRPr lang="ru-RU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ru-RU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3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CCC29A2-1DF2-460D-A92E-011EFA06AE3E}"/>
              </a:ext>
            </a:extLst>
          </p:cNvPr>
          <p:cNvSpPr/>
          <p:nvPr/>
        </p:nvSpPr>
        <p:spPr>
          <a:xfrm>
            <a:off x="387928" y="203201"/>
            <a:ext cx="2694906" cy="908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B1F33"/>
                </a:solidFill>
                <a:latin typeface="LatoWeb"/>
              </a:rPr>
              <a:t>МБДОУ </a:t>
            </a:r>
            <a:r>
              <a:rPr lang="ru-RU" sz="1600" dirty="0">
                <a:solidFill>
                  <a:srgbClr val="0B1F33"/>
                </a:solidFill>
                <a:latin typeface="LatoWeb"/>
              </a:rPr>
              <a:t>"Детский сад №21 "Теремок"</a:t>
            </a:r>
            <a:r>
              <a:rPr lang="ru-RU" sz="1600" dirty="0" smtClean="0"/>
              <a:t>кий </a:t>
            </a:r>
            <a:r>
              <a:rPr lang="ru-RU" sz="1600" dirty="0"/>
              <a:t>сад </a:t>
            </a:r>
            <a:r>
              <a:rPr lang="ru-RU" dirty="0"/>
              <a:t>№21 "Теремок"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4D71C4BD-0760-45A0-BA23-D88A9D40DFBF}"/>
              </a:ext>
            </a:extLst>
          </p:cNvPr>
          <p:cNvSpPr txBox="1">
            <a:spLocks/>
          </p:cNvSpPr>
          <p:nvPr/>
        </p:nvSpPr>
        <p:spPr>
          <a:xfrm>
            <a:off x="1143577" y="1111444"/>
            <a:ext cx="9387521" cy="219345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600" b="1" i="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«Многофункциональное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по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сбережению»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									Чудо-скатерть «Доброе утро !»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AAF543C0-07DA-4641-9642-3C1F998CB1F9}"/>
              </a:ext>
            </a:extLst>
          </p:cNvPr>
          <p:cNvSpPr txBox="1">
            <a:spLocks/>
          </p:cNvSpPr>
          <p:nvPr/>
        </p:nvSpPr>
        <p:spPr>
          <a:xfrm>
            <a:off x="1143577" y="3579223"/>
            <a:ext cx="10939566" cy="30567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lang="ru-RU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lang="ru-RU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гр.№1 «Ладушки»</a:t>
            </a:r>
          </a:p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Туктабаева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Л.А.</a:t>
            </a:r>
          </a:p>
          <a:p>
            <a:pPr algn="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5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5908" y="609600"/>
            <a:ext cx="5968094" cy="117699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«Застегнуть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пуговки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.»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4" y="1786598"/>
            <a:ext cx="4705936" cy="4743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37" y="1786597"/>
            <a:ext cx="4670474" cy="47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70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588" y="708074"/>
            <a:ext cx="10103995" cy="99411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«Зашнуровать ботинки.»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4" y="1702191"/>
            <a:ext cx="3396510" cy="4874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99" y="1702191"/>
            <a:ext cx="2877679" cy="4874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028" y="1702191"/>
            <a:ext cx="3942346" cy="487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9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6903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«Как перейти дорогу»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5" y="1758462"/>
            <a:ext cx="9087729" cy="471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0" y="211015"/>
            <a:ext cx="10413903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9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22" y="520505"/>
            <a:ext cx="10733649" cy="5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3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79342" y="3073060"/>
            <a:ext cx="9287618" cy="81967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3200" b="1" i="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8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451" y="609599"/>
            <a:ext cx="9013372" cy="1715589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Цель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предметно-развивающую среду для сохранения и укрепления психофизического здоровья воспитанников; сформировать начальные представления о здоровом образе жизни и расширить знания о сохранении здоровья.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473" y="2325188"/>
            <a:ext cx="10972800" cy="54341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сенсорного восприятия, развитие тактильных ощущений;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цветового восприятия;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речи, расширение словарного запаса;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мышления;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воображения;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 совершенствование физических упражнений;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запоминание алгоритма действий в утреннее время;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закрепление </a:t>
            </a:r>
            <a:r>
              <a:rPr lang="ru-RU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</a:t>
            </a:r>
            <a:r>
              <a:rPr lang="ru-RU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1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1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3" y="1593670"/>
            <a:ext cx="5381897" cy="4800598"/>
          </a:xfrm>
        </p:spPr>
      </p:pic>
      <p:sp>
        <p:nvSpPr>
          <p:cNvPr id="7" name="Объект 6"/>
          <p:cNvSpPr>
            <a:spLocks noGrp="1"/>
          </p:cNvSpPr>
          <p:nvPr>
            <p:ph sz="quarter" idx="12"/>
          </p:nvPr>
        </p:nvSpPr>
        <p:spPr>
          <a:xfrm>
            <a:off x="6208046" y="2803585"/>
            <a:ext cx="5374357" cy="3884598"/>
          </a:xfrm>
        </p:spPr>
        <p:txBody>
          <a:bodyPr>
            <a:normAutofit/>
          </a:bodyPr>
          <a:lstStyle/>
          <a:p>
            <a:pPr algn="just"/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46" y="1593669"/>
            <a:ext cx="5374357" cy="48724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85554" y="274319"/>
            <a:ext cx="6596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Чудо-скатерть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«Доброе утро !»</a:t>
            </a:r>
          </a:p>
        </p:txBody>
      </p:sp>
    </p:spTree>
    <p:extLst>
      <p:ext uri="{BB962C8B-B14F-4D97-AF65-F5344CB8AC3E}">
        <p14:creationId xmlns:p14="http://schemas.microsoft.com/office/powerpoint/2010/main" val="7758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541417"/>
            <a:ext cx="9248501" cy="501613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037806" y="574766"/>
            <a:ext cx="5653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</a:p>
        </p:txBody>
      </p:sp>
    </p:spTree>
    <p:extLst>
      <p:ext uri="{BB962C8B-B14F-4D97-AF65-F5344CB8AC3E}">
        <p14:creationId xmlns:p14="http://schemas.microsoft.com/office/powerpoint/2010/main" val="1264772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18012"/>
            <a:ext cx="10972800" cy="783771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«Проснулись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Что надо сделать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?»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9" y="1358537"/>
            <a:ext cx="3357154" cy="51990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3" y="1358537"/>
            <a:ext cx="3788229" cy="51990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970" y="1358536"/>
            <a:ext cx="3931921" cy="5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23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1867989"/>
            <a:ext cx="3931919" cy="4715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190" y="1867988"/>
            <a:ext cx="3631473" cy="4715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867988"/>
            <a:ext cx="3215639" cy="47156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206" y="692331"/>
            <a:ext cx="10149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«Утренняя зарядка.» </a:t>
            </a:r>
          </a:p>
        </p:txBody>
      </p:sp>
    </p:spTree>
    <p:extLst>
      <p:ext uri="{BB962C8B-B14F-4D97-AF65-F5344CB8AC3E}">
        <p14:creationId xmlns:p14="http://schemas.microsoft.com/office/powerpoint/2010/main" val="530467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7962" y="554181"/>
            <a:ext cx="8596668" cy="102352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«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Умывание. Чистка зубов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.» 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9" y="1789612"/>
            <a:ext cx="4668982" cy="4715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1" y="1789612"/>
            <a:ext cx="4807528" cy="47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45127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«Расчесывание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99" y="1811537"/>
            <a:ext cx="3006436" cy="4544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745675"/>
            <a:ext cx="3924886" cy="4676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94" y="1745674"/>
            <a:ext cx="3789003" cy="46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6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684844" cy="72683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«Завтрак.»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1603717"/>
            <a:ext cx="3727940" cy="48966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6" y="182881"/>
            <a:ext cx="3587259" cy="30104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6" y="3475820"/>
            <a:ext cx="3587260" cy="30245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2" y="1603717"/>
            <a:ext cx="3855723" cy="48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62117"/>
      </p:ext>
    </p:extLst>
  </p:cSld>
  <p:clrMapOvr>
    <a:masterClrMapping/>
  </p:clrMapOvr>
</p:sld>
</file>

<file path=ppt/theme/theme1.xml><?xml version="1.0" encoding="utf-8"?>
<a:theme xmlns:a="http://schemas.openxmlformats.org/drawingml/2006/main" name="ЮГУ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Институт НиГ ЮГУ" id="{88FBCA68-7BA2-4158-8F69-5C6BDE420372}" vid="{B1EFACE3-71F5-4EAF-9BA4-797517F977BA}"/>
    </a:ext>
  </a:extLst>
</a:theme>
</file>

<file path=ppt/theme/theme2.xml><?xml version="1.0" encoding="utf-8"?>
<a:theme xmlns:a="http://schemas.openxmlformats.org/drawingml/2006/main" name="ЮГУ 2">
  <a:themeElements>
    <a:clrScheme name="Югорский государственный университет">
      <a:dk1>
        <a:srgbClr val="00629B"/>
      </a:dk1>
      <a:lt1>
        <a:srgbClr val="FFFFFF"/>
      </a:lt1>
      <a:dk2>
        <a:srgbClr val="A7A8AA"/>
      </a:dk2>
      <a:lt2>
        <a:srgbClr val="FFFFFF"/>
      </a:lt2>
      <a:accent1>
        <a:srgbClr val="00629B"/>
      </a:accent1>
      <a:accent2>
        <a:srgbClr val="008755"/>
      </a:accent2>
      <a:accent3>
        <a:srgbClr val="6B3077"/>
      </a:accent3>
      <a:accent4>
        <a:srgbClr val="009CDE"/>
      </a:accent4>
      <a:accent5>
        <a:srgbClr val="FF6900"/>
      </a:accent5>
      <a:accent6>
        <a:srgbClr val="101820"/>
      </a:accent6>
      <a:hlink>
        <a:srgbClr val="A7A8AA"/>
      </a:hlink>
      <a:folHlink>
        <a:srgbClr val="6B3077"/>
      </a:folHlink>
    </a:clrScheme>
    <a:fontScheme name="Югорский государственный университет">
      <a:majorFont>
        <a:latin typeface="PT Sans Caption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Основной стиль презентации ЮГУ" id="{B2664E47-FE78-4B88-BD0E-9E9779EFC41A}" vid="{6E68C8F9-5164-46F7-AE45-8167F9538A77}"/>
    </a:ext>
  </a:extLst>
</a:theme>
</file>

<file path=ppt/theme/theme3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Институт НиГ ЮГУ</Template>
  <TotalTime>3109</TotalTime>
  <Words>168</Words>
  <Application>Microsoft Office PowerPoint</Application>
  <PresentationFormat>Произвольный</PresentationFormat>
  <Paragraphs>37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ЮГУ</vt:lpstr>
      <vt:lpstr>ЮГУ 2</vt:lpstr>
      <vt:lpstr>Аспект</vt:lpstr>
      <vt:lpstr>Презентация PowerPoint</vt:lpstr>
      <vt:lpstr>Цель: создать предметно-развивающую среду для сохранения и укрепления психофизического здоровья воспитанников; сформировать начальные представления о здоровом образе жизни и расширить знания о сохранении здоровья.  </vt:lpstr>
      <vt:lpstr>Презентация PowerPoint</vt:lpstr>
      <vt:lpstr>Презентация PowerPoint</vt:lpstr>
      <vt:lpstr>«Проснулись. Что надо сделать?»</vt:lpstr>
      <vt:lpstr>Презентация PowerPoint</vt:lpstr>
      <vt:lpstr>            «Умывание. Чистка зубов.» </vt:lpstr>
      <vt:lpstr>«Расчесывание.» </vt:lpstr>
      <vt:lpstr>«Завтрак.» </vt:lpstr>
      <vt:lpstr>«Застегнуть пуговки.»</vt:lpstr>
      <vt:lpstr>«Зашнуровать ботинки.»</vt:lpstr>
      <vt:lpstr>«Как перейти дорогу»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Rudolf Fink</dc:creator>
  <cp:lastModifiedBy>User</cp:lastModifiedBy>
  <cp:revision>187</cp:revision>
  <dcterms:created xsi:type="dcterms:W3CDTF">2019-03-10T22:10:48Z</dcterms:created>
  <dcterms:modified xsi:type="dcterms:W3CDTF">2024-12-06T06:14:00Z</dcterms:modified>
</cp:coreProperties>
</file>