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1" r:id="rId4"/>
    <p:sldId id="258" r:id="rId5"/>
    <p:sldId id="259" r:id="rId6"/>
    <p:sldId id="274" r:id="rId7"/>
    <p:sldId id="273" r:id="rId8"/>
    <p:sldId id="275" r:id="rId9"/>
    <p:sldId id="272" r:id="rId10"/>
    <p:sldId id="261" r:id="rId11"/>
    <p:sldId id="276" r:id="rId12"/>
    <p:sldId id="279" r:id="rId13"/>
    <p:sldId id="280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  <p:sndAc>
      <p:stSnd>
        <p:snd r:embed="rId1" name="071 Leonard Bernstein -  One Hand, One Hear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2AE0-0575-4AFE-BA1A-02E472D70CCD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955EC-87CB-4725-917B-2E9F62ED3F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  <p:sndAc>
      <p:stSnd>
        <p:snd r:embed="rId13" name="071 Leonard Bernstein -  One Hand, One Heart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&#1070;&#1083;&#1080;&#1103;\&#1056;&#1072;&#1073;&#1086;&#1095;&#1080;&#1081;%20&#1089;&#1090;&#1086;&#1083;\foto_kosmos\071%20Leonard%20Bernstein%20-%20%20One%20Hand,%20One%20Heart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43372" y="4071942"/>
            <a:ext cx="4071966" cy="171451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Мини-музей 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«Русская кукла»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0" name="Рисунок 9" descr="Zi6_1293.JP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>
          <a:xfrm>
            <a:off x="928662" y="1071546"/>
            <a:ext cx="4357718" cy="4357694"/>
          </a:xfrm>
          <a:prstGeom prst="sun">
            <a:avLst>
              <a:gd name="adj" fmla="val 20231"/>
            </a:avLst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071 Leonard Bernstein -  One Hand, One Heart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1071546"/>
            <a:ext cx="2286016" cy="1143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Куклы изготовленные без помощи иглы 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7686" y="1071546"/>
            <a:ext cx="3857652" cy="457203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err="1" smtClean="0"/>
              <a:t>Кувадка</a:t>
            </a:r>
            <a:r>
              <a:rPr lang="ru-RU" sz="1800" b="1" dirty="0" smtClean="0"/>
              <a:t>.</a:t>
            </a:r>
            <a:r>
              <a:rPr lang="ru-RU" sz="4900" b="1" dirty="0" smtClean="0"/>
              <a:t> </a:t>
            </a:r>
            <a:r>
              <a:rPr lang="ru-RU" sz="1800" dirty="0" smtClean="0"/>
              <a:t>Первая кукла в жизни ребенка.</a:t>
            </a:r>
            <a:br>
              <a:rPr lang="ru-RU" sz="1800" dirty="0" smtClean="0"/>
            </a:br>
            <a:r>
              <a:rPr lang="ru-RU" sz="1800" dirty="0"/>
              <a:t> Раньше был обычай: как только женщина </a:t>
            </a:r>
            <a:r>
              <a:rPr lang="ru-RU" sz="1800" dirty="0" smtClean="0"/>
              <a:t>чувствовала, </a:t>
            </a:r>
            <a:r>
              <a:rPr lang="ru-RU" sz="1800" dirty="0"/>
              <a:t>что у нее будет ребенок, она начинала мастерить тряпичную куколку-закрутку: "Связывала поначалу тулово, потом приделывала ручки вместе с головушкой, а уж </a:t>
            </a:r>
            <a:r>
              <a:rPr lang="ru-RU" sz="1800" dirty="0" smtClean="0"/>
              <a:t>тогда </a:t>
            </a:r>
            <a:r>
              <a:rPr lang="ru-RU" sz="1800" dirty="0"/>
              <a:t>наряжала простенько. Работала без иголки: не надо, чтобы руки прикасались к металлу. И </a:t>
            </a:r>
            <a:r>
              <a:rPr lang="ru-RU" sz="1800" dirty="0" smtClean="0"/>
              <a:t>вот, </a:t>
            </a:r>
            <a:r>
              <a:rPr lang="ru-RU" sz="1800" dirty="0"/>
              <a:t>соорудит такую куколку мама и за две недели до родов укладывает ее в люльку, и они обе уже ждут, когда появится ребеночек. А куколка оберегает люльку от дурного глаза. Вырастет ребеночек, играет в свою куколку-оберег, в которой сохранилось тепло маминых рук</a:t>
            </a:r>
            <a:r>
              <a:rPr lang="ru-RU" sz="1600" dirty="0"/>
              <a:t>. </a:t>
            </a:r>
          </a:p>
        </p:txBody>
      </p:sp>
      <p:pic>
        <p:nvPicPr>
          <p:cNvPr id="4" name="Рисунок 3" descr="Zi6_1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357430"/>
            <a:ext cx="3065622" cy="3357586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i6_12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019" y="1214422"/>
            <a:ext cx="3865445" cy="44291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00" y="1500174"/>
            <a:ext cx="30718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КУКЛЫ-ПЕЛЕНАШКИ</a:t>
            </a:r>
            <a:r>
              <a:rPr lang="ru-RU" sz="2800" dirty="0"/>
              <a:t> </a:t>
            </a:r>
            <a:endParaRPr lang="ru-RU" sz="2800" dirty="0" smtClean="0"/>
          </a:p>
          <a:p>
            <a:r>
              <a:rPr lang="ru-RU" sz="2800" dirty="0" smtClean="0"/>
              <a:t>делались </a:t>
            </a:r>
            <a:r>
              <a:rPr lang="ru-RU" sz="2800" dirty="0"/>
              <a:t>из всего, что имеется под рукой. Пеленали и полено, и деревянную ложку, и пучок соломы.</a:t>
            </a:r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071678"/>
            <a:ext cx="2871782" cy="3571900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>Сорока-ворона (водя пальчиком по ладошке)</a:t>
            </a:r>
            <a:br>
              <a:rPr lang="ru-RU" sz="1600" dirty="0" smtClean="0"/>
            </a:br>
            <a:r>
              <a:rPr lang="ru-RU" sz="1600" dirty="0" smtClean="0"/>
              <a:t>Сорока-ворона</a:t>
            </a:r>
            <a:br>
              <a:rPr lang="ru-RU" sz="1600" dirty="0" smtClean="0"/>
            </a:br>
            <a:r>
              <a:rPr lang="ru-RU" sz="1600" dirty="0" smtClean="0"/>
              <a:t>Деткам отдала.</a:t>
            </a:r>
            <a:br>
              <a:rPr lang="ru-RU" sz="1600" dirty="0" smtClean="0"/>
            </a:br>
            <a:r>
              <a:rPr lang="ru-RU" sz="1600" dirty="0" smtClean="0"/>
              <a:t>(загибают пальчики)</a:t>
            </a:r>
            <a:br>
              <a:rPr lang="ru-RU" sz="1600" dirty="0" smtClean="0"/>
            </a:br>
            <a:r>
              <a:rPr lang="ru-RU" sz="1600" dirty="0" smtClean="0"/>
              <a:t>Этому дала</a:t>
            </a:r>
            <a:br>
              <a:rPr lang="ru-RU" sz="1600" dirty="0" smtClean="0"/>
            </a:br>
            <a:r>
              <a:rPr lang="ru-RU" sz="1600" dirty="0" smtClean="0"/>
              <a:t>Этому дала</a:t>
            </a:r>
            <a:br>
              <a:rPr lang="ru-RU" sz="1600" dirty="0" smtClean="0"/>
            </a:br>
            <a:r>
              <a:rPr lang="ru-RU" sz="1600" dirty="0" smtClean="0"/>
              <a:t>Этому дала</a:t>
            </a:r>
            <a:br>
              <a:rPr lang="ru-RU" sz="1600" dirty="0" smtClean="0"/>
            </a:br>
            <a:r>
              <a:rPr lang="ru-RU" sz="1600" dirty="0" smtClean="0"/>
              <a:t>Этому дала</a:t>
            </a:r>
            <a:br>
              <a:rPr lang="ru-RU" sz="1600" dirty="0" smtClean="0"/>
            </a:br>
            <a:r>
              <a:rPr lang="ru-RU" sz="1600" dirty="0" smtClean="0"/>
              <a:t>А этому не дала:</a:t>
            </a:r>
            <a:br>
              <a:rPr lang="ru-RU" sz="1600" dirty="0" smtClean="0"/>
            </a:br>
            <a:r>
              <a:rPr lang="ru-RU" sz="1600" dirty="0" smtClean="0"/>
              <a:t>— Зачем дров не пилил</a:t>
            </a:r>
            <a:br>
              <a:rPr lang="ru-RU" sz="1600" dirty="0" smtClean="0"/>
            </a:br>
            <a:r>
              <a:rPr lang="ru-RU" sz="1600" dirty="0" smtClean="0"/>
              <a:t>— Зачем воду не носил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00562" y="2000240"/>
            <a:ext cx="2871782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dirty="0" smtClean="0"/>
              <a:t>Ладушки-ладушки, где были? У бабушки!</a:t>
            </a:r>
            <a:br>
              <a:rPr lang="ru-RU" sz="1600" dirty="0" smtClean="0"/>
            </a:br>
            <a:r>
              <a:rPr lang="ru-RU" sz="1600" dirty="0" smtClean="0"/>
              <a:t>А что ели? Кашку!</a:t>
            </a:r>
            <a:br>
              <a:rPr lang="ru-RU" sz="1600" dirty="0" smtClean="0"/>
            </a:br>
            <a:r>
              <a:rPr lang="ru-RU" sz="1600" dirty="0" smtClean="0"/>
              <a:t>А что пили? Бражку!</a:t>
            </a:r>
            <a:br>
              <a:rPr lang="ru-RU" sz="1600" dirty="0" smtClean="0"/>
            </a:br>
            <a:r>
              <a:rPr lang="ru-RU" sz="1600" dirty="0" smtClean="0"/>
              <a:t>Кашка </a:t>
            </a:r>
            <a:r>
              <a:rPr lang="ru-RU" sz="1600" dirty="0" err="1" smtClean="0"/>
              <a:t>масленька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>Бражка сладенька!</a:t>
            </a:r>
            <a:br>
              <a:rPr lang="ru-RU" sz="1600" dirty="0" smtClean="0"/>
            </a:br>
            <a:r>
              <a:rPr lang="ru-RU" sz="1600" dirty="0" smtClean="0"/>
              <a:t>(Бабушка добренька!)</a:t>
            </a:r>
            <a:br>
              <a:rPr lang="ru-RU" sz="1600" dirty="0" smtClean="0"/>
            </a:br>
            <a:r>
              <a:rPr lang="ru-RU" sz="1600" dirty="0" smtClean="0"/>
              <a:t>Попили, поели, </a:t>
            </a:r>
            <a:r>
              <a:rPr lang="ru-RU" sz="1600" dirty="0" err="1" smtClean="0"/>
              <a:t>ш-у-у-у</a:t>
            </a:r>
            <a:r>
              <a:rPr lang="ru-RU" sz="1600" dirty="0" smtClean="0"/>
              <a:t>...</a:t>
            </a:r>
            <a:br>
              <a:rPr lang="ru-RU" sz="1600" dirty="0" smtClean="0"/>
            </a:br>
            <a:r>
              <a:rPr lang="ru-RU" sz="1600" dirty="0" err="1" smtClean="0"/>
              <a:t>Шуууу</a:t>
            </a:r>
            <a:r>
              <a:rPr lang="ru-RU" sz="1600" dirty="0" smtClean="0"/>
              <a:t>!!! (Домой) Полетели!</a:t>
            </a:r>
            <a:br>
              <a:rPr lang="ru-RU" sz="1600" dirty="0" smtClean="0"/>
            </a:br>
            <a:r>
              <a:rPr lang="ru-RU" sz="1600" dirty="0" smtClean="0"/>
              <a:t>На головку сели! ("Ладушки" запели)</a:t>
            </a:r>
            <a:br>
              <a:rPr lang="ru-RU" sz="1600" dirty="0" smtClean="0"/>
            </a:br>
            <a:r>
              <a:rPr lang="ru-RU" sz="1600" dirty="0" smtClean="0"/>
              <a:t>Сели посидели,</a:t>
            </a:r>
            <a:br>
              <a:rPr lang="ru-RU" sz="1600" dirty="0" smtClean="0"/>
            </a:br>
            <a:r>
              <a:rPr lang="ru-RU" sz="1600" dirty="0" smtClean="0"/>
              <a:t>Дальше (Домой) полетели!!!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14298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Потешки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142984"/>
            <a:ext cx="35004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Старый заяц сено косит,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 лиса сгребает.</a:t>
            </a:r>
            <a:br>
              <a:rPr lang="ru-RU" sz="2000" dirty="0" smtClean="0"/>
            </a:br>
            <a:r>
              <a:rPr lang="ru-RU" sz="2000" dirty="0" smtClean="0"/>
              <a:t>Муха сено к возу носит,</a:t>
            </a:r>
            <a:br>
              <a:rPr lang="ru-RU" sz="2000" dirty="0" smtClean="0"/>
            </a:br>
            <a:r>
              <a:rPr lang="ru-RU" sz="2000" dirty="0" smtClean="0"/>
              <a:t>А комар кидает.</a:t>
            </a:r>
            <a:br>
              <a:rPr lang="ru-RU" sz="2000" dirty="0" smtClean="0"/>
            </a:br>
            <a:r>
              <a:rPr lang="ru-RU" sz="2000" dirty="0" smtClean="0"/>
              <a:t>Довезли до сеновала –</a:t>
            </a:r>
            <a:br>
              <a:rPr lang="ru-RU" sz="2000" dirty="0" smtClean="0"/>
            </a:br>
            <a:r>
              <a:rPr lang="ru-RU" sz="2000" dirty="0" smtClean="0"/>
              <a:t>С воза муха закричала:</a:t>
            </a:r>
            <a:br>
              <a:rPr lang="ru-RU" sz="2000" dirty="0" smtClean="0"/>
            </a:br>
            <a:r>
              <a:rPr lang="ru-RU" sz="2000" dirty="0" smtClean="0"/>
              <a:t>«На чердак я не пойду,</a:t>
            </a:r>
            <a:br>
              <a:rPr lang="ru-RU" sz="2000" dirty="0" smtClean="0"/>
            </a:br>
            <a:r>
              <a:rPr lang="ru-RU" sz="2000" dirty="0" smtClean="0"/>
              <a:t>Я оттуда упаду,</a:t>
            </a:r>
            <a:br>
              <a:rPr lang="ru-RU" sz="2000" dirty="0" smtClean="0"/>
            </a:br>
            <a:r>
              <a:rPr lang="ru-RU" sz="2000" dirty="0" smtClean="0"/>
              <a:t>Ноженьку сломаю,</a:t>
            </a:r>
            <a:br>
              <a:rPr lang="ru-RU" sz="2000" dirty="0" smtClean="0"/>
            </a:br>
            <a:r>
              <a:rPr lang="ru-RU" sz="2000" dirty="0" smtClean="0"/>
              <a:t>Буду я хромая».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57752" y="3143248"/>
            <a:ext cx="3286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Пошел котик на </a:t>
            </a:r>
            <a:r>
              <a:rPr lang="ru-RU" sz="2000" b="1" dirty="0" err="1" smtClean="0"/>
              <a:t>торжок</a:t>
            </a:r>
            <a:r>
              <a:rPr lang="ru-RU" sz="2000" b="1" dirty="0" smtClean="0"/>
              <a:t>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Купил котик пирожок.</a:t>
            </a:r>
            <a:br>
              <a:rPr lang="ru-RU" sz="2000" dirty="0" smtClean="0"/>
            </a:br>
            <a:r>
              <a:rPr lang="ru-RU" sz="2000" dirty="0" smtClean="0"/>
              <a:t>Пошел котик на улочку,</a:t>
            </a:r>
            <a:br>
              <a:rPr lang="ru-RU" sz="2000" dirty="0" smtClean="0"/>
            </a:br>
            <a:r>
              <a:rPr lang="ru-RU" sz="2000" dirty="0" smtClean="0"/>
              <a:t>Купил котик булочку.</a:t>
            </a:r>
            <a:br>
              <a:rPr lang="ru-RU" sz="2000" dirty="0" smtClean="0"/>
            </a:br>
            <a:r>
              <a:rPr lang="ru-RU" sz="2000" dirty="0" smtClean="0"/>
              <a:t>Самому ли съесть?</a:t>
            </a:r>
            <a:br>
              <a:rPr lang="ru-RU" sz="2000" dirty="0" smtClean="0"/>
            </a:br>
            <a:r>
              <a:rPr lang="ru-RU" sz="2000" dirty="0" smtClean="0"/>
              <a:t>Или Машеньке </a:t>
            </a:r>
            <a:r>
              <a:rPr lang="ru-RU" sz="2000" dirty="0" err="1" smtClean="0"/>
              <a:t>снесть</a:t>
            </a:r>
            <a:r>
              <a:rPr lang="ru-RU" sz="2000" dirty="0" smtClean="0"/>
              <a:t>?</a:t>
            </a:r>
            <a:br>
              <a:rPr lang="ru-RU" sz="2000" dirty="0" smtClean="0"/>
            </a:br>
            <a:r>
              <a:rPr lang="ru-RU" sz="2000" dirty="0" smtClean="0"/>
              <a:t>Я и сам укушу,</a:t>
            </a:r>
            <a:br>
              <a:rPr lang="ru-RU" sz="2000" dirty="0" smtClean="0"/>
            </a:br>
            <a:r>
              <a:rPr lang="ru-RU" sz="2000" dirty="0" smtClean="0"/>
              <a:t>Да и Машеньке снесу.</a:t>
            </a:r>
            <a:endParaRPr lang="ru-RU" sz="2000" dirty="0"/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4143380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Вся прелесть </a:t>
            </a:r>
            <a:r>
              <a:rPr lang="ru-RU" dirty="0" smtClean="0"/>
              <a:t>таких кукол </a:t>
            </a:r>
            <a:r>
              <a:rPr lang="ru-RU" dirty="0"/>
              <a:t>в том, что </a:t>
            </a:r>
            <a:r>
              <a:rPr lang="ru-RU" dirty="0" smtClean="0"/>
              <a:t>делаются они </a:t>
            </a:r>
            <a:r>
              <a:rPr lang="ru-RU" dirty="0"/>
              <a:t>быстро, из самых доступных материалов и прямо во время игры. Образы и их количество могут быть придуманы прямо во время </a:t>
            </a:r>
            <a:r>
              <a:rPr lang="ru-RU" dirty="0" smtClean="0"/>
              <a:t>изготовления. </a:t>
            </a:r>
          </a:p>
          <a:p>
            <a:pPr algn="ctr"/>
            <a:r>
              <a:rPr lang="ru-RU" dirty="0" smtClean="0"/>
              <a:t>А </a:t>
            </a:r>
            <a:r>
              <a:rPr lang="ru-RU" dirty="0"/>
              <a:t>если </a:t>
            </a:r>
            <a:r>
              <a:rPr lang="ru-RU" dirty="0" smtClean="0"/>
              <a:t>куклу </a:t>
            </a:r>
            <a:r>
              <a:rPr lang="ru-RU" dirty="0"/>
              <a:t>выполнить аккуратно, она может служить и прекрасным сувениром.</a:t>
            </a:r>
          </a:p>
        </p:txBody>
      </p:sp>
      <p:pic>
        <p:nvPicPr>
          <p:cNvPr id="3" name="Рисунок 2" descr="e48c200729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142984"/>
            <a:ext cx="4572032" cy="3019266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1142984"/>
            <a:ext cx="7429552" cy="4500594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/>
              <a:t>Цели создания: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1.</a:t>
            </a:r>
            <a:r>
              <a:rPr lang="ru-RU" sz="1800" dirty="0"/>
              <a:t>    -  </a:t>
            </a:r>
            <a:r>
              <a:rPr lang="ru-RU" sz="1800" b="1" dirty="0"/>
              <a:t>П</a:t>
            </a:r>
            <a:r>
              <a:rPr lang="ru-RU" sz="1800" dirty="0"/>
              <a:t>ознакомить  детей  с  историей России на примере народной игрушки;</a:t>
            </a:r>
            <a:br>
              <a:rPr lang="ru-RU" sz="1800" dirty="0"/>
            </a:br>
            <a:r>
              <a:rPr lang="ru-RU" sz="1800" dirty="0"/>
              <a:t>-  воспитывать интерес к народным промыслам;</a:t>
            </a:r>
            <a:br>
              <a:rPr lang="ru-RU" sz="1800" dirty="0"/>
            </a:br>
            <a:r>
              <a:rPr lang="ru-RU" sz="1800" dirty="0"/>
              <a:t>- знакомить с русским  народным  фольклором  посредством  народной</a:t>
            </a:r>
            <a:br>
              <a:rPr lang="ru-RU" sz="1800" dirty="0"/>
            </a:br>
            <a:r>
              <a:rPr lang="ru-RU" sz="1800" dirty="0"/>
              <a:t>  игрушки;</a:t>
            </a:r>
            <a:br>
              <a:rPr lang="ru-RU" sz="1800" dirty="0"/>
            </a:br>
            <a:r>
              <a:rPr lang="ru-RU" sz="1800" dirty="0"/>
              <a:t>-  развивать воображение, художественный вкус, моторику рук</a:t>
            </a:r>
            <a:br>
              <a:rPr lang="ru-RU" sz="1800" dirty="0"/>
            </a:br>
            <a:r>
              <a:rPr lang="ru-RU" sz="1800" dirty="0"/>
              <a:t>(скручивание, пеленание,</a:t>
            </a:r>
            <a:br>
              <a:rPr lang="ru-RU" sz="1800" dirty="0"/>
            </a:br>
            <a:r>
              <a:rPr lang="ru-RU" sz="1800" dirty="0"/>
              <a:t>   завязывание, заматывание, игры с мелкими игрушками).</a:t>
            </a:r>
            <a:br>
              <a:rPr lang="ru-RU" sz="1800" dirty="0"/>
            </a:br>
            <a:r>
              <a:rPr lang="ru-RU" sz="1800" b="1" dirty="0"/>
              <a:t>2.</a:t>
            </a:r>
            <a:r>
              <a:rPr lang="ru-RU" sz="1800" dirty="0"/>
              <a:t>    - </a:t>
            </a:r>
            <a:r>
              <a:rPr lang="ru-RU" sz="1800" b="1" dirty="0"/>
              <a:t>П</a:t>
            </a:r>
            <a:r>
              <a:rPr lang="ru-RU" sz="1800" dirty="0"/>
              <a:t>ривлечь внимание родителей к истории  нашей страны </a:t>
            </a:r>
            <a:r>
              <a:rPr lang="ru-RU" sz="1800" dirty="0" smtClean="0"/>
              <a:t>с</a:t>
            </a:r>
            <a:r>
              <a:rPr lang="ru-RU" sz="1800" dirty="0"/>
              <a:t> </a:t>
            </a:r>
            <a:r>
              <a:rPr lang="ru-RU" sz="1800" dirty="0" smtClean="0"/>
              <a:t>использованием </a:t>
            </a:r>
            <a:r>
              <a:rPr lang="ru-RU" sz="1800" dirty="0"/>
              <a:t>народной   игрушки;</a:t>
            </a:r>
            <a:br>
              <a:rPr lang="ru-RU" sz="1800" dirty="0"/>
            </a:br>
            <a:r>
              <a:rPr lang="ru-RU" sz="1800" dirty="0"/>
              <a:t>- организация  совместной  деятельности и   досугов  родителей  с детьми;</a:t>
            </a:r>
            <a:br>
              <a:rPr lang="ru-RU" sz="1800" dirty="0"/>
            </a:br>
            <a:r>
              <a:rPr lang="ru-RU" sz="1800" dirty="0"/>
              <a:t>- повышение  общего  культурного  уровня  родителей.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14422"/>
            <a:ext cx="73581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Это чудо: </a:t>
            </a:r>
            <a:r>
              <a:rPr lang="ru-RU" sz="2000" dirty="0"/>
              <a:t>из нескольких </a:t>
            </a:r>
            <a:r>
              <a:rPr lang="ru-RU" sz="2000" dirty="0" smtClean="0"/>
              <a:t>тряпочек создавалась кукла,  </a:t>
            </a:r>
            <a:r>
              <a:rPr lang="ru-RU" sz="2000" dirty="0"/>
              <a:t>без рук, без ног, без обозначенного лица </a:t>
            </a:r>
            <a:r>
              <a:rPr lang="ru-RU" sz="2000" dirty="0" smtClean="0"/>
              <a:t>передавался ее характер. </a:t>
            </a:r>
            <a:r>
              <a:rPr lang="ru-RU" sz="2000" dirty="0"/>
              <a:t>Кукла была многолика, она могла смеяться и плакать.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3_orig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00232" y="2500306"/>
            <a:ext cx="5178234" cy="3071834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914400" y="1142984"/>
            <a:ext cx="730093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Экскурсия по мини-музею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29190" y="4071942"/>
            <a:ext cx="2928958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3" action="ppaction://hlinksldjump"/>
              </a:rPr>
              <a:t>Обрядовые куклы на Руси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00166" y="4071942"/>
            <a:ext cx="2928958" cy="1285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4" action="ppaction://hlinksldjump"/>
              </a:rPr>
              <a:t>Куклы изготовленные без помощи иглы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7554" y="2643182"/>
            <a:ext cx="2214578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5" action="ppaction://hlinksldjump"/>
              </a:rPr>
              <a:t>Немного о куклах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  <p:sndAc>
      <p:stSnd loop="1"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857364"/>
            <a:ext cx="24288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Традиционной игрушкой в быту русской деревни даже в самых бедных крестьянских семьях с давних времен была тряпичная кукла. В иных домах их до ста штук накапливалось.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Zi6_12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22" y="1142984"/>
            <a:ext cx="4401091" cy="428628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71538" y="1142984"/>
            <a:ext cx="1857388" cy="4286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4" action="ppaction://hlinksldjump"/>
              </a:rPr>
              <a:t>назад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1142984"/>
            <a:ext cx="3857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Игрушки никогда не оставляли на улице, не разбрасывали по избе, а берегли в корзинах, коробах, запирали в ларчики. Брали на жатву и на посиделки. Кукол разрешалось брать в гости, их клали в приданое.</a:t>
            </a:r>
            <a:r>
              <a:rPr lang="ru-RU" sz="2400" dirty="0"/>
              <a:t> </a:t>
            </a:r>
          </a:p>
        </p:txBody>
      </p:sp>
      <p:pic>
        <p:nvPicPr>
          <p:cNvPr id="3" name="Рисунок 2" descr="imag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3429000"/>
            <a:ext cx="3234124" cy="2314574"/>
          </a:xfrm>
          <a:prstGeom prst="rect">
            <a:avLst/>
          </a:prstGeom>
        </p:spPr>
      </p:pic>
      <p:pic>
        <p:nvPicPr>
          <p:cNvPr id="4" name="Рисунок 3" descr="77f21662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214422"/>
            <a:ext cx="3143272" cy="3143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62" y="4549676"/>
            <a:ext cx="3571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Много разных кукол придумал русский народ, каждая имеет свой характер, свое назначение («профессию»). </a:t>
            </a:r>
            <a:endParaRPr lang="ru-RU" sz="20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1071546"/>
            <a:ext cx="2500330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Обрядовые куклы на Руси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3" action="ppaction://hlinksldjump"/>
              </a:rPr>
              <a:t>назад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000240"/>
            <a:ext cx="2857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Каждая девочка умела делать </a:t>
            </a:r>
            <a:r>
              <a:rPr lang="ru-RU" dirty="0" err="1" smtClean="0"/>
              <a:t>куклу-стригунок</a:t>
            </a:r>
            <a:r>
              <a:rPr lang="ru-RU" dirty="0" smtClean="0"/>
              <a:t> </a:t>
            </a:r>
            <a:r>
              <a:rPr lang="ru-RU" dirty="0"/>
              <a:t>из соломы. Пучок соломы перекручивался и так получалась голова. Между двумя пучками просовывался меньший пучок - и получались руки. Оформляли куклу по-разному: и приделывали косу, и вязали платок, и из негодного тряпья даже изготовляли платья.</a:t>
            </a:r>
          </a:p>
        </p:txBody>
      </p:sp>
      <p:pic>
        <p:nvPicPr>
          <p:cNvPr id="4" name="Рисунок 3" descr="Zi6_12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142984"/>
            <a:ext cx="3500462" cy="4511011"/>
          </a:xfrm>
          <a:prstGeom prst="rect">
            <a:avLst/>
          </a:prstGeom>
        </p:spPr>
      </p:pic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i6_12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142984"/>
            <a:ext cx="3692796" cy="44291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6314" y="1142984"/>
            <a:ext cx="3357586" cy="4714908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>Соломенные куклы </a:t>
            </a:r>
            <a:r>
              <a:rPr lang="ru-RU" sz="1600" dirty="0" err="1" smtClean="0"/>
              <a:t>Стригушка</a:t>
            </a:r>
            <a:r>
              <a:rPr lang="ru-RU" sz="1600" dirty="0" smtClean="0"/>
              <a:t> и Ржанка -  символы плодородия – изготавливали на Руси в конце лета, или осенью.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Куклу </a:t>
            </a:r>
            <a:r>
              <a:rPr lang="ru-RU" sz="1600" dirty="0" err="1" smtClean="0"/>
              <a:t>Стригушку</a:t>
            </a:r>
            <a:r>
              <a:rPr lang="ru-RU" sz="1600" dirty="0" smtClean="0"/>
              <a:t> от слов «стричь», «подстригать по низу», делали из соломы, льна, сухой травы. Иногда ее украшали яркими нитками.</a:t>
            </a:r>
            <a:br>
              <a:rPr lang="ru-RU" sz="1600" dirty="0" smtClean="0"/>
            </a:br>
            <a:r>
              <a:rPr lang="ru-RU" sz="1600" dirty="0" smtClean="0"/>
              <a:t>В честь окончания жатвы делали обрядовую куклу Ржанку. При уборке хлеба крестьяне изготавливали из последнего снопа куклу, наряжали ее в кумачовый сарафан, надевали кокошник, на шею бусы, ожерелье. Хранили такую куклу до следующего урожая как символ силы и плодородия.</a:t>
            </a:r>
            <a:r>
              <a:rPr lang="ru-RU" sz="1700" dirty="0" smtClean="0"/>
              <a:t/>
            </a:r>
            <a:br>
              <a:rPr lang="ru-RU" sz="1700" dirty="0" smtClean="0"/>
            </a:br>
            <a:endParaRPr lang="ru-RU" sz="1700" dirty="0"/>
          </a:p>
        </p:txBody>
      </p:sp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143504" y="1071546"/>
            <a:ext cx="3071834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Конечно, обрядовые куклы нельзя считать детской игрушкой. Ведь традиционная тряпичная кукла безлика. Лицо, как правило, не обозначалось, оставалось белым. В деревнях объясняли это просто неумением красиво разрисовать лицо, да и красок таких не было. Но смысл намного глубже.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Кукла без лица считалась предметом неодушевленным, недоступным для вселения в него злых, недобрых сил, а значит, и безвредным для ребенка. Она должна была принести ему благополучие, здоровье, радость.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 descr="http://sadberezka.taba.ru/fid/cnRlaW1hZ2VfdGh1bWI6YzY1OGMzZmMzYzZlODhiNzhiYjU2YTg2ZDA0Nzk0YmMvLw/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142984"/>
            <a:ext cx="348615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  <p:sndAc>
      <p:stSnd>
        <p:snd r:embed="rId2" name="071 Leonard Bernstein -  One Hand, One Heart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346</Words>
  <Application>Microsoft Office PowerPoint</Application>
  <PresentationFormat>Экран (4:3)</PresentationFormat>
  <Paragraphs>30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Мини-музей  «Русская кукла»</vt:lpstr>
      <vt:lpstr>Цели создания: 1.    -  Познакомить  детей  с  историей России на примере народной игрушки; -  воспитывать интерес к народным промыслам; - знакомить с русским  народным  фольклором  посредством  народной   игрушки; -  развивать воображение, художественный вкус, моторику рук (скручивание, пеленание,    завязывание, заматывание, игры с мелкими игрушками). 2.    - Привлечь внимание родителей к истории  нашей страны с использованием народной   игрушки; - организация  совместной  деятельности и   досугов  родителей  с детьми; - повышение  общего  культурного  уровня  родителей. </vt:lpstr>
      <vt:lpstr>Слайд 3</vt:lpstr>
      <vt:lpstr>Слайд 4</vt:lpstr>
      <vt:lpstr>Слайд 5</vt:lpstr>
      <vt:lpstr>Слайд 6</vt:lpstr>
      <vt:lpstr>Слайд 7</vt:lpstr>
      <vt:lpstr>Соломенные куклы Стригушка и Ржанка -  символы плодородия – изготавливали на Руси в конце лета, или осенью.  Куклу Стригушку от слов «стричь», «подстригать по низу», делали из соломы, льна, сухой травы. Иногда ее украшали яркими нитками. В честь окончания жатвы делали обрядовую куклу Ржанку. При уборке хлеба крестьяне изготавливали из последнего снопа куклу, наряжали ее в кумачовый сарафан, надевали кокошник, на шею бусы, ожерелье. Хранили такую куклу до следующего урожая как символ силы и плодородия. </vt:lpstr>
      <vt:lpstr>Слайд 9</vt:lpstr>
      <vt:lpstr>Кувадка. Первая кукла в жизни ребенка.  Раньше был обычай: как только женщина чувствовала, что у нее будет ребенок, она начинала мастерить тряпичную куколку-закрутку: "Связывала поначалу тулово, потом приделывала ручки вместе с головушкой, а уж тогда наряжала простенько. Работала без иголки: не надо, чтобы руки прикасались к металлу. И вот, соорудит такую куколку мама и за две недели до родов укладывает ее в люльку, и они обе уже ждут, когда появится ребеночек. А куколка оберегает люльку от дурного глаза. Вырастет ребеночек, играет в свою куколку-оберег, в которой сохранилось тепло маминых рук. </vt:lpstr>
      <vt:lpstr>Слайд 11</vt:lpstr>
      <vt:lpstr>Сорока-ворона (водя пальчиком по ладошке) Сорока-ворона Деткам отдала. (загибают пальчики) Этому дала Этому дала Этому дала Этому дала А этому не дала: — Зачем дров не пилил — Зачем воду не носил!  </vt:lpstr>
      <vt:lpstr>Слайд 13</vt:lpstr>
      <vt:lpstr>Слайд 14</vt:lpstr>
    </vt:vector>
  </TitlesOfParts>
  <Company>Кузьмичёва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Юлия</cp:lastModifiedBy>
  <cp:revision>33</cp:revision>
  <dcterms:created xsi:type="dcterms:W3CDTF">2011-11-09T16:21:59Z</dcterms:created>
  <dcterms:modified xsi:type="dcterms:W3CDTF">2011-11-10T17:11:06Z</dcterms:modified>
</cp:coreProperties>
</file>