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16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1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00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4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7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1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256B-36C3-486B-B23A-BC61D6F31A06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FD5C4B-3937-42E7-8D4A-7C2603645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1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арт-терапии при снятии психоэмоционального напряжения»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едагог-психолог Мурзина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8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779319"/>
            <a:ext cx="8692111" cy="5262044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Арт-терапия</a:t>
            </a:r>
            <a:r>
              <a:rPr lang="ru-RU" sz="2000" dirty="0"/>
              <a:t> – это специализированная форма психотерапии, основанная на искусстве, в первую очередь на рисовании и творческой деятельности. </a:t>
            </a:r>
          </a:p>
          <a:p>
            <a:r>
              <a:rPr lang="ru-RU" sz="2000" dirty="0"/>
              <a:t>Основной </a:t>
            </a:r>
            <a:r>
              <a:rPr lang="ru-RU" sz="2000" b="1" dirty="0"/>
              <a:t>целью арт-терапии </a:t>
            </a:r>
            <a:r>
              <a:rPr lang="ru-RU" sz="2000" dirty="0"/>
              <a:t>является гармонизация развития личности через развитие самовыражения и самосознания в процессе восприятия и создания художественных продуктов и творческой деятельности.</a:t>
            </a:r>
          </a:p>
          <a:p>
            <a:r>
              <a:rPr lang="ru-RU" sz="2000" b="1" dirty="0"/>
              <a:t>Суть арт-терапии</a:t>
            </a:r>
            <a:r>
              <a:rPr lang="ru-RU" sz="2000" dirty="0"/>
              <a:t> заключается в том, что она помогает людям </a:t>
            </a:r>
            <a:r>
              <a:rPr lang="ru-RU" sz="2000" dirty="0" smtClean="0"/>
              <a:t>выразить </a:t>
            </a:r>
            <a:r>
              <a:rPr lang="ru-RU" sz="2000" dirty="0"/>
              <a:t>свои эмоции и чувства через творческий </a:t>
            </a:r>
            <a:r>
              <a:rPr lang="ru-RU" sz="2000" dirty="0" smtClean="0"/>
              <a:t>процесс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6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155" y="529937"/>
            <a:ext cx="8764847" cy="551142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Виды арт-терапии:</a:t>
            </a:r>
            <a:endParaRPr lang="ru-RU" sz="2400" b="1" dirty="0"/>
          </a:p>
          <a:p>
            <a:r>
              <a:rPr lang="ru-RU" sz="2000" dirty="0" smtClean="0"/>
              <a:t>кукольная </a:t>
            </a:r>
            <a:r>
              <a:rPr lang="ru-RU" sz="2000" dirty="0"/>
              <a:t>терапия, </a:t>
            </a:r>
          </a:p>
          <a:p>
            <a:r>
              <a:rPr lang="ru-RU" sz="2000" dirty="0" err="1" smtClean="0"/>
              <a:t>мандалотерапия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музыкальная </a:t>
            </a:r>
            <a:r>
              <a:rPr lang="ru-RU" sz="2000" dirty="0"/>
              <a:t>терапия,</a:t>
            </a:r>
          </a:p>
          <a:p>
            <a:r>
              <a:rPr lang="ru-RU" sz="2000" dirty="0" smtClean="0"/>
              <a:t>песочная </a:t>
            </a:r>
            <a:r>
              <a:rPr lang="ru-RU" sz="2000" dirty="0"/>
              <a:t>терапия,</a:t>
            </a:r>
          </a:p>
          <a:p>
            <a:r>
              <a:rPr lang="ru-RU" sz="2000" dirty="0" smtClean="0"/>
              <a:t>работа </a:t>
            </a:r>
            <a:r>
              <a:rPr lang="ru-RU" sz="2000" dirty="0"/>
              <a:t>с пластичными материалами </a:t>
            </a:r>
            <a:r>
              <a:rPr lang="ru-RU" sz="2000" dirty="0" smtClean="0"/>
              <a:t>(с </a:t>
            </a:r>
            <a:r>
              <a:rPr lang="ru-RU" sz="2000" dirty="0"/>
              <a:t>глиной, тестом, массой для лепки</a:t>
            </a:r>
            <a:r>
              <a:rPr lang="ru-RU" sz="2000" dirty="0" smtClean="0"/>
              <a:t>), </a:t>
            </a:r>
          </a:p>
          <a:p>
            <a:r>
              <a:rPr lang="ru-RU" sz="2000" dirty="0" err="1"/>
              <a:t>и</a:t>
            </a:r>
            <a:r>
              <a:rPr lang="ru-RU" sz="2000" dirty="0" err="1" smtClean="0"/>
              <a:t>зотерапия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аппликации,</a:t>
            </a:r>
            <a:endParaRPr lang="ru-RU" sz="2000" dirty="0"/>
          </a:p>
          <a:p>
            <a:r>
              <a:rPr lang="ru-RU" sz="2000" dirty="0" err="1" smtClean="0"/>
              <a:t>сказкотерапия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танцевальная </a:t>
            </a:r>
            <a:r>
              <a:rPr lang="ru-RU" sz="2000" dirty="0"/>
              <a:t>терапия,</a:t>
            </a:r>
          </a:p>
          <a:p>
            <a:r>
              <a:rPr lang="ru-RU" sz="2000" dirty="0" smtClean="0"/>
              <a:t>терапия </a:t>
            </a:r>
            <a:r>
              <a:rPr lang="ru-RU" sz="2000" dirty="0"/>
              <a:t>визуальными искусствами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68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Песочная </a:t>
            </a:r>
            <a:r>
              <a:rPr lang="ru-RU" dirty="0"/>
              <a:t>терапия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57" y="2160588"/>
            <a:ext cx="5576923" cy="3881437"/>
          </a:xfrm>
        </p:spPr>
      </p:pic>
    </p:spTree>
    <p:extLst>
      <p:ext uri="{BB962C8B-B14F-4D97-AF65-F5344CB8AC3E}">
        <p14:creationId xmlns:p14="http://schemas.microsoft.com/office/powerpoint/2010/main" val="48907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Работа </a:t>
            </a:r>
            <a:r>
              <a:rPr lang="ru-RU" dirty="0"/>
              <a:t>с пластичными </a:t>
            </a:r>
            <a:r>
              <a:rPr lang="ru-RU" dirty="0" smtClean="0"/>
              <a:t>материалами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2" y="1930400"/>
            <a:ext cx="3035694" cy="293365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86" y="2161309"/>
            <a:ext cx="3154327" cy="3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Изотерапия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7" y="1830270"/>
            <a:ext cx="3744606" cy="3286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78" y="2660072"/>
            <a:ext cx="4530900" cy="31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01" y="1930400"/>
            <a:ext cx="3888336" cy="3659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57" y="2421112"/>
            <a:ext cx="3035892" cy="39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0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</a:t>
            </a:r>
            <a:r>
              <a:rPr lang="ru-RU" dirty="0" err="1" smtClean="0"/>
              <a:t>андалотерапия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93" y="1755344"/>
            <a:ext cx="3690875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535" y="2432122"/>
            <a:ext cx="3631724" cy="43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550719"/>
            <a:ext cx="8692111" cy="5490644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</a:t>
            </a:r>
          </a:p>
          <a:p>
            <a:pPr marL="0" indent="0" algn="ctr">
              <a:buNone/>
            </a:pPr>
            <a:r>
              <a:rPr lang="ru-RU" sz="2400" dirty="0" smtClean="0"/>
              <a:t>Дошкольный </a:t>
            </a:r>
            <a:r>
              <a:rPr lang="ru-RU" sz="2400" dirty="0"/>
              <a:t>возраст, по определению А.Н. Леонтьева – это «</a:t>
            </a:r>
            <a:r>
              <a:rPr lang="ru-RU" sz="2400" b="1" dirty="0"/>
              <a:t>период первоначального фактического склада личности</a:t>
            </a:r>
            <a:r>
              <a:rPr lang="ru-RU" sz="2400" dirty="0" smtClean="0"/>
              <a:t>»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Сохранить </a:t>
            </a:r>
            <a:r>
              <a:rPr lang="ru-RU" sz="2400" dirty="0"/>
              <a:t>психологическое здоровье ребенка - значит научить его адаптироваться к любой среде, противостоять стрессовым ситуациям и творчески относиться к </a:t>
            </a:r>
            <a:r>
              <a:rPr lang="ru-RU" sz="2400" dirty="0" smtClean="0"/>
              <a:t>действительности.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05776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1578</TotalTime>
  <Words>167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«Методы арт-терапии при снятии психоэмоционального напряжения»</vt:lpstr>
      <vt:lpstr>Презентация PowerPoint</vt:lpstr>
      <vt:lpstr>Презентация PowerPoint</vt:lpstr>
      <vt:lpstr>Песочная терапия</vt:lpstr>
      <vt:lpstr>Работа с пластичными материалами </vt:lpstr>
      <vt:lpstr>Изотерапия</vt:lpstr>
      <vt:lpstr>Аппликации</vt:lpstr>
      <vt:lpstr>Мандалотерапия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2024-11-22T10:25:02Z</dcterms:created>
  <dcterms:modified xsi:type="dcterms:W3CDTF">2024-12-10T11:26:32Z</dcterms:modified>
</cp:coreProperties>
</file>