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8" r:id="rId17"/>
    <p:sldId id="273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0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9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2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6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5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7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0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6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7528-231F-432B-8E7D-91840F4CFE0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6A2D-AB7F-4B37-BF7B-38F12115F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0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82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8314" y="123568"/>
            <a:ext cx="6985686" cy="668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РЕЧЕВЫЕ ИГРЫ В РАЗВИТИИ  ЛОГИЧЕСКОГО МЫШЛЕНИЯ У ДОШКОЛЬНИКОВ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 для воспитателей.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Подготовили и провели воспитатели : 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Акчурина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Р.А, </a:t>
            </a:r>
            <a:r>
              <a:rPr lang="ru-RU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Краковная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Т.В                          2024 год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378" cy="6858000"/>
          </a:xfrm>
          <a:prstGeom prst="rect">
            <a:avLst/>
          </a:prstGeom>
        </p:spPr>
      </p:pic>
      <p:pic>
        <p:nvPicPr>
          <p:cNvPr id="2" name="Рисунок 1" descr="https://fsd.multiurok.ru/html/2021/03/18/s_60530576dd89e/1656679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94" y="2029207"/>
            <a:ext cx="52482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50772" y="487680"/>
            <a:ext cx="9151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: надо придумать как можно больше ассоциаций на каждую картинку.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Оценивается    количество и качество (оригинальность) образов. Упражнение хорошо проводить с группой детей в форме соревнования.</a:t>
            </a:r>
            <a:endParaRPr lang="ru-RU" b="1" dirty="0"/>
          </a:p>
        </p:txBody>
      </p:sp>
      <p:pic>
        <p:nvPicPr>
          <p:cNvPr id="4" name="Рисунок 3" descr="https://fsd.multiurok.ru/html/2021/03/18/s_60530576dd89e/1656679_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3866605"/>
            <a:ext cx="7159534" cy="1698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2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8011" y="104503"/>
            <a:ext cx="10925492" cy="22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Задачи на составление заданной фигуры из определенного количества палочек".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Задачи на изменение фигур, для решения которых надо убрать указанное количество палочек.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Дана фигура из 6 квадратов. Надо убрать 2 палочки так, чтобы осталось 4 квадрата.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fsd.multiurok.ru/html/2021/03/18/s_60530576dd89e/1656679_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57" y="2112220"/>
            <a:ext cx="4241075" cy="1132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01189" y="3244334"/>
            <a:ext cx="769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два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квадрата из 7 палочек.</a:t>
            </a:r>
            <a:endParaRPr lang="ru-RU" dirty="0"/>
          </a:p>
        </p:txBody>
      </p:sp>
      <p:pic>
        <p:nvPicPr>
          <p:cNvPr id="5" name="Рисунок 4" descr="https://fsd.multiurok.ru/html/2021/03/18/s_60530576dd89e/1656679_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9" y="3728093"/>
            <a:ext cx="4562475" cy="139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05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3474" y="278674"/>
            <a:ext cx="10587034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Задачи, решение которых состоит в перекладывании палочек с целью видоизменения фигуры.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"В фигуре переложить 3 палочки так, чтобы получилось 4 равных треугольника".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fsd.multiurok.ru/html/2021/03/18/s_60530576dd89e/1656679_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5" y="1743955"/>
            <a:ext cx="3021874" cy="12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3474" y="3105835"/>
            <a:ext cx="856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"В фигуре, состоящей из 4 квадратов, переложить 3 палочки так, чтобы получилось 3 таких же квадрата".</a:t>
            </a:r>
            <a:endParaRPr lang="ru-RU" dirty="0"/>
          </a:p>
        </p:txBody>
      </p:sp>
      <p:pic>
        <p:nvPicPr>
          <p:cNvPr id="5" name="Рисунок 4" descr="https://fsd.multiurok.ru/html/2021/03/18/s_60530576dd89e/1656679_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0" y="4245836"/>
            <a:ext cx="4676775" cy="136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8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3474" y="130629"/>
            <a:ext cx="10685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Составить домик из 6 палочек, а затем переложить 2 палочки так, чтобы, получился флажок".</a:t>
            </a:r>
            <a:endParaRPr lang="ru-RU" dirty="0"/>
          </a:p>
        </p:txBody>
      </p:sp>
      <p:pic>
        <p:nvPicPr>
          <p:cNvPr id="3" name="Рисунок 2" descr="https://fsd.multiurok.ru/html/2021/03/18/s_60530576dd89e/1656679_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69" y="1023551"/>
            <a:ext cx="46767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3474" y="3105835"/>
            <a:ext cx="8560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Переложить 6 палочек так, чтобы, из корабля получился танк.</a:t>
            </a:r>
            <a:endParaRPr lang="ru-RU" dirty="0"/>
          </a:p>
        </p:txBody>
      </p:sp>
      <p:pic>
        <p:nvPicPr>
          <p:cNvPr id="5" name="Рисунок 4" descr="https://fsd.multiurok.ru/html/2021/03/18/s_60530576dd89e/1656679_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1" y="4092410"/>
            <a:ext cx="479107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6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2479" y="374468"/>
            <a:ext cx="1021327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Поиграем с вами с счетными палочками. Нужно выполнить задание.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86" y="1179344"/>
            <a:ext cx="2379088" cy="1189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4930" y="2828836"/>
            <a:ext cx="10659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рисунке звезда, включающая в себя восемь треугольников – 6 маленьких и 2 больших. Передвиньте 2 спички так, чтобы в звезде осталось только 6 треугольников.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2437" y="2459504"/>
            <a:ext cx="8351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Переложите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две спички так, чтобы из пяти квадратов получилось семь.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7" y="4183222"/>
            <a:ext cx="2821073" cy="26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43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2984" y="296091"/>
            <a:ext cx="9152238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Эти упражнения,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как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предыдущие, направлены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образного логического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мышления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геометрических представлений, конструктивных пространственных способностей практического плана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одна игра для развития логического мышления, Ребусы. Их можно проводить с детьми старшего дошкольного возраста.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2" y="1178121"/>
            <a:ext cx="2830284" cy="2549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8" y="1178121"/>
            <a:ext cx="3143794" cy="2296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88" y="1300040"/>
            <a:ext cx="3386449" cy="1774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5" y="3851651"/>
            <a:ext cx="2846517" cy="1930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41" y="3888947"/>
            <a:ext cx="3194860" cy="2017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74" y="3474720"/>
            <a:ext cx="3821876" cy="30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5872" y="1476462"/>
            <a:ext cx="453286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РЕБУСЫ для взрослых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2" y="2021983"/>
            <a:ext cx="1840754" cy="2603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38" y="3323632"/>
            <a:ext cx="2012458" cy="2841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38" y="2021983"/>
            <a:ext cx="2157785" cy="2737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65" y="3509473"/>
            <a:ext cx="1792403" cy="24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39" y="0"/>
            <a:ext cx="1269533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227" y="345989"/>
            <a:ext cx="841083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595" y="2067698"/>
            <a:ext cx="9687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90" y="1661566"/>
            <a:ext cx="3756453" cy="4505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61" y="583197"/>
            <a:ext cx="3728712" cy="52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8309" y="-714861"/>
            <a:ext cx="10914664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900"/>
              </a:spcAft>
            </a:pPr>
            <a:endParaRPr lang="ru-RU" sz="1400" dirty="0" smtClean="0">
              <a:solidFill>
                <a:srgbClr val="302B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endParaRPr lang="ru-RU" sz="1400" dirty="0">
              <a:solidFill>
                <a:srgbClr val="302B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endParaRPr lang="ru-RU" sz="1400" dirty="0" smtClean="0">
              <a:solidFill>
                <a:srgbClr val="302B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endParaRPr lang="ru-RU" sz="1400" dirty="0">
              <a:solidFill>
                <a:srgbClr val="302B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endParaRPr lang="ru-RU" sz="1400" dirty="0" smtClean="0">
              <a:solidFill>
                <a:srgbClr val="302B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solidFill>
                  <a:srgbClr val="302B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Итоговые вопросы. </a:t>
            </a:r>
            <a:endParaRPr lang="ru-RU" sz="1400" dirty="0">
              <a:solidFill>
                <a:srgbClr val="302B3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ты хочешь воспользоваться мной, ты бросаешь меня. Закончишь меня использовать – забираешь меня обратно. Кто же я?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b="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Якорь на корабле.)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меня есть шея, но нет головы, и при этом я ношу кепку. Кто я?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b="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Бутылка.)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меня есть озера без воды, горы без камней и города без зданий. Кто я?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b="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Карта местности.)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имеется у панд такого, чем не обладает ни одно другое животное в мире?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b="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Детеныши панды!)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Сырым не едят, варенным выбрасывают. (Лавровый лист)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большой орган у человека. (Кожа)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 могу сделать, чего ты не сможешь повторить никогда в жизни. (Проползти у тебя между ног)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Слово, состоящее из ста отрицаний (Стонет)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302B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(Всем за ответы призы)</a:t>
            </a:r>
          </a:p>
          <a:p>
            <a:pPr fontAlgn="base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Итак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 систематическом обучении у детей формируются средства, с помощью которых он   может называть, обозначать, а значит, воображать и представлять явления и их связи. Таким образом, развивается логическое мышление.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052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65" y="2331307"/>
            <a:ext cx="6565556" cy="3780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9233" y="1227438"/>
            <a:ext cx="5272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СПАСИБО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ВНИМАНИЕ !!!!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518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2854" y="60129"/>
            <a:ext cx="9835978" cy="546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мы называем мышлением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обыденной жизни под мышлением обычно понимают словесные рассуждения. В психологии это понятие имеет гораздо более широкое значение. Психологи называют мышлением любой психический процесс, с помощью которого человек решает стоящую перед ним задачу.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 - одна из высших форм деятельности человека. Это социально обусловленный психический процесс, неразрывно связанный с речью. В процессе мыслительной деятельности вырабатываются определенные приемы или операции (анализ, синтез, сравнение, обобщение, конкретизация).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три вида мышления: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 (познание с помощью манипулирования предметами)</a:t>
            </a:r>
            <a:endParaRPr lang="ru-RU" sz="1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наглядно-образное (познание с помощью представлений предметов, явлений)</a:t>
            </a:r>
            <a:endParaRPr lang="ru-RU" sz="1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словесно-логическое (познание с помощью понятий, слов, рассуждений)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0345" y="65836"/>
            <a:ext cx="10635049" cy="555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 мышление особенно интенсивно развивается у ребенка с 3-4 лет. Он постигает свойства предметов, учится оперировать предметами, устанавливать отношения между ними и решать самые разные практические задачи.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наглядно-действенного мышления формируется и более сложная форма мышления - наглядно-образное.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характеризуется тем, что ребенок уже может решать задачи на основе представлений, без применения практических действий. Это позволяет ребенку, например, использовать схематические изображения или считать в уме.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шести-семи годам начинается более интенсивное формирование словесно-логического мышления, которое связано с использованием и преобразованием понятий. Однако оно не является ведущим у дошкольников.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логика? Логика, если дословно переводить с древнегреческого, обозначает речь, рассуждение. Если слово логика использовать как термин, то это наука о рассуждении, искусство рассуждения.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8053" y="265314"/>
            <a:ext cx="9885405" cy="505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Логическое мышление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это вид мыслительного процесса, при котором человек использует логические конструкции и готовые понятия. Нужно ли нам в повседневной жизни логическое мышление? Конечно (на счет всех людей не будем делать поспешные выводы)!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логическое мышление, да еще и воображение хорошо развиты у человека, то он способен творчески мыслить и творчески подходить к поставленным задачам. Развитию логического мышления необходимо учиться.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виды мышления тесно связаны между собой. При решении задач словесные рассуждения опираются на яркие образы. В то же время решение даже самой простой, самой конкретной задачи требует словесных обобщений.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 игры, конструирование, лепка, рисование, чтение, общение и т.д., то есть все то, чем занимается ребенок до школы, развивают у него такие мыслительные операции, как обобщение, сравнение, абстрагирование, классификация, установление причинно-следственных связей, понимание взаимозависимостей, способность рассуждать.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1817" y="1302470"/>
            <a:ext cx="9083040" cy="4541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А сейчас мы с вами превратимся в детей. Для начала проведем с вами разминку. Нам нужно ответить на                              вопросы. Кто ответит правильно, получит поощрительный приз.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Спрыгнуть с него на ходу можно, а вскочить на него на ходу нельзя. Что это?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(Самолет)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раза родится, один раз умирает.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(Курица)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Кого с пола за хвост не поднимешь?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(Клубок ниток)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веревке завязали пять узлов. На сколько частей эти узлы разделили веревку?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6)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бросить мяч так, чтобы он, пролетев некоторое время, остановился и начал движение в обратном направлении?  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(Да, бросить его вверх)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. 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столе лежали конфеты. Две матери, две дочери, да бабушка с внучкой взяли конфет по одной штуке. Сколько конфет лежало на столе?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(Три)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Когда гусь стоит на одной ноге, он весит 7 кг. Сколько будет весить гусь, если встанет на две ноги?</a:t>
            </a:r>
            <a:r>
              <a:rPr lang="ru-RU" sz="1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 кг)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настолько невероятно хрупкое, что простое произнесение его имени разрушит его? 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Тишина.)</a:t>
            </a: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принадлежит только вам, но другими людьми оно используется больше вас. О чем идет речь? 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 имя.)</a:t>
            </a:r>
          </a:p>
          <a:p>
            <a:pPr fontAlgn="base">
              <a:spcAft>
                <a:spcPts val="9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который это сделал, не хочет этого. Человеку, купившему это, оно не нужно. Человек, которому это нужно, не знает об этом. О чем я говорю?(Гроб)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3470" y="461555"/>
            <a:ext cx="8633254" cy="6788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Разминку провели. Перейдем с  вами к практической игровой части.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Поиграем в игру.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“Отвечаем быстро”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мячом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Взрослый бросает мяч ребенку с названием предметов (существительным), а ребенок должен быстро назвать прилагательное. Можно договорится что малыш будет называть только цвета предметов. Например : огурец - зеленый, солнце - желтое, потолок - белый… Как вариант, можно игру усложнить: взрослый будет говорить то существительные, то прилагательные по очереди. Если игрок сказал ответ невпопад, и он не соответствует действительности - родитель и ребенок меняются местами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слово»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поиграть в такую игру: вы будете начинать слово, произнося первый слог, а он – его заканчивать. «Отгадайте, что я хочу сказать: По…», - так вы начинаете игру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ПО….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ЗА……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МИ….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МУ…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ДО….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ЧЕ….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ПО…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ЗО….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легко и быстро справляется с заданием, предложите ему придумывать (отгадывать) не одно слово, а столько, сколько он сможет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dirty="0"/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4703" y="248194"/>
            <a:ext cx="9473513" cy="5320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«Найди лишнее слово»</a:t>
            </a:r>
            <a:endParaRPr lang="ru-RU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Читаете ребенку серию слов. Каждая серия состоит из 4 слов; 3 слова в каждой серии является однородными и могут быть объединены по общему для них признаку, а одно слово отличается от них и должно быть исключено.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Предложите ребенку определить слово, которое является «лишним».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Старый, дряхлый, маленький, ветхий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Храбрый, злой, смелый, отважный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Яблоко, слива, огурец, груша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Молоко, творог, сметана, хлеб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Час, минута, лето, секунда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Ложка, тарелка, кастрюля, сумка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Платье, свитер, шапка, рубашка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Книга, телевизор, радио, магнитофон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Мыло, метла, зубная паста, шампунь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Береза, дуб, сосна, земляника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5189" y="0"/>
            <a:ext cx="9926595" cy="614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лишнюю картинку».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Подберите серию картинок, среди которых каждые три картинки можно объединить в группу по общему признаку, а четвертая лишняя. 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Разложите перед ребенком первые четыре картинки и предложите ему лишнюю убрать. Спросите: «Почему ты так думаешь. Чем похожи те картинки, которые ты оставил?»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Отметьте, выделяет ли ребенок существеннее признаки, правильно ли группирует предметы.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видите, то ребенку трудно достается эта операция, то продолжайте терпеливо заниматься с ним, подбирая другую серию картинок. Помимо картинок можно использовать и предметы. Главное заинтересовать ребенка игровой формой задания.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гибкости ума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« Назови больше слов»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назвать как можно больше слов, обозначающих какое-либо понятие.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деревья (береза, сосна, ель, кедр, рябина…)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домашних животных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диких животных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наземный транспорт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воздушный транспорт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водный транспорт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овощи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обозначающие фрукты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слова, относящиеся к спорту (футбол, хоккей…)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0432" y="0"/>
            <a:ext cx="10008972" cy="5632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en-US" sz="1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это можно использовать?»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Предложите ребенку игру: найти наиболее большее число вариантов использования какого-либо предмета.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вы называете слово «карандаш», а ребенок придумывает как можно использовать этот предмет.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называет такие варианты: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Рисовать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Писать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Использовать, как палочку,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Указка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Градусник для куклы и т.д.</a:t>
            </a:r>
          </a:p>
          <a:p>
            <a:endParaRPr lang="ru-RU" sz="1400" dirty="0" smtClean="0"/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логического мышления можно давать детям картинки, палочки, кубики и т.д.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1069</Words>
  <Application>Microsoft Office PowerPoint</Application>
  <PresentationFormat>Широкоэкранный</PresentationFormat>
  <Paragraphs>186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18</cp:revision>
  <dcterms:created xsi:type="dcterms:W3CDTF">2024-01-28T09:38:17Z</dcterms:created>
  <dcterms:modified xsi:type="dcterms:W3CDTF">2024-03-12T13:04:43Z</dcterms:modified>
</cp:coreProperties>
</file>