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65" r:id="rId5"/>
    <p:sldId id="266" r:id="rId6"/>
    <p:sldId id="267" r:id="rId7"/>
    <p:sldId id="269" r:id="rId8"/>
    <p:sldId id="268" r:id="rId9"/>
    <p:sldId id="259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3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50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71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6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4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9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3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1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4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4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8D616A-982A-4F18-B3EB-5744B205FB0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3D408B-F1DE-46DA-92F5-E99279DE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32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88762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мастер класса  с          воспитателями МАДОУ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5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провели воспитатели: </a:t>
            </a:r>
            <a:r>
              <a:rPr lang="ru-RU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Акчурина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И.А, </a:t>
            </a:r>
            <a:r>
              <a:rPr lang="ru-RU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Краковная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г.Наро-Фоминск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5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3235234"/>
            <a:ext cx="4830355" cy="36227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0355" cy="3622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45" y="0"/>
            <a:ext cx="4830355" cy="36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8" y="1632857"/>
            <a:ext cx="5167085" cy="3875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9405" cy="35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1440" cy="2926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0"/>
            <a:ext cx="3910149" cy="2932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0"/>
            <a:ext cx="3910149" cy="2932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6" y="3352800"/>
            <a:ext cx="3892731" cy="291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23" y="3152504"/>
            <a:ext cx="3450364" cy="37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1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2898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182" y="888274"/>
            <a:ext cx="70278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«Руки учат голову, затем поумневшая голова учит руки , а умелые руки снова способствуют развитию мозга»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И.П. Павлов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4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6" y="1028343"/>
            <a:ext cx="7837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Почему нас заинтересовала эта тема, потому что детские конструкторы считаются универсальным учебным пособием, которое развивает моторику рук, мышление, память, фантазию, а так же множество других навыков. Истоки способностей и дарований детей – на кончиках их пальцев. От пальцев, образно говоря, идут тончайшие ручейки, которые питают источник творческой мысли. Ребенок, имеющий высокий уровень развития мелкой моторики, умеет логически рассуждать, у него достаточно развиты память, внимание, связанная речь.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Игры с конструктором представляют собой интеграцию всех пяти образовательных областей: познавательной, речевой, художественно – эстетической, социально – коммуникативной и физической.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9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331" y="69669"/>
            <a:ext cx="768966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конструирования: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детей приемам создания различных образов 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сенсорных эталонов ( цвет , форма , размер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чувствительности и мелкой моторики , целенаправленности действия , глазомера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речевой активности в процессе познавательной деятельности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детской самостоятельности и инициативы , стремления к активной деятельности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доброжелательного отношения к сверстникам , эмоциональной отзывчивости , радостного сопереживания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3212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 вы когда-нибудь играли в конструктор из кукурузных палочек? Именно это вы вам и хотим сегодня предложить сделать.</a:t>
            </a:r>
            <a:b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знаю, кто придумал эту чудо-игрушку, но идея действительно потрясающая. Игровая кукуруза, сделана из кукурузного крахмала, но состав более надежный и плотный, чем у простых кукурузных палочек. Окрашен кукурузный конструктор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натуральными пищевыми красителями.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из кукурузы экологически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чистый и абсолютно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безопасный.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малыш съест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такую деталь,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просто переварится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вредных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для здоровья!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66" y="3800657"/>
            <a:ext cx="4907739" cy="29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составления композиций клей не нужен, необходимо лишь промокнуть детали влажной губкой и соединить вместе. Что значительно облегчает работу с данным материалом.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Сотворить из 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кукуруктора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все, на что хватит фантазии. С помощью удобных инструментов, входящих в набор, игровую кукурузу можно всячески мять и превращать в самые разные формы. Стеком ее можно разрезать и делать новые фигуры. Палочки легко закручивать, завинчивать, катать — в общем, идеальный материал для ребенка который развивает моторику рук не хуже пластилина.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93" y="3330474"/>
            <a:ext cx="4006837" cy="2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КУКУРУТОР\IMG_20220411_1427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12" y="0"/>
            <a:ext cx="3563888" cy="262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12" y="3294112"/>
            <a:ext cx="3563888" cy="3563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297" y="95794"/>
            <a:ext cx="8943703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Кукуруктор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универсальное средство для каждого возраста.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раннем возрасте можно создавать небольшие образы и предметы, например : гусеница, цветок, самолет, ракета.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младшем дошкольном возрасте поделки становятся более крупными, объемными, все зависит от фантазии и воображения ребенка, например : самолет, цветок, башня.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старшем дошкольном возрасте поделки усложняются и создаются целые картины и композиции, например: в деревне, подводный мир, транспорт.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один вариант использования игровой кукурузы - это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аппликация. Влажные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 конструктора легко лепятся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 бумаге. Для этого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 использовать плотные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листы бумаги, лучше картон.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сначала нарисовать ребенку контуры, или дать готовую раскраску, предложив 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«оживить»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эту страничку. Интересно то, что аппликация получается объемной и герои как будто выходят из картинок.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esktop\КУКУРУТОР\0e4968b24c267a2b4aca0ff9358dd7e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28670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КУКУРУТОР\pl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80" y="5000624"/>
            <a:ext cx="2424351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6" y="5000623"/>
            <a:ext cx="24243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31" y="426319"/>
            <a:ext cx="8604069" cy="452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сейчас в практической части мастер – класса предлагаем поближе познакомиться с 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кукуруктором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 работы готовы. Покажите, что у вас получилось. Теперь соединим ваши заготовки в один сюжет и посмотрим, что у вас получилось. Как вы думаете, с какого возраста можно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конструировать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Кто желает, поделитесь своими ощущениями, чувствами, которые испытали при изготовлении поделки, будем рады  Вас выслушать.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 бы хотелось узнать ваше мнение о данном мастер-классе.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вами яблонька, если вам понравилось работать с таким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конструктором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вы хотели бы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его в работе с детьми - предлагаю украсить дерево красными яблоками, если считаете, что вам это не интересно и не пригодится в работе - то желтыми.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6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5565" cy="33266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97"/>
            <a:ext cx="4406537" cy="3304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2" y="1056640"/>
            <a:ext cx="3405050" cy="4540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34" y="0"/>
            <a:ext cx="2519041" cy="3356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96" y="3471432"/>
            <a:ext cx="2541515" cy="33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32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336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мастер класса  с          воспитателями МАДОУ дс № 5    подготовили и провели воспитатели: Акчурина И.А, Краковная Т.В                            г.Наро-Фоминск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Спасибо за внимание !!!!!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мастер класса  с          воспитателями МАДОУ дс № 5    подготовили и провели воспитатели: Акчурина И.А, Краковная Т.В                            г.Наро-Фоминск 2022</dc:title>
  <dc:creator>USER</dc:creator>
  <cp:lastModifiedBy>USER</cp:lastModifiedBy>
  <cp:revision>3</cp:revision>
  <dcterms:created xsi:type="dcterms:W3CDTF">2022-06-06T04:47:38Z</dcterms:created>
  <dcterms:modified xsi:type="dcterms:W3CDTF">2022-06-06T05:14:45Z</dcterms:modified>
</cp:coreProperties>
</file>