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4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0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213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90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3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9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1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5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4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7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6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5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D7456B-5EA1-4EAF-B421-00229F9D7969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ECCA-A999-42AE-AB80-26AEB7C3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10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8100" y="1981200"/>
            <a:ext cx="764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Логические схемы. Таблицы истинности.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97800" y="5092700"/>
            <a:ext cx="401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Кангин</a:t>
            </a:r>
            <a:r>
              <a:rPr lang="ru-RU" dirty="0" smtClean="0"/>
              <a:t> Евгений Валентинович</a:t>
            </a:r>
          </a:p>
          <a:p>
            <a:r>
              <a:rPr lang="ru-RU" dirty="0"/>
              <a:t>ФИЛИАЛ МАОУ "ОЦ №3 "СОЗВЕЗДИЕ" Г. ВОЛЬСКА" В С. НИКОЛАЕВКА</a:t>
            </a:r>
          </a:p>
        </p:txBody>
      </p:sp>
    </p:spTree>
    <p:extLst>
      <p:ext uri="{BB962C8B-B14F-4D97-AF65-F5344CB8AC3E}">
        <p14:creationId xmlns:p14="http://schemas.microsoft.com/office/powerpoint/2010/main" val="355745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56" y="1816100"/>
            <a:ext cx="5114869" cy="3260726"/>
            <a:chOff x="361" y="1144"/>
            <a:chExt cx="3093" cy="2054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61" y="1144"/>
              <a:ext cx="190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dirty="0"/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363" y="1635"/>
              <a:ext cx="286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dirty="0"/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00128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9" name="Скругленный прямоугольник 28">
            <a:hlinkClick r:id="rId2" action="ppaction://hlinksldjump"/>
          </p:cNvPr>
          <p:cNvSpPr/>
          <p:nvPr/>
        </p:nvSpPr>
        <p:spPr>
          <a:xfrm>
            <a:off x="6134100" y="1536700"/>
            <a:ext cx="22225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6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828800"/>
            <a:ext cx="5087938" cy="3230563"/>
            <a:chOff x="249" y="1152"/>
            <a:chExt cx="3205" cy="203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89" y="1187"/>
              <a:ext cx="1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49" y="1658"/>
              <a:ext cx="28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00128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>
            <a:hlinkClick r:id="rId2" action="ppaction://hlinksldjump"/>
          </p:cNvPr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6781006" y="4518025"/>
            <a:ext cx="7366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6134100" y="3429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0427" y="1856581"/>
            <a:ext cx="31908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5026" y="2649538"/>
            <a:ext cx="34607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1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828800"/>
            <a:ext cx="5087938" cy="3230563"/>
            <a:chOff x="249" y="1152"/>
            <a:chExt cx="3205" cy="203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89" y="1187"/>
              <a:ext cx="1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49" y="1658"/>
              <a:ext cx="28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45005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6781006" y="4518025"/>
            <a:ext cx="7366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34100" y="3429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0427" y="1856581"/>
            <a:ext cx="31908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5026" y="2649538"/>
            <a:ext cx="34607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2" name="Плюс 31"/>
          <p:cNvSpPr/>
          <p:nvPr/>
        </p:nvSpPr>
        <p:spPr>
          <a:xfrm>
            <a:off x="11393486" y="4429125"/>
            <a:ext cx="546100" cy="431800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>
            <a:hlinkClick r:id="rId2" action="ppaction://hlinksldjump"/>
          </p:cNvPr>
          <p:cNvSpPr/>
          <p:nvPr/>
        </p:nvSpPr>
        <p:spPr>
          <a:xfrm>
            <a:off x="8413750" y="2517775"/>
            <a:ext cx="2171699" cy="630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9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828800"/>
            <a:ext cx="5087938" cy="3230563"/>
            <a:chOff x="249" y="1152"/>
            <a:chExt cx="3205" cy="203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89" y="1187"/>
              <a:ext cx="1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49" y="1658"/>
              <a:ext cx="28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85090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6781006" y="4518025"/>
            <a:ext cx="7366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34100" y="3429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0427" y="1856581"/>
            <a:ext cx="31908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5026" y="2649538"/>
            <a:ext cx="34607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3" name="Минус 32"/>
          <p:cNvSpPr/>
          <p:nvPr/>
        </p:nvSpPr>
        <p:spPr>
          <a:xfrm>
            <a:off x="11406186" y="4518025"/>
            <a:ext cx="5334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45513" y="2564487"/>
            <a:ext cx="1892300" cy="59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1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828800"/>
            <a:ext cx="5087938" cy="3230563"/>
            <a:chOff x="249" y="1152"/>
            <a:chExt cx="3205" cy="203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89" y="1187"/>
              <a:ext cx="1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49" y="1658"/>
              <a:ext cx="28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45005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>
            <a:hlinkClick r:id="rId2" action="ppaction://hlinksldjump"/>
          </p:cNvPr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6781006" y="4932363"/>
            <a:ext cx="7366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34100" y="3429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0427" y="1856581"/>
            <a:ext cx="31908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5026" y="2649538"/>
            <a:ext cx="34607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endParaRPr lang="ru-RU" dirty="0"/>
          </a:p>
        </p:txBody>
      </p:sp>
      <p:sp>
        <p:nvSpPr>
          <p:cNvPr id="32" name="Плюс 31"/>
          <p:cNvSpPr/>
          <p:nvPr/>
        </p:nvSpPr>
        <p:spPr>
          <a:xfrm>
            <a:off x="11393486" y="4429125"/>
            <a:ext cx="546100" cy="431800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828800"/>
            <a:ext cx="5087938" cy="3230563"/>
            <a:chOff x="249" y="1152"/>
            <a:chExt cx="3205" cy="2035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60" y="1152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544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76" y="1680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960" y="2208"/>
              <a:ext cx="526" cy="910"/>
            </a:xfrm>
            <a:prstGeom prst="rect">
              <a:avLst/>
            </a:prstGeom>
            <a:solidFill>
              <a:srgbClr val="CE9964"/>
            </a:solidFill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134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34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16" y="1344"/>
              <a:ext cx="0" cy="1102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816" y="2448"/>
              <a:ext cx="14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72" y="2928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824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2400"/>
              <a:ext cx="286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304" y="2112"/>
              <a:ext cx="238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072" y="2064"/>
              <a:ext cx="382" cy="0"/>
            </a:xfrm>
            <a:prstGeom prst="line">
              <a:avLst/>
            </a:prstGeom>
            <a:noFill/>
            <a:ln w="12600" cap="sq">
              <a:solidFill>
                <a:srgbClr val="402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89" y="1187"/>
              <a:ext cx="19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49" y="1658"/>
              <a:ext cx="28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1500"/>
                </a:spcBef>
                <a:buClrTx/>
                <a:buFontTx/>
                <a:buNone/>
              </a:pPr>
              <a:r>
                <a:rPr lang="ru-RU" altLang="ru-RU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056" y="1296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1056" y="2208"/>
              <a:ext cx="43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 dirty="0"/>
                <a:t>ИЛИ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872" y="192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И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592" y="1872"/>
              <a:ext cx="5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402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ts val="2000"/>
                </a:spcBef>
                <a:buClrTx/>
                <a:buFontTx/>
                <a:buNone/>
              </a:pPr>
              <a:r>
                <a:rPr lang="ru-RU" altLang="ru-RU"/>
                <a:t>НЕ</a:t>
              </a:r>
            </a:p>
          </p:txBody>
        </p:sp>
      </p:grp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653582"/>
              </p:ext>
            </p:extLst>
          </p:nvPr>
        </p:nvGraphicFramePr>
        <p:xfrm>
          <a:off x="7734301" y="4132263"/>
          <a:ext cx="35305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66">
                  <a:extLst>
                    <a:ext uri="{9D8B030D-6E8A-4147-A177-3AD203B41FA5}">
                      <a16:colId xmlns:a16="http://schemas.microsoft.com/office/drawing/2014/main" val="3320895937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3635389631"/>
                    </a:ext>
                  </a:extLst>
                </a:gridCol>
                <a:gridCol w="1176866">
                  <a:extLst>
                    <a:ext uri="{9D8B030D-6E8A-4147-A177-3AD203B41FA5}">
                      <a16:colId xmlns:a16="http://schemas.microsoft.com/office/drawing/2014/main" val="565045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выход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52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53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78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326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79235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949825" y="2863334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34100" y="2667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34100" y="3436938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60800" y="508000"/>
            <a:ext cx="657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 правильное значение на выходе в зависимости от исходных данных на входе 1 и входе 2</a:t>
            </a:r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>
            <a:off x="6781006" y="4932363"/>
            <a:ext cx="7366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34100" y="3429000"/>
            <a:ext cx="4826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60427" y="1856581"/>
            <a:ext cx="31908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35026" y="2649538"/>
            <a:ext cx="346076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endParaRPr lang="ru-RU" dirty="0"/>
          </a:p>
        </p:txBody>
      </p:sp>
      <p:sp>
        <p:nvSpPr>
          <p:cNvPr id="32" name="Плюс 31"/>
          <p:cNvSpPr/>
          <p:nvPr/>
        </p:nvSpPr>
        <p:spPr>
          <a:xfrm>
            <a:off x="11393486" y="4429125"/>
            <a:ext cx="546100" cy="431800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люс 32"/>
          <p:cNvSpPr/>
          <p:nvPr/>
        </p:nvSpPr>
        <p:spPr>
          <a:xfrm>
            <a:off x="11393486" y="4860925"/>
            <a:ext cx="546100" cy="431800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545513" y="2564487"/>
            <a:ext cx="1892300" cy="59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9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266</Words>
  <PresentationFormat>Широкоэкранный</PresentationFormat>
  <Paragraphs>153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Microsoft YaHei</vt:lpstr>
      <vt:lpstr>Arial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2024-12-05T19:26:34Z</dcterms:created>
  <dcterms:modified xsi:type="dcterms:W3CDTF">2024-12-05T20:07:53Z</dcterms:modified>
</cp:coreProperties>
</file>