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2C75D61-785B-4A49-ABB9-689BD08F7002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447CB54-F05E-4E17-BD46-ACF588B811F5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58117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75D61-785B-4A49-ABB9-689BD08F7002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CB54-F05E-4E17-BD46-ACF588B811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095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75D61-785B-4A49-ABB9-689BD08F7002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CB54-F05E-4E17-BD46-ACF588B811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210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75D61-785B-4A49-ABB9-689BD08F7002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CB54-F05E-4E17-BD46-ACF588B811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747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C75D61-785B-4A49-ABB9-689BD08F7002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47CB54-F05E-4E17-BD46-ACF588B811F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680945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75D61-785B-4A49-ABB9-689BD08F7002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CB54-F05E-4E17-BD46-ACF588B811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066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75D61-785B-4A49-ABB9-689BD08F7002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CB54-F05E-4E17-BD46-ACF588B811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65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75D61-785B-4A49-ABB9-689BD08F7002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CB54-F05E-4E17-BD46-ACF588B811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15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75D61-785B-4A49-ABB9-689BD08F7002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CB54-F05E-4E17-BD46-ACF588B811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943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C75D61-785B-4A49-ABB9-689BD08F7002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47CB54-F05E-4E17-BD46-ACF588B811F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77504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C75D61-785B-4A49-ABB9-689BD08F7002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47CB54-F05E-4E17-BD46-ACF588B811F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55820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2C75D61-785B-4A49-ABB9-689BD08F7002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1447CB54-F05E-4E17-BD46-ACF588B811F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5300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15127" y="1614283"/>
            <a:ext cx="8361229" cy="2098226"/>
          </a:xfrm>
        </p:spPr>
        <p:txBody>
          <a:bodyPr/>
          <a:lstStyle/>
          <a:p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Коррупция, портрет</a:t>
            </a:r>
            <a:b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глазами 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студентов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79059" y="4409124"/>
            <a:ext cx="6831673" cy="1086237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0332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27611" y="249424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ВАШИ ДЕЙСТВИЯ В СЛУЧАЕ ПРЕДЛОЖЕНИЯ ВЗЯТКИ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23406" y="957310"/>
            <a:ext cx="6096000" cy="59400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Вести себя крайне осторожно, вежливо, без заискивания, не допуская опрометчивых высказываний.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 Внимательно выслушать и точно запомнить предложенные Вам условия (размеры сумм, наименование товаров и характер услуг, сроки и способы передачи взятки, форма коммерческого подкупа, последовательность решения вопросов).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Постараться перенести вопрос о времени и месте передачи взятки до следующей беседы и предложить хорошо знакомое Вам место для следующей встречи. 4. Не берите инициативу в разговоре на себя, больше «работайте на прием», позволяйте потенциальному взяткодателю «выговориться», сообщить Вам как можно больше информации.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. Уведомить руководство, работодателя и правоохранительные органы власти о факте обращения в целях склонения к совершению коррупционных правонарушений.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058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227" y="405339"/>
            <a:ext cx="47762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ОБРАЩАЕМ ВАШЕ ВНИМАНИЕ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1227" y="1326442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Непредставление руководителем государственного учреждения сведений о своих доходах, об имуществе и обязательствах имущественного характера, а также о доходах, об имуществе и обязательствах имущественного характера своих супруги (супруга) и несовершеннолетних детей, либо представление заведомо недостоверных или неполных сведений является правонарушением, влекущим увольнение руководителя.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108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715589"/>
            <a:ext cx="9601200" cy="4151811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коррупция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Коррупция - это незаконное использование своего служебного положения или злоупотребление полномочиями для получения себе или третьим лицам денег, имущества, имущественных прав, услуг и иной выгоды. Также к коррупции относится: незаконное предоставление таких выгод лицу, которое занимает служебное положение или наделено полномочиями, дача, получение взятки, коммерческий подкуп. Все эти действия, совершенные от имени или в интересах юридического лица, тоже являются коррупцией. Такое определение следует из п. 1 ст. 1 Закона о противодействии коррупции</a:t>
            </a:r>
          </a:p>
        </p:txBody>
      </p:sp>
    </p:spTree>
    <p:extLst>
      <p:ext uri="{BB962C8B-B14F-4D97-AF65-F5344CB8AC3E}">
        <p14:creationId xmlns:p14="http://schemas.microsoft.com/office/powerpoint/2010/main" val="757204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9863" y="266841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незаконного использования должностного положения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9863" y="1525901"/>
            <a:ext cx="6096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Инспектор ГИБДД, используя свое право привлекать водителя к ответственности за административное правонарушение, вынудил водителя дать ему деньги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Врач без законных на то оснований оформлял листки временной нетрудоспособности за денежное вознаграждение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 за взятки ставил зачеты и оценки за курсовые проекты и экзамены без фактической процедуры их приема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782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19199" y="0"/>
            <a:ext cx="7759338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Какое антикоррупционное законодательство применять для противодействия коррупции? 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из основных законов - это Закон о противодействии коррупции. Однако он далеко не единственный. Международные договоры: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• Конвенция ООН против коррупции (ратифицирована Федеральным законом от 08.03.2006 N 40-ФЗ);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Конвенция против транснациональной организованной преступности (ратифицирована Федеральным законом от 26.04.2004 N 26-ФЗ);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Конвенция об уголовной ответственности за коррупцию (ратифицирована Федеральным законом от 25.07.2006 N 125-ФЗ). Федеральные законы: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• "О государственной гражданской службе Российской Федерации" от 27.07.2004 N 79-ФЗ;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"О противодействии коррупции" от 25.12.2008 N 273-ФЗ;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• "Об обеспечении доступа к информации о деятельности государственных органов и органов местного самоуправления" от 09.02.2009 N 8-ФЗ;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• "Об антикоррупционной экспертизе нормативных правовых актов и проектов нормативных правовых актов" от 17.07.2009 N 172-ФЗ;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"О контроле за соответствием расходов лиц, замещающих государственные должности, и иных лиц их доходам" от 03.12.2012 N 230-ФЗ;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• "О запрете отдельным категориям лиц открывать и иметь счета (вклады), хранить наличные денежные средства и ценности в иностранных банках, расположенных за пределами территории Российской Федерации, владеть и (или) пользоваться иностранными финансовыми инструментами" от 07.05.2013 N 79-ФЗ;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• "О внесении изменений в отдельные законодательные акты Российской Федерации в целях совершенствования контроля за соблюдением законодательства Российской Федерации о противодействии коррупции" от 03.08.2018 N 307-ФЗ.Кроме того, для госорганов принято множество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556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45326" y="256125"/>
            <a:ext cx="6096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Кем осуществляется борьба с коррупцией? 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Борьба с коррупцией, так же как и профилактика, заключается в ее выявлении и предупреждении. Однако она также предполагает пресечение, раскрытие и расследование коррупционных правонарушений (п. 2 ст. 1 Закона о противодействии коррупции). Этим, как правило, занимаются правоохранительные органы: МВД России, ФСБ России и т.п. Координирует эту деятельность Генеральный прокурор РФ и подчиненные ему прокуроры (ч. 6 ст. 5 Закона о противодействии коррупции).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823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02377" y="93175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sz="2400" b="0" i="0" dirty="0">
              <a:solidFill>
                <a:srgbClr val="1A1A1A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58241" y="1412578"/>
            <a:ext cx="6096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КОРРУПЦИЯ: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злоупотребление служебным положением, дача взятки, получение взятки, злоупотребление полномочиями, коммерческий подкуп либо 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денег, ценностей, иного имущества или услуг имущественного характера, иных имущественных прав для себя или для третьих лиц либо незаконное предоставление такой выгоды указанному лицу другими физическими лицами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 совершение деяний, указанных в подпункте «а», от имени или в интересах юридического лица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58241" y="432304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 Федерального закона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«О противодействии коррупции»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317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58240" y="165688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Предупреждение коррупции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организации, направленная на введение элементов корпоративной культуры, организационной структуры, правил и процедур, регламентированных внутренними нормативными документами, обеспечивающих недопущение коррупционных правонарушений.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58240" y="2720233"/>
            <a:ext cx="6096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Комплаенс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соответствия деятельности организации требованиям, налагаемым на нее российским и зарубежным законодательством, иными обязательными для исполнения регулирующими документами, а также создание в организации механизмов анализа, выявления и оценки рисков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коррупционно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опасных сфер деятельности и обеспечение комплексной защиты организации.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885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5326" y="1512672"/>
            <a:ext cx="6096000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обязаны разрабатывать и принимать меры по предупреждению коррупции.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1 статьи 13.3 Федерального закона «О противодействии коррупции» Если от имени или в интересах юридического лица осуществляются организация, подготовка и совершение коррупционных правонарушений или правонарушений, создающие условия для совершения коррупционных правонарушений, к юридическому лицу могут быть применены меры ответственности в соответствии с законодательством Российской Федерации. статья 14 Федерального закона «О противодействии коррупции» РФ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45326" y="312343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Российское законодательство в сфере предупреждения и противодействия коррупции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615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371343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Российское законодательство в сфере предупреждения и противодействия коррупции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14400" y="1171869"/>
            <a:ext cx="7820297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19.28 Кодекса Российской Федерации об административных правонарушениях устанавливает меры ответственности за незаконное вознаграждение от имени юридического лица Незаконное вознаграждение от имени юридического лица - незаконные передача, предложение или обещание от имени или в интересах юридического лица должностному лицу, лицу, выполняющему управленческие функции в коммерческой или иной организации, иностранному должностному лицу либо должностному лицу публичной международной организации денег, ценных бумаг, иного имущества, оказание ему услуг имущественного характера, предоставление имущественных прав за совершение в интересах данного юридического лица должностным лицом, лицом, выполняющим управленческие функции в коммерческой или иной организации, иностранным должностным лицом либо должностным лицом публичной международной организации действия (бездействие), связанного с занимаемым ими служебным положением, влечет наложение на юридическое лицо административного штрафа.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92139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48</TotalTime>
  <Words>1059</Words>
  <Application>Microsoft Office PowerPoint</Application>
  <PresentationFormat>Широкоэкранный</PresentationFormat>
  <Paragraphs>49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Franklin Gothic Book</vt:lpstr>
      <vt:lpstr>Times New Roman</vt:lpstr>
      <vt:lpstr>Crop</vt:lpstr>
      <vt:lpstr>Коррупция, портрет глазами студентов</vt:lpstr>
      <vt:lpstr>КОРРУПЦИЯ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Коррупция, портрет глазами студентов</dc:title>
  <dc:creator>Lenovo</dc:creator>
  <cp:lastModifiedBy>Lenovo</cp:lastModifiedBy>
  <cp:revision>4</cp:revision>
  <dcterms:created xsi:type="dcterms:W3CDTF">2024-12-13T13:24:17Z</dcterms:created>
  <dcterms:modified xsi:type="dcterms:W3CDTF">2024-12-13T14:12:37Z</dcterms:modified>
</cp:coreProperties>
</file>