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8117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9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1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4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68094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6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5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4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750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582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2C75D61-785B-4A49-ABB9-689BD08F7002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47CB54-F05E-4E17-BD46-ACF588B811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30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7" y="1614283"/>
            <a:ext cx="8361229" cy="2098226"/>
          </a:xfrm>
        </p:spPr>
        <p:txBody>
          <a:bodyPr/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Коррупция, портрет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глазами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79059" y="4409124"/>
            <a:ext cx="6831673" cy="10862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33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7611" y="24942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ДЕЙСТВИЯ В СЛУЧАЕ ПРЕДЛОЖЕНИЯ ВЗЯТКИ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3406" y="957310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Вести себя крайне осторожно, вежливо, без заискивания, не допуская опрометчивых высказываний.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Внимательно выслушать и точно запомнить предложенные Вам условия (размеры сумм, наименование товаров и характер услуг, сроки и способы передачи взятки, форма коммерческого подкупа, последовательность решения вопросов).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Постараться перенести вопрос о времени и месте передачи взятки до следующей беседы и предложить хорошо знакомое Вам место для следующей встречи. 4. Не берите инициативу в разговоре на себя, больше «работайте на прием», позволяйте потенциальному взяткодателю «выговориться», сообщить Вам как можно больше информации.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. Уведомить руководство, работодателя и правоохранительные органы власти о факте обращения в целях склонения к совершению коррупционных правонарушений.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58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227" y="405339"/>
            <a:ext cx="4776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227" y="13264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руководителем государственного учреждения сведений о своих доходах, об имуществе и обязательствах имущественного характера, а также о доходах, об имуществе и обязательствах имущественного характера своих супруги (супруга) и несовершеннолетних детей, либо представление заведомо недостоверных или неполных сведений является правонарушением, влекущим увольнение руководителя.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15589"/>
            <a:ext cx="9601200" cy="415181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коррупция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- это незаконное использование своего служебного положения или злоупотребление полномочиями для получения себе или третьим лицам денег, имущества, имущественных прав, услуг и иной выгоды. Также к коррупции относится: незаконное предоставление таких выгод лицу, которое занимает служебное положение или наделено полномочиями, дача, получение взятки, коммерческий подкуп. Все эти действия, совершенные от имени или в интересах юридического лица, тоже являются коррупцией. Такое определение следует из п. 1 ст. 1 Закона о противодействии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75720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9863" y="26684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незаконного использования должностного положения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863" y="1525901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ГИБДД, используя свое право привлекать водителя к ответственности за административное правонарушение, вынудил водителя дать ему деньги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Врач без законных на то оснований оформлял листки временной нетрудоспособности за денежное вознаграждение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за взятки ставил зачеты и оценки за курсовые проекты и экзамены без фактической процедуры их приема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8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199" y="0"/>
            <a:ext cx="77593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антикоррупционное законодательство применять для противодействия коррупции?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основных законов - это Закон о противодействии коррупции. Однако он далеко не единственный. Международные договоры: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Конвенция ООН против коррупции (ратифицирована Федеральным законом от 08.03.2006 N 40-ФЗ);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Конвенция против транснациональной организованной преступности (ратифицирована Федеральным законом от 26.04.2004 N 26-ФЗ);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Конвенция об уголовной ответственности за коррупцию (ратифицирована Федеральным законом от 25.07.2006 N 125-ФЗ). Федеральные законы: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"О государственной гражданской службе Российской Федерации" от 27.07.2004 N 79-ФЗ;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"О противодействии коррупции" от 25.12.2008 N 273-ФЗ;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"Об обеспечении доступа к информации о деятельности государственных органов и органов местного самоуправления" от 09.02.2009 N 8-ФЗ;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"Об антикоррупционной экспертизе нормативных правовых актов и проектов нормативных правовых актов" от 17.07.2009 N 172-ФЗ;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"О контроле за соответствием расходов лиц, замещающих государственные должности, и иных лиц их доходам" от 03.12.2012 N 230-ФЗ;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 от 07.05.2013 N 79-ФЗ;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"О внесении изменений в отдельные законодательные акты Российской Федерации в целях совершенствования контроля за соблюдением законодательства Российской Федерации о противодействии коррупции" от 03.08.2018 N 307-ФЗ.Кроме того, для госорганов принято множество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5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5326" y="25612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 осуществляется борьба с коррупцией?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коррупцией, так же как и профилактика, заключается в ее выявлении и предупреждении. Однако она также предполагает пресечение, раскрытие и расследование коррупционных правонарушений (п. 2 ст. 1 Закона о противодействии коррупции). Этим, как правило, занимаются правоохранительные органы: МВД России, ФСБ России и т.п. Координирует эту деятельность Генеральный прокурор РФ и подчиненные ему прокуроры (ч. 6 ст. 5 Закона о противодействии коррупции).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2377" y="9317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8241" y="141257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совершение деяний, указанных в подпункте «а», от имени или в интересах юридического лица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8241" y="43230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 Федерального закона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1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240" y="16568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коррупции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организации, направленная на введение элементов корпоративной культуры, организационной структуры, правил и процедур, регламентированных внутренними нормативными документами, обеспечивающих недопущение коррупционных правонарушений.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8240" y="272023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соответствия деятельности организации требованиям, налагаемым на нее российским и зарубежным законодательством, иными обязательными для исполнения регулирующими документами, а также создание в организации механизмов анализа, выявления и оценки рисков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опасных сфер деятельности и обеспечение комплексной защиты организации.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8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326" y="1512672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обязаны разрабатывать и принимать меры по предупреждению коррупции.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13.3 Федерального закона «О противодействии коррупции» Если от имени или в интересах юридического лица осуществляются организация, подготовка и совершение коррупционных правонарушений или правонарушений, создающие условия для совершения коррупционных правонарушений, к юридическому лицу могут быть применены меры ответственности в соответствии с законодательством Российской Федерации. статья 14 Федерального закона «О противодействии коррупции» РФ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5326" y="3123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1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7134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171869"/>
            <a:ext cx="782029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19.28 Кодекса Российской Федерации об административных правонарушениях устанавливает меры ответственности за незаконное вознаграждение от имени юридического лица Незаконное вознаграждение от имени юридического лица - незаконные передача, предложение или обещание от имени или в интересах юридического лица должностному лицу, лицу, выполняющему управленческие функции в коммерческой или иной организации, иностранному должностному лицу либо должностному лицу публичной международной организации денег, ценных бумаг, иного имущества, оказание ему услуг имущественного характера, предоставление имущественных прав за совершение в интересах данного юридического лица должностным лицом, лицом, выполняющим управленческие функции в коммерческой или иной организации, иностранным должностным лицом либо должностным лицом публичной международной организации действия (бездействие), связанного с занимаемым ими служебным положением, влечет наложение на юридическое лицо административного штрафа.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213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48</TotalTime>
  <Words>1059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Times New Roman</vt:lpstr>
      <vt:lpstr>Crop</vt:lpstr>
      <vt:lpstr>Коррупция, портрет глазами студентов</vt:lpstr>
      <vt:lpstr>КОРРУПЦИЯ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Коррупция, портрет глазами студентов</dc:title>
  <dc:creator>Lenovo</dc:creator>
  <cp:lastModifiedBy>Lenovo</cp:lastModifiedBy>
  <cp:revision>4</cp:revision>
  <dcterms:created xsi:type="dcterms:W3CDTF">2024-12-13T13:24:17Z</dcterms:created>
  <dcterms:modified xsi:type="dcterms:W3CDTF">2024-12-13T14:12:37Z</dcterms:modified>
</cp:coreProperties>
</file>