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66" r:id="rId6"/>
    <p:sldId id="285" r:id="rId7"/>
    <p:sldId id="267" r:id="rId8"/>
    <p:sldId id="282" r:id="rId9"/>
    <p:sldId id="271" r:id="rId10"/>
    <p:sldId id="283" r:id="rId11"/>
    <p:sldId id="273" r:id="rId12"/>
    <p:sldId id="284" r:id="rId13"/>
    <p:sldId id="276" r:id="rId1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64" autoAdjust="0"/>
    <p:restoredTop sz="94624" autoAdjust="0"/>
  </p:normalViewPr>
  <p:slideViewPr>
    <p:cSldViewPr snapToGrid="0">
      <p:cViewPr varScale="1">
        <p:scale>
          <a:sx n="77" d="100"/>
          <a:sy n="77" d="100"/>
        </p:scale>
        <p:origin x="422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373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EC026C9-4C52-4B60-A858-A50E4BE56D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160113-35DB-4BB4-9269-631D6FEB5E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363113C-2911-4B2D-BE65-94B447F6930F}" type="datetime1">
              <a:rPr lang="ru-RU" smtClean="0"/>
              <a:pPr rtl="0"/>
              <a:t>10.11.2024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40E5BB-A291-4B94-8433-B9D3F16854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57D678-038E-42A6-961E-EAB034DB47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DE7DFA-63CC-4ED7-B30E-ACF88B4B8932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0912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1630A34-CF5D-4178-A683-B74A92F4B21C}" type="datetime1">
              <a:rPr lang="ru-RU" noProof="0" smtClean="0"/>
              <a:pPr rtl="0"/>
              <a:t>10.11.2024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98C5307-140F-447F-BCBA-BB92E3A2906B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331543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8C5307-140F-447F-BCBA-BB92E3A2906B}" type="slidenum">
              <a:rPr lang="ru-RU" smtClean="0"/>
              <a:pPr rtl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335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9094F-44ED-46E6-A51E-52761DD3C888}" type="slidenum">
              <a:rPr kumimoji="0" lang="ru-RU" sz="12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7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8C5307-140F-447F-BCBA-BB92E3A2906B}" type="slidenum">
              <a:rPr lang="ru-RU" noProof="0" smtClean="0"/>
              <a:pPr rtl="0"/>
              <a:t>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3510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8C5307-140F-447F-BCBA-BB92E3A2906B}" type="slidenum">
              <a:rPr lang="ru-RU" noProof="0" smtClean="0"/>
              <a:pPr rtl="0"/>
              <a:t>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46090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8C5307-140F-447F-BCBA-BB92E3A2906B}" type="slidenum">
              <a:rPr lang="ru-RU" noProof="0" smtClean="0"/>
              <a:pPr rtl="0"/>
              <a:t>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39389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8C5307-140F-447F-BCBA-BB92E3A2906B}" type="slidenum">
              <a:rPr lang="ru-RU" smtClean="0"/>
              <a:pPr rtl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369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Прямоугольник 7">
            <a:extLst>
              <a:ext uri="{FF2B5EF4-FFF2-40B4-BE49-F238E27FC236}">
                <a16:creationId xmlns:a16="http://schemas.microsoft.com/office/drawing/2014/main" id="{14FD2957-8595-499F-896A-E9A0888D0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C44A184-010C-483F-8B5A-3D1E7E6EF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1153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9582A2E2-E6DD-4321-B03A-F6C071C1B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753034"/>
            <a:ext cx="6815446" cy="3887390"/>
          </a:xfrm>
        </p:spPr>
        <p:txBody>
          <a:bodyPr rtlCol="0" anchor="t">
            <a:normAutofit/>
          </a:bodyPr>
          <a:lstStyle>
            <a:lvl1pPr>
              <a:defRPr sz="8500" spc="-2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D21B6D9B-E3FB-48D2-A477-5B73E2216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4640424"/>
            <a:ext cx="6437555" cy="13031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18" name="Рисунок 16">
            <a:extLst>
              <a:ext uri="{FF2B5EF4-FFF2-40B4-BE49-F238E27FC236}">
                <a16:creationId xmlns:a16="http://schemas.microsoft.com/office/drawing/2014/main" id="{38823550-6B12-4BFD-9C91-668B623E35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13533" y="0"/>
            <a:ext cx="4082983" cy="6858000"/>
          </a:xfr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</p:spTree>
    <p:extLst>
      <p:ext uri="{BB962C8B-B14F-4D97-AF65-F5344CB8AC3E}">
        <p14:creationId xmlns:p14="http://schemas.microsoft.com/office/powerpoint/2010/main" val="3706224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6F922A0-5527-4314-A2EA-E5CF34EF9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96EC4CB6-956E-48EB-86AC-B40D89D742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759" y="194783"/>
            <a:ext cx="10022841" cy="760892"/>
          </a:xfrm>
        </p:spPr>
        <p:txBody>
          <a:bodyPr rtlCol="0"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13FA4250-BD33-40AE-934A-A473029C5CA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6112" y="1560513"/>
            <a:ext cx="10899776" cy="4341812"/>
          </a:xfrm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771E7CA1-3FAA-4961-8BAC-93AB2EF6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noProof="0">
                <a:solidFill>
                  <a:prstClr val="black"/>
                </a:solidFill>
              </a:rPr>
              <a:t>Заголовок презентации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520CC547-8B7E-4C4B-9B2A-04BD498A71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noProof="0">
                <a:solidFill>
                  <a:prstClr val="black"/>
                </a:solidFill>
              </a:rPr>
              <a:t>20ГГ</a:t>
            </a:r>
            <a:endParaRPr lang="ru-RU" noProof="0">
              <a:solidFill>
                <a:prstClr val="black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34245B-9DC4-457D-AB68-8E3BBB852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06B786C7-B8F9-4072-AAAA-17258464D730}" type="slidenum">
              <a:rPr lang="ru-RU" noProof="0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noProof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906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2 столбц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5F516FD-E4AF-4BA2-902A-DA4674655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0F480-E13D-4322-ADF4-56769DC5A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9680" y="190500"/>
            <a:ext cx="10036292" cy="773776"/>
          </a:xfrm>
        </p:spPr>
        <p:txBody>
          <a:bodyPr rtlCol="0"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12" name="Текст 30">
            <a:extLst>
              <a:ext uri="{FF2B5EF4-FFF2-40B4-BE49-F238E27FC236}">
                <a16:creationId xmlns:a16="http://schemas.microsoft.com/office/drawing/2014/main" id="{7F0BA818-CA3B-46FD-9A79-7BDC1D9CA7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243" y="1764139"/>
            <a:ext cx="4756714" cy="5976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7" name="Текст 15">
            <a:extLst>
              <a:ext uri="{FF2B5EF4-FFF2-40B4-BE49-F238E27FC236}">
                <a16:creationId xmlns:a16="http://schemas.microsoft.com/office/drawing/2014/main" id="{4EAD007E-B9BB-4C9F-BDC8-127A77F0F9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09243" y="2374900"/>
            <a:ext cx="4756714" cy="3365500"/>
          </a:xfrm>
        </p:spPr>
        <p:txBody>
          <a:bodyPr rtlCol="0">
            <a:normAutofit/>
          </a:bodyPr>
          <a:lstStyle>
            <a:lvl1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4" name="Текст 30">
            <a:extLst>
              <a:ext uri="{FF2B5EF4-FFF2-40B4-BE49-F238E27FC236}">
                <a16:creationId xmlns:a16="http://schemas.microsoft.com/office/drawing/2014/main" id="{9ECBA1DE-781A-4AA7-86CA-0EBE52A9B4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7467" y="1764031"/>
            <a:ext cx="4756714" cy="5976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8" name="Текст 15">
            <a:extLst>
              <a:ext uri="{FF2B5EF4-FFF2-40B4-BE49-F238E27FC236}">
                <a16:creationId xmlns:a16="http://schemas.microsoft.com/office/drawing/2014/main" id="{53A9CA10-3BBC-41E7-A34E-C6CCFEC820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7467" y="2374900"/>
            <a:ext cx="4756714" cy="3365500"/>
          </a:xfrm>
        </p:spPr>
        <p:txBody>
          <a:bodyPr rtlCol="0">
            <a:normAutofit/>
          </a:bodyPr>
          <a:lstStyle>
            <a:lvl1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27F3D4E9-1171-434D-AA71-EA27F72E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ru-RU" noProof="0">
                <a:solidFill>
                  <a:prstClr val="black"/>
                </a:solidFill>
              </a:rPr>
              <a:t>Заголовок презентации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57A29A0D-15CB-4460-9435-7E7D64534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noProof="0">
                <a:solidFill>
                  <a:prstClr val="black"/>
                </a:solidFill>
              </a:rPr>
              <a:t>20ГГ</a:t>
            </a:r>
            <a:endParaRPr lang="ru-RU" noProof="0">
              <a:solidFill>
                <a:prstClr val="black"/>
              </a:solidFill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8B6F95C2-7834-44D3-B93B-79D944E1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06B786C7-B8F9-4072-AAAA-17258464D730}" type="slidenum">
              <a:rPr lang="ru-RU" noProof="0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noProof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62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3.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E97352E-C52D-43BE-BCE2-2D71FE035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2051A8D-592F-40C1-A65D-E1F17B07C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9600" y="183988"/>
            <a:ext cx="9406372" cy="803380"/>
          </a:xfrm>
        </p:spPr>
        <p:txBody>
          <a:bodyPr rtlCol="0"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8" name="Текст 30">
            <a:extLst>
              <a:ext uri="{FF2B5EF4-FFF2-40B4-BE49-F238E27FC236}">
                <a16:creationId xmlns:a16="http://schemas.microsoft.com/office/drawing/2014/main" id="{CF4C4703-C9D4-483C-8E41-17BB7193D0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1300" y="1764193"/>
            <a:ext cx="3327366" cy="5976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4" name="Текст 15">
            <a:extLst>
              <a:ext uri="{FF2B5EF4-FFF2-40B4-BE49-F238E27FC236}">
                <a16:creationId xmlns:a16="http://schemas.microsoft.com/office/drawing/2014/main" id="{7393281D-B77A-4BB8-A3E2-49E0F1259D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1193" y="2374899"/>
            <a:ext cx="3327366" cy="3485573"/>
          </a:xfrm>
        </p:spPr>
        <p:txBody>
          <a:bodyPr rtlCol="0">
            <a:normAutofit/>
          </a:bodyPr>
          <a:lstStyle>
            <a:lvl1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2" name="Текст 30">
            <a:extLst>
              <a:ext uri="{FF2B5EF4-FFF2-40B4-BE49-F238E27FC236}">
                <a16:creationId xmlns:a16="http://schemas.microsoft.com/office/drawing/2014/main" id="{6B205DED-723B-48E3-AE9F-556696225C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32317" y="1764193"/>
            <a:ext cx="3327366" cy="5976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:a16="http://schemas.microsoft.com/office/drawing/2014/main" id="{77D63D24-8466-44F3-898F-5CBC42C76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32317" y="2374899"/>
            <a:ext cx="3327366" cy="3485573"/>
          </a:xfrm>
        </p:spPr>
        <p:txBody>
          <a:bodyPr rtlCol="0">
            <a:normAutofit/>
          </a:bodyPr>
          <a:lstStyle>
            <a:lvl1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0" name="Текст 30">
            <a:extLst>
              <a:ext uri="{FF2B5EF4-FFF2-40B4-BE49-F238E27FC236}">
                <a16:creationId xmlns:a16="http://schemas.microsoft.com/office/drawing/2014/main" id="{F600D1D1-B6A8-4A4E-BC6A-897FE089CB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5393" y="1764193"/>
            <a:ext cx="3327366" cy="5976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A205F643-67E9-4E41-A65F-163C816090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25393" y="2374899"/>
            <a:ext cx="3327366" cy="3485573"/>
          </a:xfrm>
        </p:spPr>
        <p:txBody>
          <a:bodyPr rtlCol="0">
            <a:normAutofit/>
          </a:bodyPr>
          <a:lstStyle>
            <a:lvl1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" name="Нижний колонтитул 4">
            <a:extLst>
              <a:ext uri="{FF2B5EF4-FFF2-40B4-BE49-F238E27FC236}">
                <a16:creationId xmlns:a16="http://schemas.microsoft.com/office/drawing/2014/main" id="{B0EF04CC-F1B1-495C-BA2F-F28A5D971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ru-RU" noProof="0">
                <a:solidFill>
                  <a:prstClr val="black"/>
                </a:solidFill>
              </a:rPr>
              <a:t>Заголовок презентации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657B66A6-EBC5-4A75-B938-7148B7A1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noProof="0">
                <a:solidFill>
                  <a:prstClr val="black"/>
                </a:solidFill>
              </a:rPr>
              <a:t>20ГГ</a:t>
            </a:r>
            <a:endParaRPr lang="ru-RU" noProof="0">
              <a:solidFill>
                <a:prstClr val="black"/>
              </a:solidFill>
            </a:endParaRPr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D83DD707-C769-4868-9B2F-1BF7ABBCD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06B786C7-B8F9-4072-AAAA-17258464D730}" type="slidenum">
              <a:rPr lang="ru-RU" noProof="0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noProof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807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152F41C-45C5-4E09-A91A-8F4AE80B0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33900"/>
            <a:ext cx="9144000" cy="232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DA9EBEF3-E8A8-4C5C-B6D9-B322242DC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001" y="4947313"/>
            <a:ext cx="7700617" cy="1409037"/>
          </a:xfrm>
        </p:spPr>
        <p:txBody>
          <a:bodyPr rtlCol="0" anchor="ctr">
            <a:normAutofit/>
          </a:bodyPr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sz="5400" noProof="0"/>
          </a:p>
        </p:txBody>
      </p:sp>
      <p:sp>
        <p:nvSpPr>
          <p:cNvPr id="11" name="Подзаголовок 7">
            <a:extLst>
              <a:ext uri="{FF2B5EF4-FFF2-40B4-BE49-F238E27FC236}">
                <a16:creationId xmlns:a16="http://schemas.microsoft.com/office/drawing/2014/main" id="{6A90C83B-4674-4CF1-9CD4-78C3B7CDC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6252" y="386989"/>
            <a:ext cx="2443495" cy="3758334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noProof="0">
              <a:solidFill>
                <a:schemeClr val="accent1"/>
              </a:solidFill>
            </a:endParaRPr>
          </a:p>
        </p:txBody>
      </p:sp>
      <p:sp>
        <p:nvSpPr>
          <p:cNvPr id="19" name="Рисунок 17">
            <a:extLst>
              <a:ext uri="{FF2B5EF4-FFF2-40B4-BE49-F238E27FC236}">
                <a16:creationId xmlns:a16="http://schemas.microsoft.com/office/drawing/2014/main" id="{1894E094-44B9-4024-A43A-438DEB225DB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532313"/>
          </a:xfr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13" name="Нижний колонтитул 4">
            <a:extLst>
              <a:ext uri="{FF2B5EF4-FFF2-40B4-BE49-F238E27FC236}">
                <a16:creationId xmlns:a16="http://schemas.microsoft.com/office/drawing/2014/main" id="{9BCFB5F5-AD25-4F9C-8AE7-E0E891F1A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noProof="0"/>
              <a:t>Заголовок презентации</a:t>
            </a:r>
          </a:p>
        </p:txBody>
      </p:sp>
      <p:sp>
        <p:nvSpPr>
          <p:cNvPr id="23" name="Рисунок 20">
            <a:extLst>
              <a:ext uri="{FF2B5EF4-FFF2-40B4-BE49-F238E27FC236}">
                <a16:creationId xmlns:a16="http://schemas.microsoft.com/office/drawing/2014/main" id="{919568B3-FE67-4E6E-BA92-FEF29CBFE1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44000" y="4532313"/>
            <a:ext cx="3048000" cy="2325687"/>
          </a:xfr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15" name="Дата 3">
            <a:extLst>
              <a:ext uri="{FF2B5EF4-FFF2-40B4-BE49-F238E27FC236}">
                <a16:creationId xmlns:a16="http://schemas.microsoft.com/office/drawing/2014/main" id="{D87D4A75-1737-4D5B-A386-9FE32DFB5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20ГГ</a:t>
            </a:r>
            <a:endParaRPr lang="ru-RU" noProof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EB52AA41-FD0C-42C6-BD04-9E5B55A48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44D815C-8BF3-4ECF-A945-A2A7C2983AF9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34676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Прямоугольник 6">
            <a:extLst>
              <a:ext uri="{FF2B5EF4-FFF2-40B4-BE49-F238E27FC236}">
                <a16:creationId xmlns:a16="http://schemas.microsoft.com/office/drawing/2014/main" id="{74716EF3-1422-48C0-BC49-14FAC3550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F2AAFDE-CB45-46CA-8961-8133FCA5F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0767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09C30D-AB58-482B-B553-F71367094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 rtlCol="0" anchor="b"/>
          <a:lstStyle>
            <a:lvl1pPr>
              <a:defRPr spc="-2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noProof="0" dirty="0">
              <a:solidFill>
                <a:srgbClr val="FFFFFF"/>
              </a:solidFill>
            </a:endParaRPr>
          </a:p>
        </p:txBody>
      </p:sp>
      <p:sp>
        <p:nvSpPr>
          <p:cNvPr id="13" name="Нижний колонтитул 4">
            <a:extLst>
              <a:ext uri="{FF2B5EF4-FFF2-40B4-BE49-F238E27FC236}">
                <a16:creationId xmlns:a16="http://schemas.microsoft.com/office/drawing/2014/main" id="{D946F5EF-2C45-4A87-A1DD-BD2A6FB91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noProof="0" dirty="0"/>
              <a:t>Заголовок презентации</a:t>
            </a:r>
          </a:p>
        </p:txBody>
      </p:sp>
      <p:sp>
        <p:nvSpPr>
          <p:cNvPr id="19" name="Рисунок 16">
            <a:extLst>
              <a:ext uri="{FF2B5EF4-FFF2-40B4-BE49-F238E27FC236}">
                <a16:creationId xmlns:a16="http://schemas.microsoft.com/office/drawing/2014/main" id="{B1A8891C-A2D4-4238-ABCE-62AB3A9121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6700" y="0"/>
            <a:ext cx="4038600" cy="3429000"/>
          </a:xfr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20" name="Рисунок 16">
            <a:extLst>
              <a:ext uri="{FF2B5EF4-FFF2-40B4-BE49-F238E27FC236}">
                <a16:creationId xmlns:a16="http://schemas.microsoft.com/office/drawing/2014/main" id="{7B51DFB6-C977-4551-BE38-57688D7FF0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15300" y="0"/>
            <a:ext cx="4076701" cy="3429000"/>
          </a:xfr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24" name="Текст 21">
            <a:extLst>
              <a:ext uri="{FF2B5EF4-FFF2-40B4-BE49-F238E27FC236}">
                <a16:creationId xmlns:a16="http://schemas.microsoft.com/office/drawing/2014/main" id="{DFCFAED4-0A56-424D-BF74-4051B0BDA9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4100" y="3841750"/>
            <a:ext cx="6599238" cy="2296083"/>
          </a:xfrm>
        </p:spPr>
        <p:txBody>
          <a:bodyPr rtlCol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14" name="Дата 3">
            <a:extLst>
              <a:ext uri="{FF2B5EF4-FFF2-40B4-BE49-F238E27FC236}">
                <a16:creationId xmlns:a16="http://schemas.microsoft.com/office/drawing/2014/main" id="{9188F17E-DD3B-4CCC-957F-5A69144884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noProof="0">
                <a:solidFill>
                  <a:prstClr val="black"/>
                </a:solidFill>
              </a:rPr>
              <a:t>20ГГ</a:t>
            </a:r>
            <a:endParaRPr lang="ru-RU" noProof="0" dirty="0">
              <a:solidFill>
                <a:prstClr val="black"/>
              </a:solidFill>
            </a:endParaRPr>
          </a:p>
        </p:txBody>
      </p: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2A0235C7-971D-4E52-B991-EFA44A9A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244D815C-8BF3-4ECF-A945-A2A7C2983AF9}" type="slidenum">
              <a:rPr lang="ru-RU" noProof="0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noProof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72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83698AF-A86A-4D69-8272-76C9C1914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9E2DC86-4009-449C-8F4E-779A8C762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5124"/>
            <a:ext cx="9523655" cy="1501327"/>
          </a:xfrm>
        </p:spPr>
        <p:txBody>
          <a:bodyPr rtlCol="0"/>
          <a:lstStyle>
            <a:lvl1pPr>
              <a:defRPr spc="-2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noProof="0">
              <a:solidFill>
                <a:srgbClr val="FFFFFF"/>
              </a:solidFill>
            </a:endParaRPr>
          </a:p>
        </p:txBody>
      </p:sp>
      <p:sp>
        <p:nvSpPr>
          <p:cNvPr id="12" name="Рисунок 10">
            <a:extLst>
              <a:ext uri="{FF2B5EF4-FFF2-40B4-BE49-F238E27FC236}">
                <a16:creationId xmlns:a16="http://schemas.microsoft.com/office/drawing/2014/main" id="{671630E1-6506-4E93-BB6A-0604E0D0493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286000"/>
            <a:ext cx="5067300" cy="4572000"/>
          </a:xfr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51BAB65B-02AF-4992-85D0-8E98AB1BD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Заголовок презентации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CFE115BC-4A4C-4385-82D5-106D1FAC3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9887" y="2899186"/>
            <a:ext cx="5610113" cy="3284359"/>
          </a:xfrm>
        </p:spPr>
        <p:txBody>
          <a:bodyPr rtlCol="0">
            <a:normAutofit/>
          </a:bodyPr>
          <a:lstStyle>
            <a:lvl1pPr marL="0" indent="0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8" name="Дата 3">
            <a:extLst>
              <a:ext uri="{FF2B5EF4-FFF2-40B4-BE49-F238E27FC236}">
                <a16:creationId xmlns:a16="http://schemas.microsoft.com/office/drawing/2014/main" id="{5CD3EB2B-80EF-4DC6-B2B6-F4B56844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20ГГ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3DC3E33A-8A0A-4767-A4D9-CD895637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CD6D940D-6D44-4DF9-9322-B4B11F7EDCD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930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рыв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46EB31F-C5DF-49FF-8DEA-86AC0C186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7086599" cy="453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CFE912F-46EC-49B0-9C9A-DE9CBDF9F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53035"/>
            <a:ext cx="5945393" cy="2366683"/>
          </a:xfrm>
        </p:spPr>
        <p:txBody>
          <a:bodyPr rtlCol="0">
            <a:normAutofit/>
          </a:bodyPr>
          <a:lstStyle>
            <a:lvl1pPr>
              <a:defRPr spc="-2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sz="6000" noProof="0"/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9BF32D81-1E24-45B8-A09D-EEAD404D8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3075868"/>
            <a:ext cx="5945393" cy="1108335"/>
          </a:xfrm>
        </p:spPr>
        <p:txBody>
          <a:bodyPr rtlCol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9F9C7900-0694-4FDF-B29C-24016C0B9C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533900"/>
            <a:ext cx="7086598" cy="2324100"/>
          </a:xfrm>
        </p:spPr>
        <p:txBody>
          <a:bodyPr rtlCol="0"/>
          <a:lstStyle>
            <a:lvl1pPr marL="0" indent="0" algn="l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14" name="Рисунок 12">
            <a:extLst>
              <a:ext uri="{FF2B5EF4-FFF2-40B4-BE49-F238E27FC236}">
                <a16:creationId xmlns:a16="http://schemas.microsoft.com/office/drawing/2014/main" id="{D71BA6F2-2182-4910-8DA6-71E5AB2745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86600" y="0"/>
            <a:ext cx="5105400" cy="4533900"/>
          </a:xfr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17" name="Рисунок 15">
            <a:extLst>
              <a:ext uri="{FF2B5EF4-FFF2-40B4-BE49-F238E27FC236}">
                <a16:creationId xmlns:a16="http://schemas.microsoft.com/office/drawing/2014/main" id="{83DCD7D2-7B94-48E9-9DCA-E72E1BCE43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86598" y="4533900"/>
            <a:ext cx="5105402" cy="2324100"/>
          </a:xfrm>
        </p:spPr>
        <p:txBody>
          <a:bodyPr rtlCol="0"/>
          <a:lstStyle>
            <a:lvl1pPr marL="0" indent="0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</p:spTree>
    <p:extLst>
      <p:ext uri="{BB962C8B-B14F-4D97-AF65-F5344CB8AC3E}">
        <p14:creationId xmlns:p14="http://schemas.microsoft.com/office/powerpoint/2010/main" val="1578407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4F4DD58-525D-4728-A769-9F38711D5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1F862FE-7A72-432B-9888-FB389D35B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8" y="875030"/>
            <a:ext cx="2384425" cy="5068570"/>
          </a:xfrm>
        </p:spPr>
        <p:txBody>
          <a:bodyPr rtlCol="0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текст</a:t>
            </a:r>
          </a:p>
        </p:txBody>
      </p:sp>
      <p:sp>
        <p:nvSpPr>
          <p:cNvPr id="13" name="Нижний колонтитул 4">
            <a:extLst>
              <a:ext uri="{FF2B5EF4-FFF2-40B4-BE49-F238E27FC236}">
                <a16:creationId xmlns:a16="http://schemas.microsoft.com/office/drawing/2014/main" id="{A256B58A-EC2F-48AB-BF2D-AB678AF0C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2771138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ru-RU" noProof="0"/>
              <a:t>Заголовок презентации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D33DA1-34CB-434E-99AF-EA31D28A19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02000" y="876300"/>
            <a:ext cx="8607425" cy="4749800"/>
          </a:xfrm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14" name="Дата 3">
            <a:extLst>
              <a:ext uri="{FF2B5EF4-FFF2-40B4-BE49-F238E27FC236}">
                <a16:creationId xmlns:a16="http://schemas.microsoft.com/office/drawing/2014/main" id="{DB48D9BB-04DF-4542-8DF6-C4C78753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noProof="0">
                <a:solidFill>
                  <a:prstClr val="black"/>
                </a:solidFill>
              </a:rPr>
              <a:t>20ГГ</a:t>
            </a:r>
            <a:endParaRPr lang="ru-RU" noProof="0">
              <a:solidFill>
                <a:prstClr val="black"/>
              </a:solidFill>
            </a:endParaRPr>
          </a:p>
        </p:txBody>
      </p: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F22742E1-6009-4FFB-A391-37B987F5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06B786C7-B8F9-4072-AAAA-17258464D730}" type="slidenum">
              <a:rPr lang="ru-RU" noProof="0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noProof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216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83FEABB-56CC-491D-830B-02C0466DA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4F3EF5A-453C-4D68-BA86-2FB1DE61C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7" y="996950"/>
            <a:ext cx="2384425" cy="4946650"/>
          </a:xfrm>
        </p:spPr>
        <p:txBody>
          <a:bodyPr rtlCol="0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текст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59321BA0-41E1-404D-9063-DF281D186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2771138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ru-RU" noProof="0"/>
              <a:t>Заголовок презентации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1CEA4-8F84-4893-8A45-28DB0AE2068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2650" y="996950"/>
            <a:ext cx="8367713" cy="4545013"/>
          </a:xfrm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10" name="Дата 3">
            <a:extLst>
              <a:ext uri="{FF2B5EF4-FFF2-40B4-BE49-F238E27FC236}">
                <a16:creationId xmlns:a16="http://schemas.microsoft.com/office/drawing/2014/main" id="{C99D2EA6-8453-4240-88D1-460E269D88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noProof="0">
                <a:solidFill>
                  <a:prstClr val="black"/>
                </a:solidFill>
              </a:rPr>
              <a:t>20ГГ</a:t>
            </a:r>
            <a:endParaRPr lang="ru-RU" noProof="0">
              <a:solidFill>
                <a:prstClr val="black"/>
              </a:solidFill>
            </a:endParaRPr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02DD4984-9B40-488F-B903-2E041955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06B786C7-B8F9-4072-AAAA-17258464D730}" type="slidenum">
              <a:rPr lang="ru-RU" noProof="0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noProof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59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2">
            <a:extLst>
              <a:ext uri="{FF2B5EF4-FFF2-40B4-BE49-F238E27FC236}">
                <a16:creationId xmlns:a16="http://schemas.microsoft.com/office/drawing/2014/main" id="{AD3C5B21-C400-4C50-8684-59543CDC43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" y="0"/>
            <a:ext cx="12192000" cy="6858000"/>
          </a:xfrm>
          <a:noFill/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81B040C-8943-4433-BFE9-AFB1F7C9E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7636" y="-2"/>
            <a:ext cx="11014364" cy="4100947"/>
          </a:xfrm>
          <a:gradFill>
            <a:gsLst>
              <a:gs pos="77000">
                <a:srgbClr val="000000">
                  <a:alpha val="30000"/>
                </a:srgbClr>
              </a:gs>
              <a:gs pos="38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2000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rIns="731520" rtlCol="0">
            <a:normAutofit/>
          </a:bodyPr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pPr algn="r" rtl="0"/>
            <a:endParaRPr lang="ru-RU" noProof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одзаголовок 2">
            <a:extLst>
              <a:ext uri="{FF2B5EF4-FFF2-40B4-BE49-F238E27FC236}">
                <a16:creationId xmlns:a16="http://schemas.microsoft.com/office/drawing/2014/main" id="{741A6711-44B3-4723-90E5-802B2DBD8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1963" y="4089656"/>
            <a:ext cx="8950035" cy="2796566"/>
          </a:xfrm>
          <a:gradFill>
            <a:gsLst>
              <a:gs pos="77000">
                <a:srgbClr val="000000">
                  <a:alpha val="30000"/>
                </a:srgbClr>
              </a:gs>
              <a:gs pos="33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tIns="640080" rIns="731520" rtlCol="0" anchor="t">
            <a:normAutofit/>
          </a:bodyPr>
          <a:lstStyle>
            <a:lvl1pPr marL="0" indent="0" algn="r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algn="r" rtl="0"/>
            <a:endParaRPr lang="ru-RU" noProof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Нижний колонтитул 4">
            <a:extLst>
              <a:ext uri="{FF2B5EF4-FFF2-40B4-BE49-F238E27FC236}">
                <a16:creationId xmlns:a16="http://schemas.microsoft.com/office/drawing/2014/main" id="{B79A2161-66FE-4C11-AD83-5824307CB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r>
              <a:rPr lang="ru-RU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Заголовок презентации</a:t>
            </a:r>
          </a:p>
        </p:txBody>
      </p:sp>
      <p:sp>
        <p:nvSpPr>
          <p:cNvPr id="20" name="Дата 3">
            <a:extLst>
              <a:ext uri="{FF2B5EF4-FFF2-40B4-BE49-F238E27FC236}">
                <a16:creationId xmlns:a16="http://schemas.microsoft.com/office/drawing/2014/main" id="{91399727-F37D-4748-90E8-B5B6F5312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r>
              <a:rPr lang="en-US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20ГГ</a:t>
            </a:r>
            <a:endParaRPr lang="ru-RU" noProof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Номер слайда 5">
            <a:extLst>
              <a:ext uri="{FF2B5EF4-FFF2-40B4-BE49-F238E27FC236}">
                <a16:creationId xmlns:a16="http://schemas.microsoft.com/office/drawing/2014/main" id="{B9DE4FD1-0950-4A6A-8167-F0E9C622D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fld id="{CD6D940D-6D44-4DF9-9322-B4B11F7EDCD0}" type="slidenum">
              <a:rPr lang="ru-RU" noProof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rtl="0">
                <a:defRPr/>
              </a:pPr>
              <a:t>‹#›</a:t>
            </a:fld>
            <a:endParaRPr lang="ru-RU" noProof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704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4A42DEE-636F-4A79-B56A-5AF989E1F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B75C9195-04C9-4D9A-B613-44A5F5900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2983" y="194783"/>
            <a:ext cx="9421177" cy="769493"/>
          </a:xfrm>
        </p:spPr>
        <p:txBody>
          <a:bodyPr rtlCol="0"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4C5A662A-E279-494E-8389-ADC6E870E38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1863" y="1695450"/>
            <a:ext cx="10328275" cy="4314825"/>
          </a:xfrm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1420B3F9-9DEF-4500-91D7-25F0B5E91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noProof="0">
                <a:solidFill>
                  <a:prstClr val="black"/>
                </a:solidFill>
              </a:rPr>
              <a:t>Заголовок презентации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05E504E9-EAD2-4BE5-9736-CED43FF245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noProof="0">
                <a:solidFill>
                  <a:prstClr val="black"/>
                </a:solidFill>
              </a:rPr>
              <a:t>20ГГ</a:t>
            </a:r>
            <a:endParaRPr lang="ru-RU" noProof="0">
              <a:solidFill>
                <a:prstClr val="black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EB613-AF5E-423F-A78B-94F856BF6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06B786C7-B8F9-4072-AAAA-17258464D730}" type="slidenum">
              <a:rPr lang="ru-RU" noProof="0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noProof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998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4A42DEE-636F-4A79-B56A-5AF989E1F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B75C9195-04C9-4D9A-B613-44A5F5900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2983" y="194783"/>
            <a:ext cx="9421177" cy="769493"/>
          </a:xfrm>
        </p:spPr>
        <p:txBody>
          <a:bodyPr rtlCol="0"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1420B3F9-9DEF-4500-91D7-25F0B5E91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noProof="0">
                <a:solidFill>
                  <a:prstClr val="black"/>
                </a:solidFill>
              </a:rPr>
              <a:t>Заголовок презентации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05E504E9-EAD2-4BE5-9736-CED43FF245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noProof="0">
                <a:solidFill>
                  <a:prstClr val="black"/>
                </a:solidFill>
              </a:rPr>
              <a:t>20ГГ</a:t>
            </a:r>
            <a:endParaRPr lang="ru-RU" noProof="0">
              <a:solidFill>
                <a:prstClr val="black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EB613-AF5E-423F-A78B-94F856BF6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06B786C7-B8F9-4072-AAAA-17258464D730}" type="slidenum">
              <a:rPr lang="ru-RU" noProof="0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noProof="0">
              <a:solidFill>
                <a:prstClr val="black"/>
              </a:solidFill>
            </a:endParaRPr>
          </a:p>
        </p:txBody>
      </p:sp>
      <p:sp>
        <p:nvSpPr>
          <p:cNvPr id="9" name="Рисунок 23">
            <a:extLst>
              <a:ext uri="{FF2B5EF4-FFF2-40B4-BE49-F238E27FC236}">
                <a16:creationId xmlns:a16="http://schemas.microsoft.com/office/drawing/2014/main" id="{43D59024-D21F-46A9-B65B-C9166E4E30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6083" y="2339390"/>
            <a:ext cx="2075688" cy="2075688"/>
          </a:xfrm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1" name="Рисунок 23">
            <a:extLst>
              <a:ext uri="{FF2B5EF4-FFF2-40B4-BE49-F238E27FC236}">
                <a16:creationId xmlns:a16="http://schemas.microsoft.com/office/drawing/2014/main" id="{C929A99D-6C0C-468B-854A-FF1CC91260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20384" y="2339390"/>
            <a:ext cx="2075688" cy="2075688"/>
          </a:xfrm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2" name="Рисунок 23">
            <a:extLst>
              <a:ext uri="{FF2B5EF4-FFF2-40B4-BE49-F238E27FC236}">
                <a16:creationId xmlns:a16="http://schemas.microsoft.com/office/drawing/2014/main" id="{60F12D74-CCEB-4CE6-A979-072265047F7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685" y="2339390"/>
            <a:ext cx="2075688" cy="2075688"/>
          </a:xfrm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3" name="Рисунок 23">
            <a:extLst>
              <a:ext uri="{FF2B5EF4-FFF2-40B4-BE49-F238E27FC236}">
                <a16:creationId xmlns:a16="http://schemas.microsoft.com/office/drawing/2014/main" id="{6A481ED4-1444-4E48-A31E-B2624CF536E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70228" y="2339390"/>
            <a:ext cx="2075688" cy="2075688"/>
          </a:xfrm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4" name="Текст 28">
            <a:extLst>
              <a:ext uri="{FF2B5EF4-FFF2-40B4-BE49-F238E27FC236}">
                <a16:creationId xmlns:a16="http://schemas.microsoft.com/office/drawing/2014/main" id="{1FCF4CD5-BF81-4AEB-BE4A-D07274F666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6083" y="4628543"/>
            <a:ext cx="2075688" cy="347662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20" baseline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5" name="Текст 28">
            <a:extLst>
              <a:ext uri="{FF2B5EF4-FFF2-40B4-BE49-F238E27FC236}">
                <a16:creationId xmlns:a16="http://schemas.microsoft.com/office/drawing/2014/main" id="{68146790-CD56-4671-AD13-89B30FAF55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46083" y="4934031"/>
            <a:ext cx="2075688" cy="347662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spc="2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16" name="Текст 28">
            <a:extLst>
              <a:ext uri="{FF2B5EF4-FFF2-40B4-BE49-F238E27FC236}">
                <a16:creationId xmlns:a16="http://schemas.microsoft.com/office/drawing/2014/main" id="{305877BA-4DF5-499D-9288-3956FC9B1B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20384" y="4628543"/>
            <a:ext cx="2075688" cy="347662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20" baseline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7" name="Текст 28">
            <a:extLst>
              <a:ext uri="{FF2B5EF4-FFF2-40B4-BE49-F238E27FC236}">
                <a16:creationId xmlns:a16="http://schemas.microsoft.com/office/drawing/2014/main" id="{22E6E064-1B6D-455F-98A9-1A851E3FE1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20384" y="4934031"/>
            <a:ext cx="2075688" cy="347662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spc="2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18" name="Текст 28">
            <a:extLst>
              <a:ext uri="{FF2B5EF4-FFF2-40B4-BE49-F238E27FC236}">
                <a16:creationId xmlns:a16="http://schemas.microsoft.com/office/drawing/2014/main" id="{76F0A93D-9B44-4CF6-87AF-4B5200AF2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4685" y="4628543"/>
            <a:ext cx="2075688" cy="347662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20" baseline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9" name="Текст 28">
            <a:extLst>
              <a:ext uri="{FF2B5EF4-FFF2-40B4-BE49-F238E27FC236}">
                <a16:creationId xmlns:a16="http://schemas.microsoft.com/office/drawing/2014/main" id="{550B9205-0F01-47B9-9C79-42EB1E22C9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94685" y="4934031"/>
            <a:ext cx="2075688" cy="347662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spc="2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20" name="Текст 28">
            <a:extLst>
              <a:ext uri="{FF2B5EF4-FFF2-40B4-BE49-F238E27FC236}">
                <a16:creationId xmlns:a16="http://schemas.microsoft.com/office/drawing/2014/main" id="{8FC1F3E1-C69F-4835-A5CD-929BD175AF1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70228" y="4628543"/>
            <a:ext cx="2075688" cy="347662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20" baseline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1" name="Текст 28">
            <a:extLst>
              <a:ext uri="{FF2B5EF4-FFF2-40B4-BE49-F238E27FC236}">
                <a16:creationId xmlns:a16="http://schemas.microsoft.com/office/drawing/2014/main" id="{457972FF-3484-4C00-A636-0F208F816CB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70228" y="4934031"/>
            <a:ext cx="2075688" cy="347662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spc="2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87361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3E30A8-0D9C-47BB-8249-8A2EEEFC7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365124"/>
            <a:ext cx="10552176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E93687-61FE-460F-A66F-4DF17994F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224" y="1984248"/>
            <a:ext cx="10552176" cy="4197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EE1FFB-7673-4E75-9B5C-5572E2B06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13448" y="6355080"/>
            <a:ext cx="43525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20ГГ</a:t>
            </a:r>
            <a:endParaRPr lang="ru-R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C4B9AF-F93C-43E8-8E68-3B700825C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1168" y="6356350"/>
            <a:ext cx="4837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/>
              <a:t>Заголовок презентации</a:t>
            </a:r>
            <a:endParaRPr lang="ru-R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D739F7-0AE5-4677-8957-9961D67C1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92" y="6356350"/>
            <a:ext cx="630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D4885A8-DDA8-4FCF-AB25-DA8F78EC7557}" type="slidenum">
              <a:rPr lang="ru-RU" smtClean="0"/>
              <a:pPr/>
              <a:t>‹#›</a:t>
            </a:fld>
            <a:endParaRPr lang="ru-R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84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86" r:id="rId9"/>
    <p:sldLayoutId id="2147483657" r:id="rId10"/>
    <p:sldLayoutId id="2147483658" r:id="rId11"/>
    <p:sldLayoutId id="2147483659" r:id="rId12"/>
    <p:sldLayoutId id="214748368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40" baseline="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 spc="-2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 spc="-2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8D150CF-F888-48EA-89E8-311ED5E91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753034"/>
            <a:ext cx="6815446" cy="3887390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sz="5400" dirty="0"/>
              <a:t>«Слова будущим поколениям» . Педагогическая деятельность мастеров ушедших эпох.</a:t>
            </a:r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6BBE0348-1527-4055-BA8A-E27542227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4640424"/>
            <a:ext cx="6437555" cy="1303176"/>
          </a:xfrm>
        </p:spPr>
        <p:txBody>
          <a:bodyPr rtlCol="0"/>
          <a:lstStyle/>
          <a:p>
            <a:pPr rtl="0"/>
            <a:r>
              <a:rPr lang="ru-RU" dirty="0"/>
              <a:t>Овчинников Вадим С-СО-23</a:t>
            </a:r>
          </a:p>
        </p:txBody>
      </p:sp>
      <p:sp>
        <p:nvSpPr>
          <p:cNvPr id="5" name="Нижний колонтитул 19">
            <a:extLst>
              <a:ext uri="{FF2B5EF4-FFF2-40B4-BE49-F238E27FC236}">
                <a16:creationId xmlns:a16="http://schemas.microsoft.com/office/drawing/2014/main" id="{6DB8AAF6-0D0C-4F4F-A10E-6A66E4A7BEC3}"/>
              </a:ext>
            </a:extLst>
          </p:cNvPr>
          <p:cNvSpPr txBox="1">
            <a:spLocks/>
          </p:cNvSpPr>
          <p:nvPr/>
        </p:nvSpPr>
        <p:spPr>
          <a:xfrm>
            <a:off x="199277" y="6356350"/>
            <a:ext cx="3749040" cy="365125"/>
          </a:xfrm>
          <a:prstGeom prst="rect">
            <a:avLst/>
          </a:prstGeo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Неделя института ИИД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39CAE5-D050-6537-DDFF-E5667D21F0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231" r="20231"/>
          <a:stretch>
            <a:fillRect/>
          </a:stretch>
        </p:blipFill>
        <p:spPr>
          <a:xfrm>
            <a:off x="8108950" y="0"/>
            <a:ext cx="4083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1838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30761B21-88ED-449E-B2B9-3FC40844C3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001" y="4947313"/>
            <a:ext cx="7700617" cy="1409037"/>
          </a:xfrm>
        </p:spPr>
        <p:txBody>
          <a:bodyPr rtlCol="0"/>
          <a:lstStyle/>
          <a:p>
            <a:pPr rtl="0"/>
            <a:r>
              <a:rPr lang="ru-RU" dirty="0"/>
              <a:t>Спасибо за внимание!</a:t>
            </a:r>
          </a:p>
        </p:txBody>
      </p:sp>
      <p:sp>
        <p:nvSpPr>
          <p:cNvPr id="33" name="Подзаголовок 32">
            <a:extLst>
              <a:ext uri="{FF2B5EF4-FFF2-40B4-BE49-F238E27FC236}">
                <a16:creationId xmlns:a16="http://schemas.microsoft.com/office/drawing/2014/main" id="{0EEAA874-288B-4330-9FA4-F1144ACD4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4721" y="3099666"/>
            <a:ext cx="2443495" cy="3758334"/>
          </a:xfrm>
        </p:spPr>
        <p:txBody>
          <a:bodyPr rtlCol="0" anchor="b"/>
          <a:lstStyle/>
          <a:p>
            <a:pPr rtl="0"/>
            <a:r>
              <a:rPr lang="ru-RU" dirty="0"/>
              <a:t>Овчинников</a:t>
            </a:r>
          </a:p>
          <a:p>
            <a:pPr rtl="0"/>
            <a:r>
              <a:rPr lang="ru-RU" dirty="0"/>
              <a:t>Вадим</a:t>
            </a:r>
          </a:p>
          <a:p>
            <a:pPr rtl="0"/>
            <a:endParaRPr lang="ru-RU" dirty="0"/>
          </a:p>
          <a:p>
            <a:pPr rtl="0"/>
            <a:r>
              <a:rPr lang="ru-RU" dirty="0"/>
              <a:t>С-СО-23</a:t>
            </a:r>
          </a:p>
          <a:p>
            <a:pPr rtl="0"/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887279-B48F-43C3-91FA-09BD7EA33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lvl="0" rtl="0"/>
            <a:fld id="{D39F39FF-F5CB-4ACA-9B46-4CCF89ECA75F}" type="slidenum">
              <a:rPr lang="ru-RU" smtClean="0"/>
              <a:pPr lvl="0" rtl="0"/>
              <a:t>10</a:t>
            </a:fld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F6A430B-D42F-342D-C6BA-DF4461F285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BEF441A0-55EB-E66E-486B-134F10B58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53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611276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8DED76B9-5273-4139-ACC9-B6E36ADE2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77" y="776941"/>
            <a:ext cx="3749040" cy="5166659"/>
          </a:xfrm>
        </p:spPr>
        <p:txBody>
          <a:bodyPr rtlCol="0"/>
          <a:lstStyle/>
          <a:p>
            <a:pPr rtl="0"/>
            <a:r>
              <a:rPr lang="ru-RU" dirty="0"/>
              <a:t>Введение</a:t>
            </a:r>
            <a:br>
              <a:rPr lang="ru-RU" dirty="0"/>
            </a:br>
            <a:r>
              <a:rPr lang="ru-RU" sz="2800" dirty="0"/>
              <a:t>«Организм Высшего учебного заведения»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87F2C169-25EA-4609-BC8A-BCA7C433EE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44066" y="4890256"/>
            <a:ext cx="6599238" cy="2296083"/>
          </a:xfrm>
        </p:spPr>
        <p:txBody>
          <a:bodyPr rtlCol="0">
            <a:normAutofit/>
          </a:bodyPr>
          <a:lstStyle/>
          <a:p>
            <a:pPr marL="0" indent="0" algn="just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Метафорически  любая образовательная организация это сложный организм, по которому движутся потоки студентов, как кровь в человеческом теле. Но для того что бы давать этому потоку  импульс, который будет двигать их в правильном направлении, сложному организму необходимо сердце. Которым являются педагоги.</a:t>
            </a:r>
            <a:endParaRPr lang="ru-RU" dirty="0"/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C19BFBA5-3E41-40F8-9EFB-9DF730F5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lvl="0" rtl="0"/>
            <a:fld id="{244D815C-8BF3-4ECF-A945-A2A7C2983AF9}" type="slidenum">
              <a:rPr lang="ru-RU" smtClean="0"/>
              <a:pPr lvl="0" rtl="0"/>
              <a:t>2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0D3B2F-C30F-701C-30CA-62FA7B817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042" y="0"/>
            <a:ext cx="8116957" cy="478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478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C6B4F8-50A5-CD8D-4EB9-8F620A8C9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533249"/>
            <a:ext cx="3071191" cy="5188226"/>
          </a:xfrm>
        </p:spPr>
        <p:txBody>
          <a:bodyPr>
            <a:normAutofit/>
          </a:bodyPr>
          <a:lstStyle/>
          <a:p>
            <a:br>
              <a:rPr lang="ru-RU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«Искусство по своей сущности индивидуально, именно индивидуальность и делает художника. Поэтому цель, к которой должен стремиться каждый преподаватель, обучающий изящным искусствам, — это развитие художественной способности каждого ученика».</a:t>
            </a:r>
            <a:br>
              <a:rPr lang="ru-RU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8A2FE53-FF3B-8311-20D0-065349D137C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483547" y="136525"/>
            <a:ext cx="4350845" cy="5873640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58514E-1777-D279-474F-C1691A82C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786C7-B8F9-4072-AAAA-17258464D730}" type="slidenum">
              <a:rPr lang="ru-RU" noProof="0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ru-RU" noProof="0">
              <a:solidFill>
                <a:prstClr val="black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24D3FF-94F1-8781-1D70-70379B17A519}"/>
              </a:ext>
            </a:extLst>
          </p:cNvPr>
          <p:cNvSpPr txBox="1"/>
          <p:nvPr/>
        </p:nvSpPr>
        <p:spPr>
          <a:xfrm>
            <a:off x="3278528" y="259424"/>
            <a:ext cx="4205019" cy="5750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1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Эдуа́рд</a:t>
            </a:r>
            <a:r>
              <a:rPr lang="ru-RU" sz="3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(Эдвард) </a:t>
            </a:r>
            <a:r>
              <a:rPr lang="ru-RU" sz="31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Ланте́ри</a:t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английский скульптор и выдающийся художник-педагог французского происхождения.</a:t>
            </a:r>
            <a:r>
              <a:rPr lang="ru-RU" sz="18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Учился рисунку и живописи в Малой школе рисунка в Париже (1863—1865), </a:t>
            </a:r>
            <a:b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затем три года посещал классы в Школе изящных искусств.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1880—1917 годах </a:t>
            </a:r>
            <a:r>
              <a:rPr lang="ru-R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Лантери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преподавал в Национальной школе искусств (позднее переименованной в Королевский колледж искусств) в Южном Кенсингтоне, где в 1901 году он стал первым профессором скульптуры и модельного дела.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379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675" y="-130260"/>
            <a:ext cx="11795761" cy="1501327"/>
          </a:xfrm>
        </p:spPr>
        <p:txBody>
          <a:bodyPr rtlCol="0">
            <a:normAutofit/>
          </a:bodyPr>
          <a:lstStyle/>
          <a:p>
            <a:pPr rtl="0"/>
            <a:r>
              <a:rPr lang="ru-RU" sz="4400" dirty="0"/>
              <a:t>«Моделирование и лепка фигуры человека»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E08B9AF-847F-4250-A53B-82D9036A5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lvl="0" rtl="0"/>
            <a:fld id="{244D815C-8BF3-4ECF-A945-A2A7C2983AF9}" type="slidenum">
              <a:rPr lang="ru-RU" smtClean="0"/>
              <a:pPr lvl="0" rtl="0"/>
              <a:t>4</a:t>
            </a:fld>
            <a:endParaRPr lang="ru-RU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A2B72B2F-B5E0-1B73-81B2-6191F6775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4" y="2413029"/>
            <a:ext cx="3237155" cy="432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D33CBAB7-B869-BF43-4081-7CDE03C6D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6B509806-C695-3583-9E87-EB9D0D009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801" y="2404591"/>
            <a:ext cx="3108255" cy="433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>
            <a:extLst>
              <a:ext uri="{FF2B5EF4-FFF2-40B4-BE49-F238E27FC236}">
                <a16:creationId xmlns:a16="http://schemas.microsoft.com/office/drawing/2014/main" id="{9102F556-ED1A-A966-DB3E-705BC2DC8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86" y="2404591"/>
            <a:ext cx="3151684" cy="433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75382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3773020"/>
            <a:ext cx="4045226" cy="5166659"/>
          </a:xfrm>
        </p:spPr>
        <p:txBody>
          <a:bodyPr anchor="t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“Говорят, что художнику надо учиться всю жизнь. Это правда. Но учиться не пропорциям, конструкции и прочим вещам, которые относятся к искусству так же, как грамотность к писательству, а другому, настоящему искусству, где главное уже не изучение, а понимание и открытия…”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5"/>
          </p:nvPr>
        </p:nvSpPr>
        <p:spPr>
          <a:xfrm>
            <a:off x="4301184" y="288786"/>
            <a:ext cx="3749041" cy="6067564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59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Анна Семёновна Голубкина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(16 </a:t>
            </a:r>
            <a:r>
              <a:rPr lang="ru-RU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января 1864, Зарайск — 7 сентября 1927, там же) — русский скульптор.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В двадцать пять лет уехала учиться в Москву, поступила в Классы изящных искусств архитектора Анатолия </a:t>
            </a:r>
            <a:r>
              <a:rPr lang="ru-RU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Гунста</a:t>
            </a:r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(1889–1890), где её способности заметил известный скульптор и педагог Сергей </a:t>
            </a:r>
            <a:r>
              <a:rPr lang="ru-RU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Волнухин</a:t>
            </a:r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этого Голубкина несколько лет училась в Московском училище живописи, ваяния и зодчества в мастерской скульптора С. И. Иванова. В 1894 году обучалась в Высшем художественном училище при Академии художеств в Санкт-Петербурге (класс В. А. Беклемишева).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Преподавала в Московском коммерческом училище (1904—1906), на Пречистенских рабочих курсах (1913—1916) и во ВХУТЕМАСе (1918—1922).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786C7-B8F9-4072-AAAA-17258464D730}" type="slidenum">
              <a:rPr lang="ru-RU" noProof="0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 noProof="0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3F35E8-6A05-D7FB-4AFE-934AAFAF6E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77" r="10950" b="9439"/>
          <a:stretch/>
        </p:blipFill>
        <p:spPr>
          <a:xfrm>
            <a:off x="8050225" y="268357"/>
            <a:ext cx="3946703" cy="552615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CBCA8D9B-86A6-46D0-8939-576472F48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983" y="194783"/>
            <a:ext cx="9421177" cy="769493"/>
          </a:xfrm>
        </p:spPr>
        <p:txBody>
          <a:bodyPr rtlCol="0">
            <a:noAutofit/>
          </a:bodyPr>
          <a:lstStyle/>
          <a:p>
            <a:pPr rtl="0"/>
            <a:r>
              <a:rPr lang="ru-RU" sz="3600" dirty="0"/>
              <a:t>«Несколько слов о ремесле скульптора»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673DB5F-1A43-441F-953F-DA8BBE729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lvl="0" rtl="0"/>
            <a:fld id="{06B786C7-B8F9-4072-AAAA-17258464D730}" type="slidenum">
              <a:rPr lang="ru-RU" smtClean="0"/>
              <a:pPr lvl="0" rtl="0"/>
              <a:t>6</a:t>
            </a:fld>
            <a:endParaRPr lang="ru-RU"/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9387E67E-B17A-0EC5-3EF6-14981351F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76" y="1652587"/>
            <a:ext cx="3333750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Голубкина. Несколько слов о ремесле скульптора, 1937 год.">
            <a:extLst>
              <a:ext uri="{FF2B5EF4-FFF2-40B4-BE49-F238E27FC236}">
                <a16:creationId xmlns:a16="http://schemas.microsoft.com/office/drawing/2014/main" id="{D7F5C20A-F5CD-43EC-A50A-B8EDABA58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895" y="1652586"/>
            <a:ext cx="3836670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Голубкина. Несколько слов о ремесле скульптора, 1937 год.">
            <a:extLst>
              <a:ext uri="{FF2B5EF4-FFF2-40B4-BE49-F238E27FC236}">
                <a16:creationId xmlns:a16="http://schemas.microsoft.com/office/drawing/2014/main" id="{1C655094-B7A6-C7F7-9305-9F769EEC5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808" y="1652586"/>
            <a:ext cx="3654216" cy="490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54823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916" y="5388698"/>
            <a:ext cx="3736428" cy="5166659"/>
          </a:xfrm>
        </p:spPr>
        <p:txBody>
          <a:bodyPr vert="horz" anchor="t">
            <a:normAutofit/>
          </a:bodyPr>
          <a:lstStyle/>
          <a:p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«Я учу, что работать надо не рукой и не глазом, а головой. Не изменять надо натуру, а осмысливать».</a:t>
            </a:r>
            <a:b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4227786" y="275673"/>
            <a:ext cx="4038602" cy="580092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Алекса́ндр</a:t>
            </a: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Тере́нтьевич</a:t>
            </a: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Матве́ев</a:t>
            </a: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(13  августа 1878, Саратов — 22 октября 1960, Москва) — русский и советский скульптор, один из наиболее известных ваятелей Серебряного века, педагог. Активный участник многих творческих объединений последних дореволюционных и первых советских десятилетий: «Мира искусства» (в 1910–1924), «Четырёх искусств» (в 1924–1931), Общества русских скульпторов (в 1926–1932).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Профессор: Центрального училища технического рисования (в 1917) в Петрограде; ВХУТЕМАС — ВХУТЕИН — ИЖСА в Петрограде — Ленинграде (1918—1948; директор в 1932—1934). Доктор искусствоведения (1939). Заслуженный деятель искусств РСФСР (1931).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4D815C-8BF3-4ECF-A945-A2A7C2983AF9}" type="slidenum">
              <a:rPr lang="ru-RU" noProof="0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ru-RU" noProof="0" dirty="0">
              <a:solidFill>
                <a:prstClr val="black"/>
              </a:solidFill>
            </a:endParaRPr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2469695F-8E92-FAFC-8951-352BAC00F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334" y="275673"/>
            <a:ext cx="3486150" cy="5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32">
            <a:extLst>
              <a:ext uri="{FF2B5EF4-FFF2-40B4-BE49-F238E27FC236}">
                <a16:creationId xmlns:a16="http://schemas.microsoft.com/office/drawing/2014/main" id="{2D22322F-E79D-4BEF-8038-DE2C8F5CC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35" y="190500"/>
            <a:ext cx="11618843" cy="773776"/>
          </a:xfrm>
        </p:spPr>
        <p:txBody>
          <a:bodyPr rtlCol="0">
            <a:noAutofit/>
          </a:bodyPr>
          <a:lstStyle/>
          <a:p>
            <a:pPr algn="l" rtl="0"/>
            <a:r>
              <a:rPr lang="ru-RU" sz="4000" dirty="0"/>
              <a:t>Педагогическая деятельность «Сохрани мою речь»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9800B7A-B486-4409-9EDD-0A7B9628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lvl="0" rtl="0"/>
            <a:fld id="{06B786C7-B8F9-4072-AAAA-17258464D730}" type="slidenum">
              <a:rPr lang="ru-RU" smtClean="0"/>
              <a:pPr lvl="0" rtl="0"/>
              <a:t>8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D0852E-BBA8-D393-D33D-89BB7D29E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194" y="1541134"/>
            <a:ext cx="3362325" cy="4724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B634F4-B6CB-126E-602D-5E4652709A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4" t="2187" r="3706" b="1670"/>
          <a:stretch/>
        </p:blipFill>
        <p:spPr>
          <a:xfrm>
            <a:off x="4447631" y="1541134"/>
            <a:ext cx="3333750" cy="4731199"/>
          </a:xfrm>
          <a:prstGeom prst="rect">
            <a:avLst/>
          </a:prstGeom>
        </p:spPr>
      </p:pic>
      <p:sp>
        <p:nvSpPr>
          <p:cNvPr id="10" name="AutoShape 4" descr="Picture background">
            <a:extLst>
              <a:ext uri="{FF2B5EF4-FFF2-40B4-BE49-F238E27FC236}">
                <a16:creationId xmlns:a16="http://schemas.microsoft.com/office/drawing/2014/main" id="{CE513230-40AE-D84C-06BB-718B1F0D3F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 descr="Picture background">
            <a:extLst>
              <a:ext uri="{FF2B5EF4-FFF2-40B4-BE49-F238E27FC236}">
                <a16:creationId xmlns:a16="http://schemas.microsoft.com/office/drawing/2014/main" id="{C4A79A16-574A-39F3-7DAD-B03195147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52" y="1541134"/>
            <a:ext cx="3545866" cy="473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84FBD3-6758-DCCF-8187-266FEC9C8CC7}"/>
              </a:ext>
            </a:extLst>
          </p:cNvPr>
          <p:cNvSpPr txBox="1"/>
          <p:nvPr/>
        </p:nvSpPr>
        <p:spPr>
          <a:xfrm>
            <a:off x="570952" y="6366289"/>
            <a:ext cx="1625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Иван Шадр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C27A44-A30B-C81F-BC17-5F688D4955C8}"/>
              </a:ext>
            </a:extLst>
          </p:cNvPr>
          <p:cNvSpPr txBox="1"/>
          <p:nvPr/>
        </p:nvSpPr>
        <p:spPr>
          <a:xfrm>
            <a:off x="8112194" y="6366706"/>
            <a:ext cx="2005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Саул Рабинович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17DCD1-4D96-A5BB-7DFE-C352C22385BE}"/>
              </a:ext>
            </a:extLst>
          </p:cNvPr>
          <p:cNvSpPr txBox="1"/>
          <p:nvPr/>
        </p:nvSpPr>
        <p:spPr>
          <a:xfrm>
            <a:off x="4447631" y="6366289"/>
            <a:ext cx="2171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Михаил Аникушин</a:t>
            </a:r>
          </a:p>
        </p:txBody>
      </p:sp>
    </p:spTree>
    <p:extLst>
      <p:ext uri="{BB962C8B-B14F-4D97-AF65-F5344CB8AC3E}">
        <p14:creationId xmlns:p14="http://schemas.microsoft.com/office/powerpoint/2010/main" val="280542883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Заключение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Данной темой я хотел затронуть важность педагогического процесса и его нескончаемость по ходу истории, важность написания специальной литературы преподавателями. А так же подчеркнуть необходимость в использовании учебной полиграфии и увеличения её тиражности и доступности для студентов и преподавателей. 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примере выше представленных педагогов можно сказать, что один раз начатая педагогическая деятельность длиться бесконечно.  Так же я хотел призвать студентов к активному изучению профессиональной литературы. Так как она является источником уникальной информации, трудно заменяемой даже в общении с самым квалифицированным педагогом. Благодаря её использованию каждый нынешний студент способен стать прямым учеником легенд художественного мира. А также наиболее полно нести их учение в своей последующей профессиональной деятельности. Продолжая нескончаемый цикл передачи и преумножения художественного и научного знания,  а так же сохранения культуры и слов педагогов прошлого для будущих поколений.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786C7-B8F9-4072-AAAA-17258464D730}" type="slidenum">
              <a:rPr lang="ru-RU" noProof="0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ru-RU" noProof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olorBlockVTI">
  <a:themeElements>
    <a:clrScheme name="ColorBlock Color Scheme">
      <a:dk1>
        <a:sysClr val="windowText" lastClr="000000"/>
      </a:dk1>
      <a:lt1>
        <a:sysClr val="window" lastClr="FFFFFF"/>
      </a:lt1>
      <a:dk2>
        <a:srgbClr val="002044"/>
      </a:dk2>
      <a:lt2>
        <a:srgbClr val="F5F0F3"/>
      </a:lt2>
      <a:accent1>
        <a:srgbClr val="4A41C5"/>
      </a:accent1>
      <a:accent2>
        <a:srgbClr val="37997B"/>
      </a:accent2>
      <a:accent3>
        <a:srgbClr val="17B4DF"/>
      </a:accent3>
      <a:accent4>
        <a:srgbClr val="E69500"/>
      </a:accent4>
      <a:accent5>
        <a:srgbClr val="276D77"/>
      </a:accent5>
      <a:accent6>
        <a:srgbClr val="386ECE"/>
      </a:accent6>
      <a:hlink>
        <a:srgbClr val="AF1DAF"/>
      </a:hlink>
      <a:folHlink>
        <a:srgbClr val="FE5C68"/>
      </a:folHlink>
    </a:clrScheme>
    <a:fontScheme name="Custom 1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orBlockVTI" id="{733CB85B-8F47-42FB-9326-9FF507018D27}" vid="{069BD9C2-DF61-4F2B-A577-A59C7FC2FF6B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D1F2201-AEB8-4954-A8CB-3AC4242CC7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2A742F3-D2BE-4CC5-9066-2DB838FE2FFD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959152A6-D9F2-46C7-B217-D613495E7AF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678</Words>
  <Application>Microsoft Office PowerPoint</Application>
  <PresentationFormat>Широкоэкранный</PresentationFormat>
  <Paragraphs>47</Paragraphs>
  <Slides>10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ColorBlockVTI</vt:lpstr>
      <vt:lpstr>«Слова будущим поколениям» . Педагогическая деятельность мастеров ушедших эпох.</vt:lpstr>
      <vt:lpstr>Введение «Организм Высшего учебного заведения»</vt:lpstr>
      <vt:lpstr> «Искусство по своей сущности индивидуально, именно индивидуальность и делает художника. Поэтому цель, к которой должен стремиться каждый преподаватель, обучающий изящным искусствам, — это развитие художественной способности каждого ученика». </vt:lpstr>
      <vt:lpstr>«Моделирование и лепка фигуры человека» </vt:lpstr>
      <vt:lpstr>“Говорят, что художнику надо учиться всю жизнь. Это правда. Но учиться не пропорциям, конструкции и прочим вещам, которые относятся к искусству так же, как грамотность к писательству, а другому, настоящему искусству, где главное уже не изучение, а понимание и открытия…”</vt:lpstr>
      <vt:lpstr>«Несколько слов о ремесле скульптора»</vt:lpstr>
      <vt:lpstr>«Я учу, что работать надо не рукой и не глазом, а головой. Не изменять надо натуру, а осмысливать». </vt:lpstr>
      <vt:lpstr>Педагогическая деятельность «Сохрани мою речь»</vt:lpstr>
      <vt:lpstr>Заключение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2021-05-05T19:03:05Z</dcterms:created>
  <dcterms:modified xsi:type="dcterms:W3CDTF">2024-11-10T11:40:05Z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