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5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0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92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16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7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8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5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0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64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27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49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1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EFA42-1A26-422F-93B2-25C51C0F6D5B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12DF4-6E9C-48C8-B3E8-54D4CC845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3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5.jpeg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1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1195" y="-1524000"/>
            <a:ext cx="6903610" cy="990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3727229"/>
            <a:ext cx="1841418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96" y="-22806"/>
            <a:ext cx="3933056" cy="3933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8624" y="931436"/>
            <a:ext cx="69127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МАСТЕР-КЛАСС: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«Оздоровительная гимнастика после дневного сна, как средство эмоционального и физического благополучия детей».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7402" y="5396187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</a:t>
            </a:r>
          </a:p>
          <a:p>
            <a:pPr algn="r"/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Пивнева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5830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512" y="908720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часть – заключительная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повышает физический и эмоциональный тонус ребенка, создает положительный эмоциональный настрой группы, располагает к дальнейшей активной деятельности. Она может быть проведена на  основе выполнения общеразвивающих  упражнений с гимнастическими пособиями (массажные мячи, резиновые кольца и т.п.) или на основе гимнастики игрового характера с использованием подвижных игр, игровых, имитационных упражнений.</a:t>
            </a:r>
          </a:p>
        </p:txBody>
      </p:sp>
    </p:spTree>
    <p:extLst>
      <p:ext uri="{BB962C8B-B14F-4D97-AF65-F5344CB8AC3E}">
        <p14:creationId xmlns:p14="http://schemas.microsoft.com/office/powerpoint/2010/main" val="10304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512" y="908720"/>
            <a:ext cx="842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нам хорошо известно выражение «Встал не с той ноги». Знакомо и настроение, которое данные слова характеризуют -  приятным такое состояние не назовешь, и к активной деятельности оно не располагает.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же стремимся к тому, чтобы наши малыши крепко поспали, в хорошем настроении проснулись, зарядились бодростью и энергией для насыщенной и содержательной деятельности во второй половине дня.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мы регулярно проводим бодрящую гимнастику после дневного сна.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0552" y="162880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№1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602997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332656"/>
            <a:ext cx="2973437" cy="29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596" y="692696"/>
            <a:ext cx="9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Гимнастика в постели ( 2-3 мин. 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Потягивание.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лёжа на спине. Руки поднять вверх и опустить на постель за головой, глаза закрыты. Поочередно тянуть от себя правую и левую руку, правую и левую ногу ( то носком, то пяткой), можно потянуться одновременно руками, ногами, растягивая позвоночник. ( 3-4 раза)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 « Зима и лето» ( напряжение и расслабление мышц).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лёжа на спине, на сигнал « Зима» дети должны свернуться в клубок, изображая, что им холодно. На сигнал « Лето»! дети раскрываются, расслабляют мышцы тела, показывая, что им тепло . (3-4раз)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Самомассаж ладоней ( « Зимой очень холодно, поэтому мы добудем огонь, чтобы согреться»)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.- сидя в постели, ноги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Быстро растирать свои ладоши до появления тепла, затем тёплыми ладонями « умыть» лицо. ( 3-4раз)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0" r="14214"/>
          <a:stretch/>
        </p:blipFill>
        <p:spPr>
          <a:xfrm rot="5400000">
            <a:off x="1229801" y="3179489"/>
            <a:ext cx="2405838" cy="36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36" r="15331"/>
          <a:stretch/>
        </p:blipFill>
        <p:spPr>
          <a:xfrm rot="5400000">
            <a:off x="5968626" y="3265585"/>
            <a:ext cx="2405841" cy="342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01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0" y="836712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Профилактика плоскостопия (2-3 мин.)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босиком по корригирующим дорожкам. Ходьба на носках, пятках, на внешней стороне стопы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4"/>
          <a:stretch/>
        </p:blipFill>
        <p:spPr>
          <a:xfrm rot="5400000">
            <a:off x="5132631" y="1881217"/>
            <a:ext cx="4653914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2480" y="1916832"/>
            <a:ext cx="48245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сидя на стульчиках. 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Согреем наши ножки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Ноги вытянуть вперёд, сжимать и разжимать пальцы на ногах. (6-8раз)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И. п. - сидя на стульчиках. Ноги вытянуть вперёд, тянуть ноги то носками, то пятками. (6-8раз)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сидя на стульчиках. Ноги вытянуть вперёд и соединить, рисовать ногами в воздухе различные геометрические фигуры (круг, квадрат, треугольник). ( 6-8 раз) -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то же, ноги - ступнями на полу. Поднимать вверх пальцы ног, не отрывая ступни от пола (6-8 раз).</a:t>
            </a:r>
          </a:p>
        </p:txBody>
      </p:sp>
    </p:spTree>
    <p:extLst>
      <p:ext uri="{BB962C8B-B14F-4D97-AF65-F5344CB8AC3E}">
        <p14:creationId xmlns:p14="http://schemas.microsoft.com/office/powerpoint/2010/main" val="16064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885698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3. Профилактика нарушений осанки ( 2-3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«У меня спина прямая»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- узкая стойка, руки за спину, сцеплены в замок.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«У меня спина прямая, я наклонов не боюсь» ( наклоны вперед)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 Выпрямляюсь, прогибаюсь, поворачиваюсь» ( действия в соответствии с текстом)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 Раз, два. три, четыре, три, четыре, раз, два!» ( повороты туловища-руки на поясе).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3"/>
          <a:stretch/>
        </p:blipFill>
        <p:spPr>
          <a:xfrm rot="5400000">
            <a:off x="5676561" y="2624811"/>
            <a:ext cx="3512811" cy="353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4488" y="2636911"/>
            <a:ext cx="5184576" cy="357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 Я хожу с осанкой гордой, прямо голову держу» (ходьба на месте)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 Раз, два, три, четыре, три, четыре, раз, два» ( повороты туловища)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 Я могу присесть и встать, снова сесть и снова встать» ( действия в соответствии с текстом)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 Наклонюсь туда- сюда! Ох, прямешенька спина!»(наклоны туловища, руки скользят по бёдрам).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4. Водные процедуры (умывание, обливание рук прохладной водой)</a:t>
            </a:r>
            <a:endParaRPr lang="ru-RU" sz="1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61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2132856"/>
            <a:ext cx="8712968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№2</a:t>
            </a:r>
            <a:endParaRPr lang="ru-RU" sz="5400" dirty="0">
              <a:ea typeface="Calibri"/>
              <a:cs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717032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69" y="555524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4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885698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 ( 2-3-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.:-лёжа на спине, руки вдоль туловища. 1- Прижать подбородок к груди ( не поднимая головы), носки потянуть на себя; 2-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(3-4 раз)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животе, руки - вверх, голова опирается лбом, пятки вместе, носки оттянуты. 1- потянуться головой и руками в одну сторону, ногами в противоположную; 2-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( 3-4 раз)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Игра «Зима и лето» 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.: лёжа на спине. На сигнал «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Зима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»- дети должны свернуться в клубок, изображая, что им холодно. На сигнал «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Лето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!» - раскрываются, расслабляются.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549443"/>
            <a:ext cx="401161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429793"/>
            <a:ext cx="35306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2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692696"/>
            <a:ext cx="8640960" cy="5507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</a:t>
            </a: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. Профилактика плоскостопия (2-3-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Ходьба друг за другом ( босиком)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«На огород мы наш пойдём.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Овощей там наберём».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(Ходьба на носках)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«Дорога коротка, узка.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Идём, ступая мы с носка!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(Приставной шаг боком с « пружинкой)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«По бордюру мы идём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Приседаем мы на нём»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 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(Ходьба с перекатом с пятки на носок,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держа туловище прямо и глядя вперед)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«Усталые ножки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Шли по дорожке».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- (Сидя на стуле, поднимать и опускать носки ног, не отрывая пяток от пола. ( 6-8- раз)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«На камушек мы сели,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Сели, посидели».</a:t>
            </a:r>
            <a:r>
              <a:rPr lang="ru-RU" sz="1400" dirty="0">
                <a:ea typeface="Calibri"/>
                <a:cs typeface="Times New Roman"/>
              </a:rPr>
              <a:t> 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(Погладить мышцы ног и ступни)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«Ножки отдыхают,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Мышцы расслабляют»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 rot="5400000">
            <a:off x="5457552" y="969612"/>
            <a:ext cx="3876820" cy="332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37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504" y="692696"/>
            <a:ext cx="8928992" cy="596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3. Профилактика нарушений осанки (2-3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«Подсолнух» - Посреди двора золотая голова.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- о.с.1- поднять руки через стороны вверх, встать на носки; 2- вернуться в исходное положение.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«Морковь»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 - 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За кудрявую косу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Ее из норки я тащу.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.- стоя на коленях. 1- наклон вперёд, руки вперед- вниз; 2- вернуться в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 «Репка» - « Круглый бок, желтый бок,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Сидит на грядке колобок».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.- с прямыми ногами, руки впереди, внизу, 1- поднять руки через стороны вверх, 2- вернуться в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 «Картошка» -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И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зелён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, и густ на грядке вырос куст.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Покопай немножко - под кустом картошка.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 - лёжа на спине. I- поднять руки и ноги под углом 45° вверх; 2- вернуться в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 «Капуста» -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Лоскуток на лоскуток- зелёная заплатка,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1- согнуть ноги в коленях вверх, руки перевести на спину; 2- вернуться в </a:t>
            </a:r>
            <a:r>
              <a:rPr lang="ru-RU" sz="14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 «Пугало»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«Кто стоит на палке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С бородою из мочалки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Ветер дует- он шумит,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Ногами дёргает, скрипит»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Прыжки на двух ногах, руки- в стороны, вниз, в чередовании с ходьбой.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4. Водные процедуры ( умывание, обливание прохладной водой).</a:t>
            </a:r>
            <a:endParaRPr lang="ru-RU" sz="16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6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496" y="692696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мастер-класса: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профессиональной компетентности педагогов по  вопросам, связанным с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созданием условий по организации эмоционального и физического благополучия детей.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мастер-класса: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Повышение профессионального мастерства педагогов.</a:t>
            </a: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взаимодействия между педагогами таким образом, чтобы в процессе взаимодействия полученная информация превращалась в их личное знание.</a:t>
            </a: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с примером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гимнастики пробуждения после дневного сна.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проведения мастер-класса:</a:t>
            </a:r>
          </a:p>
          <a:p>
            <a:pPr marL="457200" lvl="0" indent="-457200"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вопроса.</a:t>
            </a:r>
          </a:p>
          <a:p>
            <a:pPr marL="457200" lvl="0" indent="-457200"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организации гимнастики пробуждения после дневного сна.</a:t>
            </a:r>
          </a:p>
          <a:p>
            <a:pPr marL="457200" lvl="0" indent="-457200">
              <a:buFontTx/>
              <a:buAutoNum type="arabicPeriod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педагогами, участниками мастер-класса.</a:t>
            </a:r>
          </a:p>
        </p:txBody>
      </p:sp>
    </p:spTree>
    <p:extLst>
      <p:ext uri="{BB962C8B-B14F-4D97-AF65-F5344CB8AC3E}">
        <p14:creationId xmlns:p14="http://schemas.microsoft.com/office/powerpoint/2010/main" val="2982336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512" y="1916832"/>
            <a:ext cx="8640960" cy="214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60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№3</a:t>
            </a:r>
            <a:endParaRPr lang="ru-RU" sz="5400" dirty="0">
              <a:ea typeface="Calibri"/>
              <a:cs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717032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386835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5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764704"/>
            <a:ext cx="8712968" cy="359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 Гимнастика в постели ( 2-3-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(Дети ложатся на кровати, «свернувшись клубочком»)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А у нас котята спят.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Просыпаться не хотят.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Тихо спят спина к спине и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мурлыкают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во сне: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 .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(Поворачиваются на спину и делают вращательные упражнения руками и ногами)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Вот на спинку все легли.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Расшалились все они.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Лапки вверх, и все подряд, все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мурлыкают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шалят.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! .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мур-мур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!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" t="35476" r="2408"/>
          <a:stretch/>
        </p:blipFill>
        <p:spPr>
          <a:xfrm>
            <a:off x="4769606" y="3748608"/>
            <a:ext cx="4745004" cy="2430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92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8784976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2. Профилактика плоскостопия (2-3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(Бесшумная ходьба на цыпочках)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«Вам покажем мы немножко,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Как ступает мягко кошка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Еле слышно- топ-топ-топ,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Хвостик снизу: оп-оп-оп»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– (Высокие, легкие прыжки с ноги на ногу по кругу)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«Но, подняв свой хвост пушистый,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Кошка может быть и быстрой»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- (Прыжки на двух ногах на месте, как можно выше).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«Ввысь бросается отважно.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Скок да скок, еще подскок».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- (Громко мяукают и убегают на стульчики)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«А потом мяукает «Мяу»!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Я в свой домик убегаю!»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90" r="35076" b="24040"/>
          <a:stretch/>
        </p:blipFill>
        <p:spPr>
          <a:xfrm rot="5400000">
            <a:off x="5284495" y="2148579"/>
            <a:ext cx="4379330" cy="288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74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80" y="620688"/>
            <a:ext cx="9145016" cy="5735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3. Профилактика нарушений осанки (2-3 мин.)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«Поза сердитой кошки» 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,- встать на колени, затем руки и бедра поставить перпендикулярно на пол и параллельно друг другу. Голову опустить, а спину плавно выгнуть вверх. Сосредоточивать внимание на позвоночник.( 10-15 секунд)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«Поза доброй кошки» 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- то же. Голову поднять, плавно максимально прогнуться в пояснице ( 10-15 секунд)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 Хвостик» 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И.п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- то же. Двигать бёдрами вправо- влево, как « кошечка» вертит своим хвостом», сначала в медленном темпе, потом постепенно ускоряя.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«Кошка- 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царапушка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». И. п.- стоя, руки вытянуты вперёд. Вдох через нос - кисти к плечам, отводя локти назад и сжимая пальцы в кулачки; лопатки должны сойтись вместе. Резкий выдох через рот (ф-ф-ф-..).- выбросить вперёд руки с широко расставленными пальцами, совершая энергичные движения, как бы царапая пространство перед собой.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Массаж спины «Дождик»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Дождик бегает по крыше - Бом-бом, бом-бом!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 весёлой звонкой крыше - Бом-бом, бом-бом! 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 встать друг за другом паровозиком и похлопывать друг друга по спине)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Дома, дома посидите - Бом-бом, бом-бом!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Никуда не выходите - Бом-бом, бом-бом!( постукивание пальчиками)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Почитайте, поиграйте - Бом-бом, бом-бом!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 уйду, тогда гуляйте... Бом-бом, бом-бом!( поколачивание кулачками)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Повторение 1 куплета (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поглаживание ладошками)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4. Водные процедуры ( умывание, обливание прохладной водой)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44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520" y="1988840"/>
            <a:ext cx="8424936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№4</a:t>
            </a:r>
            <a:endParaRPr lang="ru-RU" sz="4800" dirty="0">
              <a:ea typeface="Calibri"/>
              <a:cs typeface="Times New Roman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717032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464337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692696"/>
            <a:ext cx="885698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 ( 2-3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Потягивание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(«Снежная королева произнесла волшебные слова, и дети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стали расти во сне»)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спине, руки поднять вверх и опустить на постель за головой, глаза закрыты. Поочередно тянуть от себя правую и левую руку, правую и левую ногу ( то носком, то пяткой), можно потянуться одновременно руками, ногами.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Игра « Зима и лето».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(напряжение и расслабление мышц»)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спине. На сигнал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« Зима !»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дети должны свернуться в клубок, дрожать всем телом, изображая, что им холодно. На сигнал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« Лето!»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дети раскрываются, расслабляют мышцы тела, показывая, что им тепло.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861048"/>
            <a:ext cx="401161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09" y="3577731"/>
            <a:ext cx="353536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4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764704"/>
            <a:ext cx="85689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. Профилактика плоскостопия (2-3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- Игра на внимание « Тропинка». По команде воспитателя 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« тропинка»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, дети становятся друг за другом, кладут руки на плечи впереди стоящего, приседают, опуская голову чуть-чуть вниз. По команде « Кочка», дети направляются к центру круга, подняв соединённые руки вверх. На слово « Кочки», дети приседают, положив руки на голову.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Поднять ноги, согнутые в коленях, держать их на весу несколько секунд, затем опустить ( 4-5 раз)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« Весёлые ножки»: выставить одну ногу вперед на пятку, затем на носок и убрать под стул ( 4-5- раз)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56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17" y="1340768"/>
            <a:ext cx="8928992" cy="430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3. Профилактика нарушений осанки (2-3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- Прыжки на месте на двух ногах, руки слегка согнуты ( «лапки»). «Скачут, скачут во лесочке Зайцы- серые клубочки». – Прыжки вперед-назад «Прыг-скок, прыг-скок- - Встать прямо, руки опустить. «Встал зайчонок на пенёк Всех построил по порядку Стал показывать зарядку - Шаг на месте «раз, шагают все на месте. - Руками перед собой выполняют движение «ножницы» «Два!» Руками машут вместе. Присесть. Встать. «Три!» Присели, дружно встали ! - Почесать за ухом. «Все за ушком почесали» - Выпрямиться. «На четыре потянулись» - Прогнуться, наклониться вперед «Пять! Прогнулись и нагнулись» «Шесть! Все встали снова в ряд» - Маршируют по кругу. «Зашагали как отряд»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4. Водные процедуры (умывание, обливание рук прохладной водой)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10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1484784"/>
            <a:ext cx="8928992" cy="214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60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№5</a:t>
            </a:r>
            <a:endParaRPr lang="ru-RU" sz="4800" dirty="0">
              <a:ea typeface="Calibri"/>
              <a:cs typeface="Times New Roman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633577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55" y="476672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3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8784976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 (2-3-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Потягивание.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- лёжа на спине, руки вдоль туловища. Поочередно поднимать правую, левую руку вверх, тянуться, отпустить. ( тоже самое поочередно левой рукой, правой и левой ногой)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«Отдыхаем»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- лёжа на животе с опорой на локти, ладошками аккуратно поддерживаем подбородок. Поочерёдно сгибать и разгибать ноги в коленях.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8284" b="7878"/>
          <a:stretch/>
        </p:blipFill>
        <p:spPr>
          <a:xfrm>
            <a:off x="2249624" y="3027234"/>
            <a:ext cx="4974704" cy="3321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2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672" y="980728"/>
            <a:ext cx="6912768" cy="370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«От здоровья, жизнерадостности детей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зависят их духовная жизнь, мировоззрение,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умственное развитие, прочность знаний,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вера в свои силы»</a:t>
            </a:r>
            <a:endParaRPr lang="ru-RU" sz="20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2800" dirty="0" smtClean="0">
              <a:latin typeface="Times New Roman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В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. А. Сухомлинский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1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885698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2. Профилактика плоскостопия (2-3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Упражнение с обручами.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Дети встают в круг. Каждый держится за свой обруч и за обруч другого ребёнка. Получается замкнутый круг - « карусель». На слова « Еле-еле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еле-еле завертелись карусели» - все начинают двигаться приставным шагом. Затем на слова « А потом, потом, потом, все бегом, бегом, бегом!- все бегут, на слова « Тише!, тише, не спешите, карусель остановите!»- дети переходят на ходьбу. Педагог предлагает разобрать карусель, а с обручем выполнить упражнения.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3" b="7879"/>
          <a:stretch/>
        </p:blipFill>
        <p:spPr>
          <a:xfrm>
            <a:off x="2054932" y="3487891"/>
            <a:ext cx="5436096" cy="3129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62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836712"/>
            <a:ext cx="9145016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3. Профилактика нарушений осанки (2-3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дети весело идут, они обручи несут.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(идти друг за другом, держа на плече обруч)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Стали обруч поднимать, стали обруч опускать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поднять обруч вверх и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опустить вниз)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Вот в окошко посмотрели 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И все дружненько присели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присесть, вытягивая руки с обручем вперёд)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Дружно сделаем наклон,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И все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спиночку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прогнём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наклоны вперёд, вытягивая руки с обручем перед собой)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Вправо обруч повернём, влево обруч повернём ( повороты вправо, влево обручем)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Обруч мы не отпускаем, через обруч проползаем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 продеть обруч сверху вниз)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Ручками его возьмём, ножками перешагнём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 (держа руки рядом, взять обруч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двумя руками и перешагнуть через него вперёд и назад, высоко поднимая ноги)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Обруч на пол опускаем, и прыжки мы начинаем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 прыжки на двух ногах в обруче и перешагивая через него)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65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548680"/>
            <a:ext cx="8856984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</a:t>
            </a: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. Массаж спины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Дождик бегает по крыше- 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Встать друг за другом « паровозиком»,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Бом! Бом! Бом! 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и похлопывать друг друга по спине 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весёлой звонкой крыше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Бом! Бом! Бром!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Дома , дома, посидите- 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Постукивание пальчиками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Бом! Бом! Бом! Никуда не выходите- Бом! Бом! Бом!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Почитайте , поиграйте- 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Поколачивание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 кулачками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Бом! Бом! Бом! А уйду - тогда гуляйте- Бом! Бом! Бом!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Дождик бегает по крыше- Поглаживание 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ладошками 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Бом! Бом! Бом! По весёлой звонкой крыше Бом! Бом! Бом!</a:t>
            </a:r>
            <a:endParaRPr lang="ru-RU" sz="1200" dirty="0">
              <a:ea typeface="Calibri"/>
              <a:cs typeface="Times New Roman"/>
            </a:endParaRPr>
          </a:p>
          <a:p>
            <a:r>
              <a:rPr lang="ru-RU" sz="1600" b="1" dirty="0" smtClean="0">
                <a:effectLst/>
                <a:latin typeface="Times New Roman"/>
                <a:ea typeface="Calibri"/>
              </a:rPr>
              <a:t>5. Водные процедуры (умывание , обливание рук прохладной водой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2" y="3784951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3784951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56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2276872"/>
            <a:ext cx="8784976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№6</a:t>
            </a:r>
            <a:endParaRPr lang="ru-RU" sz="5400" dirty="0">
              <a:ea typeface="Calibri"/>
              <a:cs typeface="Times New Roman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0" y="3573016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30" y="476672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7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908720"/>
            <a:ext cx="8712968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ребенок лежит на спине, руки вдоль туловища: прижать подбородок к груди ( не поднимая голову), носки потянуть на себя; потянуться, стремясь макушкой в одну сторону, пятками в противоположную сторону, вернуться в исходное положение.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животе, руки вверх, голова опирается лбом, пятки вместе, носки оттянуты: потянуться головой и руками в одну сторону, ногами в противоположную, расслабиться.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6456"/>
          <a:stretch/>
        </p:blipFill>
        <p:spPr>
          <a:xfrm>
            <a:off x="3224808" y="2996952"/>
            <a:ext cx="5436096" cy="3363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41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892899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2. Самомассаж, предотвращающий простуду (2-3 мин.)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Воспитатель: Выпал снег, но вот досада- Не готовы мы к зиме Простужаться нам не надо Сделаем массаж себе!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Дети делают себе точечный массаж биологически активных зон, предотвращающий простуду):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Утка крякает, зовёт всех утят с собою,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(Поглаживать шею ладонями сверху вниз)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А за ними кот идёт, словно к водопою.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(Указательными пальцами растирать крылья носа)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У кота хитрющий вид, их поймать мечтает!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(Пальцами поглаживает лоб от середины к вискам)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Не смотри ты на утят-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Не умеешь плавать!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(Раздвинув указательный и средний пальцы, сделать «вилочку» и массировать точки около уха)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33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0" y="764704"/>
            <a:ext cx="9073008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3. Профилактика нарушений осанки (2-3 мин.)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«Лыжник»: имитация ходьбы на лыжах в течении 1,5 минут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«Дерево»: ноги и туловище стоят неподвижно, а руки и пальцы имитируют колебание ветвей на ветру. Стоят деревья в инее-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То белые, то синие.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 Птица»: рука выводится вперед на 45 от туловища, большим пальцем вниз. Затем отводится вверх и в сторону.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На деревья посмотри-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Прилетели снегири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 Будут на зиму дрова»: встать в пары, взявшись за правые руки, левую руку спрятать за спину и имитировать движения пальчиков.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Приговаривая: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Мы сейчас бревно распилим, Пилим- пилим, пилим-пилим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Раз-два, Раз-два</a:t>
            </a:r>
            <a:r>
              <a:rPr lang="ru-RU" i="1" baseline="30000" dirty="0" smtClean="0">
                <a:effectLst/>
                <a:latin typeface="Times New Roman"/>
                <a:ea typeface="Calibri"/>
                <a:cs typeface="Times New Roman"/>
              </a:rPr>
              <a:t>!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Будут на зиму дрова'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6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692696"/>
            <a:ext cx="8784976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4. Пальчиковая игра «Снеговик»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Давай дружок, смелей дружок,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Кати по снегу свой снежок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(Показать, как летят снежки)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Он превратится в толстый ком.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(Показать руками перед собой большой ком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И станет ком Снеговиком.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(Поставить руки на пояс, покачать головой и улыбнуться)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Его улыбка так светла (улыбаться)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Два глаза., шляпа., нос... метла...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Руками показать на глаза, голову, нос, поднять одну руку вверх, раздвинув пальцы ( « метла»)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Но солнце припечёт слегка-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Увы, и нет Снеговика.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(Развести руки в стороны)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5. Водные процедуры. (умывание, обливание рук прохладной водой)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519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504" y="1484784"/>
            <a:ext cx="8712968" cy="214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60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№7</a:t>
            </a:r>
            <a:endParaRPr lang="ru-RU" sz="4800" dirty="0">
              <a:ea typeface="Calibri"/>
              <a:cs typeface="Times New Roman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662743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47" y="548680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3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764704"/>
            <a:ext cx="900100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 ( 2-Змин. 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И. п. - лёжа на спине, голова , туловище, ноги- на одной прямой линии, руки вдоль туловища, прижать подбородок к груди. Носки на себя; потянуться сначала одной пяткой, затем другой; макушка стремиться в противоположную сторону; вернуться в исходное положение.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 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животе, руки вверх. Голова опирается лбом: потянуться, макушкой стремясь в одну сторону, а руками давить таз, оттягивая его в противоположную, вернуться в 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7" b="3904"/>
          <a:stretch/>
        </p:blipFill>
        <p:spPr>
          <a:xfrm>
            <a:off x="794792" y="3469961"/>
            <a:ext cx="8100392" cy="30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73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306" y="582860"/>
            <a:ext cx="87849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- большой дар, без которого трудно сделать жизнь счастливой, интересной и долгой. Здорового ребенка легче растить, учить и воспитывать. У него быстрее формируются необходимые умения и навыки. Он лучше приспосабливается к смене условий и адекватно воспринимает предъявленные к нему требования. Здоровье - важнейшая предпосылка к формированию характера, развития воли, природных способностей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и гимнастика пробуждения в детском саду - это важные кирпичики в становлении фундамента здоровья детей, укрепить который можно только при систематическом проведении.</a:t>
            </a:r>
          </a:p>
        </p:txBody>
      </p:sp>
    </p:spTree>
    <p:extLst>
      <p:ext uri="{BB962C8B-B14F-4D97-AF65-F5344CB8AC3E}">
        <p14:creationId xmlns:p14="http://schemas.microsoft.com/office/powerpoint/2010/main" val="29563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764704"/>
            <a:ext cx="8856984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2. Коррекционная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физминутка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. « Прогулка в зимнем лесу» для улучшения зрения (2-3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Мы пришли в зимний лес. (Ходьба по кругу)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Сколько здесь вокруг чудес! (Развести руки в стороны)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Справа берёзка в шубке стоит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Руки отвести вправо и посмотреть на неё).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- Слева ёлка на нас глядит (Отвести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 руку влево и проследить за ней взглядом)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- Снежинки в небе кружатся,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Дважды « фонарики» и посмотреть вверх) 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На землю красиво ложатся.( Кружась, присесть). - Вот и зайка поскакал, от лисы он убежал (Прыжки на 2-х ногах на месте). -Это серый волк рыщет, он себе добычу ищет!( Руки на поясе, наклоны в стороны) - Все мы спрячемся сейчас, не найдёт тогда он нас!(Медленно присесть, прячась) - Лишь медведь в берлоге спит, так всю зиму он проспит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(Имитировать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сон)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- Прилетают снегири, ух, красивые, они!( Имитировать полёт птиц) - В лесу красота и покой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Развести руки в стороны)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-Вот только холодно зимой (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Обхватить руками плечи)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36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404664"/>
            <a:ext cx="8856984" cy="625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3. Оздоровительный массаж всего тела ( 2-3 мин.)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effectLst/>
                <a:latin typeface="Times New Roman"/>
                <a:ea typeface="Calibri"/>
                <a:cs typeface="Times New Roman"/>
              </a:rPr>
              <a:t>(делать быстрые, частые хлопки </a:t>
            </a: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на соответствующие слова): </a:t>
            </a: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Чтобы не зевать от скуки,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Встали и потёрли руки,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А потом ладошкой в лоб-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Хлоп-хлоп-хлоп.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-Щёки заскучали тоже?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Мы и их похлопать можем.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Ну-ка дружно, не зевать: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Раз- два- три-четыре-пять.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Вот и шея. Ну-ка, живо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Переходим на загривок.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А теперь уже, гляди,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Добрались и до груди.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Постучим по ней на славу: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Сверху, снизу, слева, справа.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- Постучим и тут и там,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И немного по бокам.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Не скучать и не лениться !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Перешли на поясницу.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Чуть нагнулись, ровно дышим.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  <a:cs typeface="Times New Roman"/>
              </a:rPr>
              <a:t>Хлопаем, как можно выше.</a:t>
            </a:r>
            <a:endParaRPr lang="ru-RU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66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908720"/>
            <a:ext cx="9001000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4. Профилактика плоскостопия ( 2-3 мин.)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Выполнять круговые движения в одну и другую сторону большими пальцами ног.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Дети должны взять платочек от воспитателя пальцами ног и удержать на весу.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Дети расстилают платочек на полу и пальцами сначала правой ноги собирают его и поднимают, удерживая пальцами ноги; затем, то же самое делают пальцами левой ноги.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5. Водные процедуры ( умывание, обливание рук прохладной водой)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230894"/>
            <a:ext cx="4019827" cy="301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>
            <a:off x="4844988" y="3230895"/>
            <a:ext cx="4488124" cy="311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29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2132856"/>
            <a:ext cx="8856984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№8</a:t>
            </a:r>
            <a:endParaRPr lang="ru-RU" sz="4800" dirty="0">
              <a:ea typeface="Calibri"/>
              <a:cs typeface="Times New Roman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573016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32" y="485266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9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620688"/>
            <a:ext cx="90010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 (2-3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Потягивание.- 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спине, руки вдоль туловища. Поочередно поднимать правую ( левую) руку вверх, тянуться, отпустить, ( то же самое поочередно левой рукой, правой и левой ногой).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-260" r="-260" b="260"/>
          <a:stretch/>
        </p:blipFill>
        <p:spPr>
          <a:xfrm rot="5400000">
            <a:off x="5215822" y="2825955"/>
            <a:ext cx="3566360" cy="3227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4488" y="2656729"/>
            <a:ext cx="4320480" cy="325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Отдыхаем! - </a:t>
            </a:r>
            <a:r>
              <a:rPr lang="ru-RU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- лежа на животе с опорой на локти, ладонями аккуратно поддерживать подбородок. Поочередно сгибать и разгибать ноги в коленях.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Детям загадывается загадка: Он пасётся на лугу,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Ест зелёную траву.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Только скажешь ему: «Но!»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Понесётся он легко. (Конь)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21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298" y="1340768"/>
            <a:ext cx="8928992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2.Физминутка « Цок-цок-цок» (2-3мин)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Громко цокают копытца </a:t>
            </a:r>
            <a:r>
              <a:rPr lang="ru-RU" sz="2400" i="1" dirty="0" smtClean="0">
                <a:effectLst/>
                <a:latin typeface="Times New Roman"/>
                <a:ea typeface="Calibri"/>
                <a:cs typeface="Times New Roman"/>
              </a:rPr>
              <a:t>(Ходьба на месте)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По мосту лошадка мчится </a:t>
            </a:r>
            <a:r>
              <a:rPr lang="ru-RU" sz="2400" i="1" dirty="0" smtClean="0">
                <a:effectLst/>
                <a:latin typeface="Times New Roman"/>
                <a:ea typeface="Calibri"/>
                <a:cs typeface="Times New Roman"/>
              </a:rPr>
              <a:t>(Прямой галоп)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Цок –цок-цок! За ней вприпрыжку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Жеребёнок и мальчишка (Поскоки друг за другом )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Цок - копытца жеребёнка (Топнуть правой ногой) Цок - каблук о доски звонко (Топнуть левой ногой) Понеслись, лишь пол клубится («</a:t>
            </a: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Моталочка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» руками) Всем пришлось посторониться (Попятиться на пятках назад)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83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692696"/>
            <a:ext cx="9001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. Профилактика нарушений осанки (2-3 мин.)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«Почки-листочки» 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.- поднять руки вперёд. Пальцы сжать в кулак –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«почки» разжать кулаками - « распустились листочки». Поднять руки вверх и повторить то же самое;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Наклоны в стороны;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«Кустик дерево» 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. - стоя, руки в стороны; на 1- присесть, руки вперед; 2- вернуться в 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.; 3- встать на носки, руки вверх; 4- вернуться в и. п;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« Где берёзка, где рябина?» 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. - ноги расставлены на ширине плеч, руки внизу повороты в стороны, руки отвести в ту же сторону;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«Достань веточку»: высокие прыжки с хлопками над головой, чередуя с ходьбой.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72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764704"/>
            <a:ext cx="8928992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4. Профилактика плоскостопия (2-3 мин.)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Ходьба на носках, сохраняя хорошую осанку.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Ходьба с разными положениями стоп - на внешней стороне стопы, со сведёнными носками ног, пятки раздвинуты, с сильно раздвинутыми носками ног.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Ходьба боком по толстому шнуру.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Ходьба на месте, не отрывая носки от пола.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5. Водные процедуры (умывание, обливание, рук прохладной водой)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t="9330" r="44402" b="27384"/>
          <a:stretch/>
        </p:blipFill>
        <p:spPr>
          <a:xfrm rot="5400000">
            <a:off x="129080" y="3318310"/>
            <a:ext cx="3179812" cy="271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r="39116" b="14051"/>
          <a:stretch/>
        </p:blipFill>
        <p:spPr>
          <a:xfrm rot="5400000">
            <a:off x="3218712" y="3164983"/>
            <a:ext cx="3179811" cy="3023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35047" b="42222"/>
          <a:stretch/>
        </p:blipFill>
        <p:spPr>
          <a:xfrm rot="5400000">
            <a:off x="6389640" y="3234414"/>
            <a:ext cx="3179810" cy="28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42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2348880"/>
            <a:ext cx="8568952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6000" dirty="0" smtClean="0">
                <a:effectLst/>
                <a:latin typeface="Times New Roman"/>
                <a:ea typeface="Calibri"/>
                <a:cs typeface="Times New Roman"/>
              </a:rPr>
              <a:t>Комплекс №9</a:t>
            </a:r>
            <a:endParaRPr lang="ru-RU" sz="4800" dirty="0">
              <a:ea typeface="Calibri"/>
              <a:cs typeface="Times New Roman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3645024"/>
            <a:ext cx="184150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38" y="476672"/>
            <a:ext cx="2663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764704"/>
            <a:ext cx="9217024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1. Гимнастика в постели (2-3 мин.)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Потягивание. 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лёжа на спине, руки вдоль туловища. Поочередно поднимать правую ( левую) руку вверх, тянуться, опустить.( то же самое - поочередно левой рукой, правой и левой ногой).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- «Отдыхаем» </a:t>
            </a:r>
            <a:r>
              <a:rPr lang="ru-RU" dirty="0" err="1" smtClean="0">
                <a:effectLst/>
                <a:latin typeface="Times New Roman"/>
                <a:ea typeface="Calibri"/>
                <a:cs typeface="Times New Roman"/>
              </a:rPr>
              <a:t>И.п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.- лежа на животе с опорой на локти, ладошками аккуратно поддерживаем подбородок. Поочередно сгибать и разгибать ноги в коленях.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b="9899"/>
          <a:stretch/>
        </p:blipFill>
        <p:spPr>
          <a:xfrm>
            <a:off x="1712640" y="2963913"/>
            <a:ext cx="5688632" cy="3447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08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692696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пробуждения помогает детскому организму проснуться, улучшает настроение, поднимает мышечный тонус. Она направлена на постепенный переход детей ото сна к бодрствованию. Главное правило исключить резкие движения, которые могут вызвать растяжение мышц, перевозбуждение и, как следствие, головокружение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гимнастики целесообразно музыкальное сопровождение.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если после пробуждения дети услышат свои любимые детские песенки или спокойную приятную музыку, тогда просыпаться они будут намного быстрее.</a:t>
            </a:r>
          </a:p>
        </p:txBody>
      </p:sp>
    </p:spTree>
    <p:extLst>
      <p:ext uri="{BB962C8B-B14F-4D97-AF65-F5344CB8AC3E}">
        <p14:creationId xmlns:p14="http://schemas.microsoft.com/office/powerpoint/2010/main" val="206410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260648"/>
            <a:ext cx="8856984" cy="621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2. Профилактика нарушений осанки (2-3 мин.)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Отправляемся в поход,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Сколько нас открытий ждет! (Ходьба по кругу)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Мы шагаем друг за другом, Летом и весенним лугом.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Мы походим на носках. (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Ходьба на носках, подняв руки вверх)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Мы идем на пятках, вот проверили осанку, и свели лопатки. (Ходьба на пятках, спрятав руки за спину)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Крылья пёстрые мелькают, в поле бабочки летают. (Лёгкий бег на носках, делая плавные махи руками)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Раз, два, три, четыре, полетели, закружились. (Кружение на носках на месте).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Тишина стоит вокруг,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Вышли мы сейчас на луг. (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ходьба с высоким подъёмом колена)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Мы растём, растём , мы цветём, цветём. (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Берут по цветку в каждую руку, поднимают их вверх и опускают до уровня груди)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Взмах цветком туда-сюда, делай раз и делай два. (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Повороты вправо- влево с отведением цветка в сторону)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Аккуратно нужно сесть, чтоб цветочки не задеть. (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Глубокое приседание, вытягивая руки с цветками вперед, ставят цветы в вазу)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К речке быстро мы спустились, наклонились и умылись. (Наклоны вниз)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А теперь легли все дружно, делать так руками нужно. (</a:t>
            </a:r>
            <a:r>
              <a:rPr lang="ru-RU" sz="1400" i="1" dirty="0" smtClean="0">
                <a:effectLst/>
                <a:latin typeface="Times New Roman"/>
                <a:ea typeface="Calibri"/>
                <a:cs typeface="Times New Roman"/>
              </a:rPr>
              <a:t>Лёжа на животе , поднимают верхнюю часть туловища, и делают руками круговые движения, как при плавании)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Видим, скачут на опушке Две весёлые лягушки. Прыг-скок, прыг-скок,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Прыгать нужно на носок. (Прыжки на носках)</a:t>
            </a:r>
            <a:endParaRPr lang="ru-RU" sz="11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Как солдаты на параде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Мы шагаем ряд за рядом.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Левой - раз, левой - раз,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Посмотрите все на нас. (Шаг марша)</a:t>
            </a:r>
            <a:endParaRPr lang="ru-RU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37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0" y="692696"/>
            <a:ext cx="9073008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3. Профилактика плоскостопия (2-3 мин.)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Поднять ноги, согнутые в коленях, держать их на весу несколько секунд, затем опустить ( 4-5 раз)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«Весёлые ножки»: выставить одну ногу вперёд на пятку, затем на носок и убрать под стул (4-5 раз)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4. Водные процедуры (умывание, обливание рук прохладной водой)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83" y="2696321"/>
            <a:ext cx="4732815" cy="3549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23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980728"/>
            <a:ext cx="8856984" cy="352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Выстроенная нами система проведения бодрящей гимнастики, помогает решать поставленные задачи: осуществление постепенного, мягкого перехода детского организма от сна к активному бодрствованию с одновременным оздоровительно-закаливающим эффектом. Мы стараемся сделать так, чтобы наши малыши вставали «с той ноги».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75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504" y="476672"/>
            <a:ext cx="87849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забывать об улыбке. Первое, что должен видеть ребенок после сна: улыбающееся лицо воспитателя, а также слышать плавную, размеренную речь, приятные интонации, уменьшительно-ласкательные суффиксы. Сама фонетика этих звуков несет положительную окраску, независимо от того, каким голосом произносит их взрослый. Дети тонко чувствуют эмоции окружающих. Взрослому необходимо быть внимательным к себе, следить за своей мимикой, за эмоциональным состоянием. Волнение, беспокойство, раздражительность, неуверенность взрослого дети впитывают сразу, как губка. Все переживания тут же отразятся на настроении детей. </a:t>
            </a:r>
          </a:p>
        </p:txBody>
      </p:sp>
    </p:spTree>
    <p:extLst>
      <p:ext uri="{BB962C8B-B14F-4D97-AF65-F5344CB8AC3E}">
        <p14:creationId xmlns:p14="http://schemas.microsoft.com/office/powerpoint/2010/main" val="37123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504" y="476672"/>
            <a:ext cx="87849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гимнастики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Позволяет избежать резкого оттока крови от головного мозга, приводящего к временной гипоксии и кислородному голоданию), которое при резком подъёме в положение стоя может вызвать головокружение, тошноту, потерю сознания.</a:t>
            </a:r>
          </a:p>
          <a:p>
            <a:pPr algn="just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Соблюдая переход упражнений от поз лёжа к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прямостоянию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 самым обеспечивается нарастание тонуса мышц, удерживающих позвоночник в необходимом оптимальном положении, до соответствующего уровня. В свою очередь, правильное тоническое напряжение позвоночника содействует эффективной работе головного мозга, периферических нервных корешков, всей ЦНС.</a:t>
            </a:r>
          </a:p>
        </p:txBody>
      </p:sp>
    </p:spTree>
    <p:extLst>
      <p:ext uri="{BB962C8B-B14F-4D97-AF65-F5344CB8AC3E}">
        <p14:creationId xmlns:p14="http://schemas.microsoft.com/office/powerpoint/2010/main" val="32676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504" y="609537"/>
            <a:ext cx="885698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пробуждения состоит из трех частей.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общих оздоровительных  целей каждая из структурных частей бодрящей гимнастики решает и свои более узкие, конкретные задачи.</a:t>
            </a: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часть – гимнастика в кроватках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призвана обеспечить плавный переход от сна к бодрствованию, постепенное пробуждение мышц, систем и процессов организма. Комплекс содержит упражнения на релаксационное растягивание, на расслабление и напряжение отдельных групп мышц, упражнения для укрепления и развития мышц верхнего плечевого пояса, нижних конечностей, мышц спины. Включены дыхательные упражнения. Ничто не доставляет большей радости ребенку, чем игра, поэтому все упражнения облечены в игровую форму, предполагают передачу в движении какого-либо образа, объединены в единый игровой сюжет.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907588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6" y="692696"/>
            <a:ext cx="8856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часть – корригирующие упражнения, закаливающие процедуры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направлена на профилактику плоскостопия, упражнение детей в основных движениях, оказание закаливающего воздействия на организм.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часть гимнастики проводится в хорошо проветренной групповой комнате, что обеспечивает дополнительный закаливающий эффект. В корригирующую дорожку, расположенную по кругу для многократного прохождения ее детьми, включены: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разно фактурные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основных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движений.</a:t>
            </a:r>
          </a:p>
        </p:txBody>
      </p:sp>
    </p:spTree>
    <p:extLst>
      <p:ext uri="{BB962C8B-B14F-4D97-AF65-F5344CB8AC3E}">
        <p14:creationId xmlns:p14="http://schemas.microsoft.com/office/powerpoint/2010/main" val="11676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1762</Words>
  <Application>Microsoft Office PowerPoint</Application>
  <PresentationFormat>Лист A4 (210x297 мм)</PresentationFormat>
  <Paragraphs>329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Пивнева</dc:creator>
  <cp:lastModifiedBy>GORG</cp:lastModifiedBy>
  <cp:revision>23</cp:revision>
  <dcterms:created xsi:type="dcterms:W3CDTF">2016-10-12T15:11:56Z</dcterms:created>
  <dcterms:modified xsi:type="dcterms:W3CDTF">2021-10-20T11:09:08Z</dcterms:modified>
</cp:coreProperties>
</file>