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57" r:id="rId4"/>
    <p:sldId id="258" r:id="rId5"/>
    <p:sldId id="268" r:id="rId6"/>
    <p:sldId id="259" r:id="rId7"/>
    <p:sldId id="260" r:id="rId8"/>
    <p:sldId id="261" r:id="rId9"/>
    <p:sldId id="262" r:id="rId10"/>
    <p:sldId id="263" r:id="rId11"/>
    <p:sldId id="270" r:id="rId12"/>
    <p:sldId id="269" r:id="rId13"/>
    <p:sldId id="271" r:id="rId14"/>
    <p:sldId id="272" r:id="rId15"/>
    <p:sldId id="273" r:id="rId16"/>
    <p:sldId id="274" r:id="rId17"/>
    <p:sldId id="276" r:id="rId18"/>
    <p:sldId id="275" r:id="rId19"/>
    <p:sldId id="277" r:id="rId20"/>
    <p:sldId id="278" r:id="rId21"/>
    <p:sldId id="280" r:id="rId22"/>
    <p:sldId id="279" r:id="rId23"/>
    <p:sldId id="281" r:id="rId24"/>
    <p:sldId id="282" r:id="rId25"/>
    <p:sldId id="283" r:id="rId2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26" autoAdjust="0"/>
    <p:restoredTop sz="94660"/>
  </p:normalViewPr>
  <p:slideViewPr>
    <p:cSldViewPr snapToGrid="0">
      <p:cViewPr varScale="1">
        <p:scale>
          <a:sx n="65" d="100"/>
          <a:sy n="65" d="100"/>
        </p:scale>
        <p:origin x="94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E92EE-F58E-490E-A36F-CC5A5812BABD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87D28-402B-473F-AD0C-BEEFEE8D9A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38112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E92EE-F58E-490E-A36F-CC5A5812BABD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87D28-402B-473F-AD0C-BEEFEE8D9A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72085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E92EE-F58E-490E-A36F-CC5A5812BABD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87D28-402B-473F-AD0C-BEEFEE8D9A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31703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E92EE-F58E-490E-A36F-CC5A5812BABD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87D28-402B-473F-AD0C-BEEFEE8D9A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80402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E92EE-F58E-490E-A36F-CC5A5812BABD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87D28-402B-473F-AD0C-BEEFEE8D9A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76062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E92EE-F58E-490E-A36F-CC5A5812BABD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87D28-402B-473F-AD0C-BEEFEE8D9A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09477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E92EE-F58E-490E-A36F-CC5A5812BABD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87D28-402B-473F-AD0C-BEEFEE8D9A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81703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E92EE-F58E-490E-A36F-CC5A5812BABD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87D28-402B-473F-AD0C-BEEFEE8D9A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44123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E92EE-F58E-490E-A36F-CC5A5812BABD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87D28-402B-473F-AD0C-BEEFEE8D9A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0280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E92EE-F58E-490E-A36F-CC5A5812BABD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87D28-402B-473F-AD0C-BEEFEE8D9A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32755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E92EE-F58E-490E-A36F-CC5A5812BABD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87D28-402B-473F-AD0C-BEEFEE8D9A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52201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6E92EE-F58E-490E-A36F-CC5A5812BABD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A87D28-402B-473F-AD0C-BEEFEE8D9A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706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7158"/>
            <a:ext cx="12192000" cy="685204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504038" y="4160531"/>
            <a:ext cx="5687961" cy="2387600"/>
          </a:xfrm>
        </p:spPr>
        <p:txBody>
          <a:bodyPr>
            <a:noAutofit/>
          </a:bodyPr>
          <a:lstStyle/>
          <a:p>
            <a:r>
              <a:rPr lang="ru-RU" sz="4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Квиз</a:t>
            </a:r>
            <a:r>
              <a:rPr lang="ru-RU" sz="4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 дню матери</a:t>
            </a:r>
            <a:endParaRPr lang="ru-RU" sz="4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526025" y="364767"/>
            <a:ext cx="9144000" cy="1655762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30954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0497" y="2592132"/>
            <a:ext cx="7878097" cy="1325563"/>
          </a:xfrm>
        </p:spPr>
        <p:txBody>
          <a:bodyPr>
            <a:noAutofit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Она родилась в селе Константиново </a:t>
            </a:r>
            <a:b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 января 1875 года (имя получила по святцам).</a:t>
            </a:r>
            <a:b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21 сентября 1895 года у неё появился на свет первый выживший ребёнок – Серёжа, который в будущем станет великим русским поэтом и напишет матери следующие строки: </a:t>
            </a:r>
            <a:b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«Ты жива ещё, моя старушка?»</a:t>
            </a:r>
            <a:b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Назовите имя и фамилию этой матери.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9229" y="1079244"/>
            <a:ext cx="3150187" cy="4351338"/>
          </a:xfrm>
        </p:spPr>
      </p:pic>
    </p:spTree>
    <p:extLst>
      <p:ext uri="{BB962C8B-B14F-4D97-AF65-F5344CB8AC3E}">
        <p14:creationId xmlns:p14="http://schemas.microsoft.com/office/powerpoint/2010/main" val="1451723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21629"/>
            <a:ext cx="7878097" cy="1325563"/>
          </a:xfrm>
        </p:spPr>
        <p:txBody>
          <a:bodyPr>
            <a:noAutofit/>
          </a:bodyPr>
          <a:lstStyle/>
          <a:p>
            <a:pPr algn="ctr"/>
            <a:r>
              <a:rPr lang="ru-R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Татьяна Есенина</a:t>
            </a: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(1875-1955)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0955" y="684962"/>
            <a:ext cx="3990846" cy="5512536"/>
          </a:xfrm>
        </p:spPr>
      </p:pic>
    </p:spTree>
    <p:extLst>
      <p:ext uri="{BB962C8B-B14F-4D97-AF65-F5344CB8AC3E}">
        <p14:creationId xmlns:p14="http://schemas.microsoft.com/office/powerpoint/2010/main" val="2837042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014054"/>
            <a:ext cx="2517058" cy="1325563"/>
          </a:xfrm>
        </p:spPr>
        <p:txBody>
          <a:bodyPr>
            <a:normAutofit/>
          </a:bodyPr>
          <a:lstStyle/>
          <a:p>
            <a:pPr algn="ctr"/>
            <a:r>
              <a:rPr lang="ru-RU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тур</a:t>
            </a:r>
            <a:endParaRPr lang="ru-RU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7058" y="-73303"/>
            <a:ext cx="9674942" cy="6931303"/>
          </a:xfrm>
        </p:spPr>
      </p:pic>
    </p:spTree>
    <p:extLst>
      <p:ext uri="{BB962C8B-B14F-4D97-AF65-F5344CB8AC3E}">
        <p14:creationId xmlns:p14="http://schemas.microsoft.com/office/powerpoint/2010/main" val="2290032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Атмосферное 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явление, скопление воды в воздухе, образованное мельчайшими частичками водяного пара...</a:t>
            </a:r>
          </a:p>
        </p:txBody>
      </p:sp>
    </p:spTree>
    <p:extLst>
      <p:ext uri="{BB962C8B-B14F-4D97-AF65-F5344CB8AC3E}">
        <p14:creationId xmlns:p14="http://schemas.microsoft.com/office/powerpoint/2010/main" val="3156541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8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туМАн</a:t>
            </a:r>
            <a:endParaRPr lang="ru-RU" sz="8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6430" y="1690688"/>
            <a:ext cx="8347314" cy="4695364"/>
          </a:xfrm>
        </p:spPr>
      </p:pic>
    </p:spTree>
    <p:extLst>
      <p:ext uri="{BB962C8B-B14F-4D97-AF65-F5344CB8AC3E}">
        <p14:creationId xmlns:p14="http://schemas.microsoft.com/office/powerpoint/2010/main" val="1806811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2445" y="2431204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авигационный ориентир</a:t>
            </a:r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который используется для опознавания берегов, определения местонахождения судна. </a:t>
            </a:r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Может </a:t>
            </a:r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быть стационарным, плавучим.</a:t>
            </a:r>
          </a:p>
        </p:txBody>
      </p:sp>
    </p:spTree>
    <p:extLst>
      <p:ext uri="{BB962C8B-B14F-4D97-AF65-F5344CB8AC3E}">
        <p14:creationId xmlns:p14="http://schemas.microsoft.com/office/powerpoint/2010/main" val="2306085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6188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6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МАяк</a:t>
            </a:r>
            <a:endParaRPr lang="ru-RU" sz="6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0504" y="1386348"/>
            <a:ext cx="7705577" cy="5088194"/>
          </a:xfrm>
        </p:spPr>
      </p:pic>
    </p:spTree>
    <p:extLst>
      <p:ext uri="{BB962C8B-B14F-4D97-AF65-F5344CB8AC3E}">
        <p14:creationId xmlns:p14="http://schemas.microsoft.com/office/powerpoint/2010/main" val="290310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1942" y="2459396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Дисциплина </a:t>
            </a:r>
            <a:r>
              <a:rPr lang="ru-RU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лёгкой атлетики, представляющая собой забег </a:t>
            </a:r>
            <a: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дистанцию </a:t>
            </a:r>
            <a: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42 километра 195 </a:t>
            </a:r>
            <a:r>
              <a:rPr lang="ru-RU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метров.</a:t>
            </a:r>
          </a:p>
        </p:txBody>
      </p:sp>
    </p:spTree>
    <p:extLst>
      <p:ext uri="{BB962C8B-B14F-4D97-AF65-F5344CB8AC3E}">
        <p14:creationId xmlns:p14="http://schemas.microsoft.com/office/powerpoint/2010/main" val="2185478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МАрафон</a:t>
            </a:r>
            <a:endParaRPr lang="ru-RU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7002" y="1690688"/>
            <a:ext cx="7417996" cy="4873362"/>
          </a:xfrm>
        </p:spPr>
      </p:pic>
    </p:spTree>
    <p:extLst>
      <p:ext uri="{BB962C8B-B14F-4D97-AF65-F5344CB8AC3E}">
        <p14:creationId xmlns:p14="http://schemas.microsoft.com/office/powerpoint/2010/main" val="1314402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5684" y="1825625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ru-RU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Художник</a:t>
            </a:r>
            <a:r>
              <a:rPr lang="ru-RU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который специализируется на изображении моря и океана.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5570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014054"/>
            <a:ext cx="2517058" cy="1325563"/>
          </a:xfrm>
        </p:spPr>
        <p:txBody>
          <a:bodyPr>
            <a:normAutofit/>
          </a:bodyPr>
          <a:lstStyle/>
          <a:p>
            <a:pPr algn="ctr"/>
            <a:r>
              <a:rPr lang="ru-RU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тур</a:t>
            </a:r>
            <a:endParaRPr lang="ru-RU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7058" y="-73303"/>
            <a:ext cx="9674942" cy="6931303"/>
          </a:xfrm>
        </p:spPr>
      </p:pic>
    </p:spTree>
    <p:extLst>
      <p:ext uri="{BB962C8B-B14F-4D97-AF65-F5344CB8AC3E}">
        <p14:creationId xmlns:p14="http://schemas.microsoft.com/office/powerpoint/2010/main" val="3166409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МАринист</a:t>
            </a:r>
            <a:endParaRPr lang="ru-RU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6957" y="1474839"/>
            <a:ext cx="7543147" cy="5041337"/>
          </a:xfrm>
        </p:spPr>
      </p:pic>
    </p:spTree>
    <p:extLst>
      <p:ext uri="{BB962C8B-B14F-4D97-AF65-F5344CB8AC3E}">
        <p14:creationId xmlns:p14="http://schemas.microsoft.com/office/powerpoint/2010/main" val="1714499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974005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Небольшой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кокошник,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сделанный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металлов и отделанный драгоценными камнями, знак царской власти на Востоке,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служивший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украшением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государей.</a:t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оловное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украшение в виде венца</a:t>
            </a:r>
          </a:p>
        </p:txBody>
      </p:sp>
    </p:spTree>
    <p:extLst>
      <p:ext uri="{BB962C8B-B14F-4D97-AF65-F5344CB8AC3E}">
        <p14:creationId xmlns:p14="http://schemas.microsoft.com/office/powerpoint/2010/main" val="1881457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4713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6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ДиадеМА</a:t>
            </a:r>
            <a:endParaRPr lang="ru-RU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0116" y="1377448"/>
            <a:ext cx="4866771" cy="4998305"/>
          </a:xfrm>
        </p:spPr>
      </p:pic>
    </p:spTree>
    <p:extLst>
      <p:ext uri="{BB962C8B-B14F-4D97-AF65-F5344CB8AC3E}">
        <p14:creationId xmlns:p14="http://schemas.microsoft.com/office/powerpoint/2010/main" val="709160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014054"/>
            <a:ext cx="2517058" cy="1325563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Чёрный</a:t>
            </a:r>
            <a:b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ящик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7058" y="-73303"/>
            <a:ext cx="9674942" cy="6931303"/>
          </a:xfrm>
        </p:spPr>
      </p:pic>
    </p:spTree>
    <p:extLst>
      <p:ext uri="{BB962C8B-B14F-4D97-AF65-F5344CB8AC3E}">
        <p14:creationId xmlns:p14="http://schemas.microsoft.com/office/powerpoint/2010/main" val="1843236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3954" y="2621628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Китае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существует древняя традиция: если идешь в гости на Новый год, захвати с собой пару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этих фруктов.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Потом, когда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соберёшься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возвращаться, тебе тоже подарят два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таких фрукта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Пара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ИХ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переводится как золото и означает удачу и богатство.</a:t>
            </a:r>
          </a:p>
        </p:txBody>
      </p:sp>
    </p:spTree>
    <p:extLst>
      <p:ext uri="{BB962C8B-B14F-4D97-AF65-F5344CB8AC3E}">
        <p14:creationId xmlns:p14="http://schemas.microsoft.com/office/powerpoint/2010/main" val="12544654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4389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6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МАндарин</a:t>
            </a:r>
            <a:endParaRPr lang="ru-RU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9297" y="1344410"/>
            <a:ext cx="7713406" cy="5142270"/>
          </a:xfrm>
        </p:spPr>
      </p:pic>
    </p:spTree>
    <p:extLst>
      <p:ext uri="{BB962C8B-B14F-4D97-AF65-F5344CB8AC3E}">
        <p14:creationId xmlns:p14="http://schemas.microsoft.com/office/powerpoint/2010/main" val="17806298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3128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объединяет картинки?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678" y="1321978"/>
            <a:ext cx="3970378" cy="496297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975"/>
          <a:stretch/>
        </p:blipFill>
        <p:spPr>
          <a:xfrm>
            <a:off x="5142270" y="4645247"/>
            <a:ext cx="6799008" cy="181454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5549" y="1167481"/>
            <a:ext cx="3888657" cy="3106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501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9374" y="752896"/>
            <a:ext cx="5934426" cy="3956284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4735" y="4731199"/>
            <a:ext cx="7171403" cy="149334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265" y="752896"/>
            <a:ext cx="4003117" cy="5471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671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014054"/>
            <a:ext cx="2517058" cy="1325563"/>
          </a:xfrm>
        </p:spPr>
        <p:txBody>
          <a:bodyPr>
            <a:normAutofit/>
          </a:bodyPr>
          <a:lstStyle/>
          <a:p>
            <a:pPr algn="ctr"/>
            <a:r>
              <a:rPr lang="ru-RU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тур</a:t>
            </a:r>
            <a:endParaRPr lang="ru-RU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7058" y="-73303"/>
            <a:ext cx="9674942" cy="6931303"/>
          </a:xfrm>
        </p:spPr>
      </p:pic>
    </p:spTree>
    <p:extLst>
      <p:ext uri="{BB962C8B-B14F-4D97-AF65-F5344CB8AC3E}">
        <p14:creationId xmlns:p14="http://schemas.microsoft.com/office/powerpoint/2010/main" val="4122272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 звали мать великого полководца Александра Македонского.</a:t>
            </a:r>
          </a:p>
          <a:p>
            <a:pPr marL="0" indent="0">
              <a:buNone/>
            </a:pP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ещё так называются соревнования, состязания какого-либо рода, имеющее целью выявить наиболее достойных  из числа его участников.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4641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8282" y="373830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Олимпиада</a:t>
            </a:r>
            <a:endParaRPr lang="ru-RU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40" b="12169"/>
          <a:stretch/>
        </p:blipFill>
        <p:spPr>
          <a:xfrm>
            <a:off x="3016082" y="1873045"/>
            <a:ext cx="5600000" cy="4719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95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5969" y="556854"/>
            <a:ext cx="10990006" cy="1325563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Её имя – Надежда Осиповна. Она – мать гениального поэта, чьё имя знает весь мир. Однако, сам поэт прославил имя не матери, а своей няни: Арины Родионовны. Назовите имя поэта.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6287" y="2389238"/>
            <a:ext cx="4987653" cy="4006748"/>
          </a:xfrm>
        </p:spPr>
      </p:pic>
    </p:spTree>
    <p:extLst>
      <p:ext uri="{BB962C8B-B14F-4D97-AF65-F5344CB8AC3E}">
        <p14:creationId xmlns:p14="http://schemas.microsoft.com/office/powerpoint/2010/main" val="2087289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А.С. Пушкин</a:t>
            </a:r>
            <a:endParaRPr lang="ru-RU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5877" y="1825625"/>
            <a:ext cx="4037739" cy="4481752"/>
          </a:xfrm>
        </p:spPr>
      </p:pic>
    </p:spTree>
    <p:extLst>
      <p:ext uri="{BB962C8B-B14F-4D97-AF65-F5344CB8AC3E}">
        <p14:creationId xmlns:p14="http://schemas.microsoft.com/office/powerpoint/2010/main" val="2667012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208</Words>
  <Application>Microsoft Office PowerPoint</Application>
  <PresentationFormat>Широкоэкранный</PresentationFormat>
  <Paragraphs>25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0" baseType="lpstr">
      <vt:lpstr>Arial</vt:lpstr>
      <vt:lpstr>Calibri</vt:lpstr>
      <vt:lpstr>Calibri Light</vt:lpstr>
      <vt:lpstr>Times New Roman</vt:lpstr>
      <vt:lpstr>Тема Office</vt:lpstr>
      <vt:lpstr>Квиз ко дню матери</vt:lpstr>
      <vt:lpstr>1 тур</vt:lpstr>
      <vt:lpstr>Что объединяет картинки?</vt:lpstr>
      <vt:lpstr>Презентация PowerPoint</vt:lpstr>
      <vt:lpstr>2 тур</vt:lpstr>
      <vt:lpstr>Презентация PowerPoint</vt:lpstr>
      <vt:lpstr>Презентация PowerPoint</vt:lpstr>
      <vt:lpstr>Её имя – Надежда Осиповна. Она – мать гениального поэта, чьё имя знает весь мир. Однако, сам поэт прославил имя не матери, а своей няни: Арины Родионовны. Назовите имя поэта.</vt:lpstr>
      <vt:lpstr>А.С. Пушкин</vt:lpstr>
      <vt:lpstr>Она родилась в селе Константиново  20 января 1875 года (имя получила по святцам). 21 сентября 1895 года у неё появился на свет первый выживший ребёнок – Серёжа, который в будущем станет великим русским поэтом и напишет матери следующие строки:  «Ты жива ещё, моя старушка?»  Назовите имя и фамилию этой матери.</vt:lpstr>
      <vt:lpstr>Татьяна Есенина (1875-1955)</vt:lpstr>
      <vt:lpstr>3 тур</vt:lpstr>
      <vt:lpstr>Презентация PowerPoint</vt:lpstr>
      <vt:lpstr>туМАн</vt:lpstr>
      <vt:lpstr>Навигационный ориентир, который используется для опознавания берегов, определения местонахождения судна.  Может быть стационарным, плавучим.</vt:lpstr>
      <vt:lpstr>МАяк</vt:lpstr>
      <vt:lpstr>Дисциплина лёгкой атлетики, представляющая собой забег  на дистанцию  42 километра 195 метров.</vt:lpstr>
      <vt:lpstr>МАрафон</vt:lpstr>
      <vt:lpstr>Художник, который специализируется на изображении моря и океана.</vt:lpstr>
      <vt:lpstr>МАринист</vt:lpstr>
      <vt:lpstr>Небольшой кокошник, сделанный из металлов и отделанный драгоценными камнями, знак царской власти на Востоке, служивший украшением государей. Головное украшение в виде венца</vt:lpstr>
      <vt:lpstr>ДиадеМА</vt:lpstr>
      <vt:lpstr>Чёрный ящик</vt:lpstr>
      <vt:lpstr>В Китае существует древняя традиция: если идешь в гости на Новый год, захвати с собой пару этих фруктов. Потом, когда соберёшься возвращаться, тебе тоже подарят два таких фрукта. Пара ИХ переводится как золото и означает удачу и богатство.</vt:lpstr>
      <vt:lpstr>МАндарин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Мой</dc:creator>
  <cp:lastModifiedBy>Мой</cp:lastModifiedBy>
  <cp:revision>10</cp:revision>
  <dcterms:created xsi:type="dcterms:W3CDTF">2024-11-18T11:01:01Z</dcterms:created>
  <dcterms:modified xsi:type="dcterms:W3CDTF">2024-11-19T09:30:36Z</dcterms:modified>
</cp:coreProperties>
</file>