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0" r:id="rId4"/>
    <p:sldId id="271" r:id="rId5"/>
    <p:sldId id="272" r:id="rId6"/>
    <p:sldId id="283" r:id="rId7"/>
    <p:sldId id="279" r:id="rId8"/>
    <p:sldId id="273" r:id="rId9"/>
    <p:sldId id="258" r:id="rId10"/>
    <p:sldId id="260" r:id="rId11"/>
    <p:sldId id="261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73A3D9-5CBC-4839-813C-D3EB3B4E3539}" type="datetimeFigureOut">
              <a:rPr lang="ru-RU" smtClean="0"/>
              <a:t>08.08.2024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947626-DFF5-475C-8C73-099B6B2E51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hyperlink" Target="https://ktonanovenkogo.ru/zarabotok_na_saite/monetizaciy/rabota-dlya-podrostkov-shkolnikov.html#rab" TargetMode="External"/><Relationship Id="rId4" Type="http://schemas.openxmlformats.org/officeDocument/2006/relationships/hyperlink" Target="https://kontur.ru/articles/527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sovcombank.ru/blog/sberezheniya/luchshie-prilozheniya-dlya-vedeniya-byudzhet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8.xml"/><Relationship Id="rId4" Type="http://schemas.openxmlformats.org/officeDocument/2006/relationships/hyperlink" Target="https://optimakomp.ru/monefy-privedi-svoi-finansy-v-poryadok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nkiros.ru/wiki/term/detskie-vklady-obzor-predlozenij-bankov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berbank.ru/ru/person/help/contributions_faq/3505" TargetMode="External"/><Relationship Id="rId5" Type="http://schemas.openxmlformats.org/officeDocument/2006/relationships/image" Target="../media/image10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655" y="260648"/>
            <a:ext cx="894184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урока: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школьнику накопить на мечту»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2" y="2276872"/>
            <a:ext cx="2531644" cy="253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294153"/>
            <a:ext cx="3989165" cy="1866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277929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4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79709" y="332656"/>
            <a:ext cx="59618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юристов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888" y="849709"/>
            <a:ext cx="65897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87" y="4530420"/>
            <a:ext cx="330358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721" y="4978042"/>
            <a:ext cx="3770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kontur.ru/articles/5270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87" y="1950422"/>
            <a:ext cx="83529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Могут ли работать дети с 14 лет?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собой представляет рабочее время 14 летнего подростка (сколько времени можно работать в неделю, в день)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Какие документы нужны для оформления трудового договора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Где можно работать подросткам?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343" y="5301208"/>
            <a:ext cx="8171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ktonanovenkogo.ru/zarabotok_na_saite/monetizaciy/rabota-dlya-podrostkov-shkolnikov.html#rab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5897" y="6029275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111" y="497870"/>
            <a:ext cx="90364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специалистов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473" y="4209485"/>
            <a:ext cx="3303587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389" y="908720"/>
            <a:ext cx="65897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60393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https://optimakomp.ru/monefy-privedi-svoi-finansy-v-poryadok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9075" y="5927096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8812" y="4957599"/>
            <a:ext cx="79208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sovcombank.ru/blog/sberezheniya/luchshie-prilozheniya-dlya-vedeniya-byudzheta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2007329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представляют собой электронные приложения для учета финансовых доходов и расходов?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Какие существуют плюсы и минусы использования подобных приложений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Какое приложение вы можете порекомендовать?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4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2088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36957" y="4969043"/>
            <a:ext cx="669927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Ура! Мы Пете помогли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Реализовать его мечту !</a:t>
            </a:r>
          </a:p>
          <a:p>
            <a:pPr algn="ctr"/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52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4664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15587" y="235673"/>
            <a:ext cx="4246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 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урока: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20841"/>
            <a:ext cx="82809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9" y="1484784"/>
            <a:ext cx="849694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подготовка обучающихся к овладению элементарными практическими навыками по планированию  личного бюджета.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9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04664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hlinkClick r:id="rId2" action="ppaction://hlinksldjump"/>
              </a:rPr>
              <a:t>Задание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Порядок работы</a:t>
            </a:r>
            <a:endParaRPr lang="ru-RU" b="1" dirty="0" smtClean="0"/>
          </a:p>
          <a:p>
            <a:r>
              <a:rPr lang="ru-RU" dirty="0" smtClean="0">
                <a:hlinkClick r:id="rId4" action="ppaction://hlinksldjump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548680"/>
            <a:ext cx="5976664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Ребята, перед вами  ваш сверстник Петя Иванов. Он уже давно мечтает о </a:t>
            </a:r>
            <a:r>
              <a:rPr lang="ru-RU" sz="20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гироскутере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, однако его родители ему сказали, что пока такая покупка невозможна, так как семья лишними деньгами не располагает.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Я вам предлагаю помочь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Пете 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воплотить свою мечту.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48245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Вам предстоит выбрать роль и провести исследование с помощью</a:t>
            </a:r>
          </a:p>
          <a:p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интернет ресурсов.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56" y="3356992"/>
            <a:ext cx="32038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267" y="3106576"/>
            <a:ext cx="1002381" cy="73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6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44644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1556792"/>
            <a:ext cx="7992888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ля начала  необходимо выбрать роль:</a:t>
            </a: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экономисты</a:t>
            </a:r>
          </a:p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юристы</a:t>
            </a:r>
          </a:p>
          <a:p>
            <a:pPr algn="ctr"/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IT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специалисты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3341" y="5877272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8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293" y="351522"/>
            <a:ext cx="67794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 работы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9993" y="1628800"/>
            <a:ext cx="7920881" cy="42780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Каждая группа переходит на свой слайд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помощью гиперссылки.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На  слайде с помощью сайтов-помощников отвечает на заданные вопросы.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Свои ответы и выводы вы должны презентовать.  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961713" y="6021288"/>
            <a:ext cx="58916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4873" y="3353291"/>
            <a:ext cx="530626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2" action="ppaction://hlinksldjump"/>
              </a:rPr>
              <a:t>экономисты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sldjump"/>
              </a:rPr>
              <a:t>юристы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IT -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специалисты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9854" y="1927647"/>
            <a:ext cx="76328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помощью гиперссылки перейдите к своему слайду, где найдете для себя задания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803" y="501195"/>
            <a:ext cx="7370763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3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540" y="594844"/>
            <a:ext cx="57800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3" y="2045819"/>
            <a:ext cx="8280921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Подведём </a:t>
            </a:r>
            <a:r>
              <a:rPr lang="ru-RU" sz="3200" b="1" i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итоги</a:t>
            </a:r>
            <a:r>
              <a:rPr lang="ru-RU" sz="3200" b="1" i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!</a:t>
            </a:r>
          </a:p>
          <a:p>
            <a:pPr algn="ctr"/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/>
            </a:endParaRPr>
          </a:p>
          <a:p>
            <a:pPr algn="ctr">
              <a:buFont typeface="+mj-lt"/>
              <a:buAutoNum type="arabicPeriod"/>
            </a:pPr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Что у Вас хорошо получилось? Чем Вы довольны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?</a:t>
            </a:r>
          </a:p>
          <a:p>
            <a:pPr algn="ctr">
              <a:buFont typeface="+mj-lt"/>
              <a:buAutoNum type="arabicPeriod"/>
            </a:pP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/>
            </a:endParaRPr>
          </a:p>
          <a:p>
            <a:pPr algn="ctr">
              <a:buFont typeface="+mj-lt"/>
              <a:buAutoNum type="arabicPeriod"/>
            </a:pPr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Что у Вас не получилось? Что Вы хотели доработать?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805264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7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6614" y="404664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Оценка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97507"/>
            <a:ext cx="842493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 работали в группах, оценки выставляет руководитель группы. Балл оценки  должен зависеть от степени активности, участия каждого члена группы в решении поставленных вопросов.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5949280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8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78" y="1247397"/>
            <a:ext cx="8589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3717" y="265501"/>
            <a:ext cx="71208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для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экономистов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443" y="4885509"/>
            <a:ext cx="25971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9875" y="975735"/>
            <a:ext cx="764854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 на которые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необходимо ответить: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912" y="1877849"/>
            <a:ext cx="83012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-Что такое «депозит», «капитализация».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-Кто может открыть счет в банке на несовершеннолетнего?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-Как распоряжаться деньгами по счёту или вкладу несовершеннолетнего от 14 до 18 лет, в том числе по счёту или вкладу, открытому им самим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-Какие есть предложения от банков по детским вкладам?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(предложения оформить в виде таблицы)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7762" y="5709627"/>
            <a:ext cx="762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bankiros.ru/wiki/term/detskie-vklady-obzor-predlozenij-bankov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0702" y="5948943"/>
            <a:ext cx="6461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443" y="51291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www.sberbank.ru/ru/person/help/contributions_faq/3505</a:t>
            </a:r>
            <a:endParaRPr lang="ru-RU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9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1652</TotalTime>
  <Words>380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Xpeh</dc:creator>
  <cp:lastModifiedBy>Сергей Еремин</cp:lastModifiedBy>
  <cp:revision>164</cp:revision>
  <dcterms:created xsi:type="dcterms:W3CDTF">2013-11-01T15:55:46Z</dcterms:created>
  <dcterms:modified xsi:type="dcterms:W3CDTF">2024-08-08T08:49:05Z</dcterms:modified>
</cp:coreProperties>
</file>