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6" r:id="rId2"/>
    <p:sldMasterId id="2147483708" r:id="rId3"/>
    <p:sldMasterId id="2147483811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75" r:id="rId9"/>
    <p:sldId id="277" r:id="rId10"/>
    <p:sldId id="278" r:id="rId11"/>
    <p:sldId id="279" r:id="rId12"/>
    <p:sldId id="263" r:id="rId13"/>
    <p:sldId id="261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2" r:id="rId25"/>
    <p:sldId id="291" r:id="rId26"/>
    <p:sldId id="295" r:id="rId27"/>
    <p:sldId id="296" r:id="rId28"/>
    <p:sldId id="297" r:id="rId29"/>
    <p:sldId id="290" r:id="rId30"/>
    <p:sldId id="293" r:id="rId31"/>
    <p:sldId id="2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FF"/>
    <a:srgbClr val="BCE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75</c:v>
                </c:pt>
                <c:pt idx="2">
                  <c:v>75</c:v>
                </c:pt>
                <c:pt idx="3">
                  <c:v>50</c:v>
                </c:pt>
                <c:pt idx="4">
                  <c:v>50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8-4E56-A480-8A5E7D4FB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76800"/>
        <c:axId val="149678336"/>
      </c:barChart>
      <c:catAx>
        <c:axId val="1496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678336"/>
        <c:crosses val="autoZero"/>
        <c:auto val="1"/>
        <c:lblAlgn val="ctr"/>
        <c:lblOffset val="100"/>
        <c:noMultiLvlLbl val="0"/>
      </c:catAx>
      <c:valAx>
        <c:axId val="14967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6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FEB48-BE4B-45AF-8CD5-E1DA2315F95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456663-3305-4508-883C-3D75725E721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  <a:softEdge rad="317500"/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artDeco"/>
          <a:contourClr>
            <a:schemeClr val="accent4"/>
          </a:contourClr>
        </a:sp3d>
      </dgm:spPr>
      <dgm:t>
        <a:bodyPr/>
        <a:lstStyle/>
        <a:p>
          <a:r>
            <a:rPr lang="ru-RU" sz="1800" b="1" dirty="0" smtClean="0">
              <a:effectLst>
                <a:reflection blurRad="6350" stA="55000" endA="300" endPos="45500" dir="5400000" sy="-100000" algn="bl" rotWithShape="0"/>
              </a:effectLst>
            </a:rPr>
            <a:t>ИСПОЛЬЗОВАНИЕ ИКТ</a:t>
          </a:r>
          <a:endParaRPr lang="ru-RU" sz="1800" b="1" dirty="0">
            <a:effectLst>
              <a:reflection blurRad="6350" stA="55000" endA="300" endPos="45500" dir="5400000" sy="-100000" algn="bl" rotWithShape="0"/>
            </a:effectLst>
          </a:endParaRPr>
        </a:p>
      </dgm:t>
    </dgm:pt>
    <dgm:pt modelId="{E5E75820-7DE5-456A-B362-5921F70C5C78}" type="parTrans" cxnId="{F4F7BC8A-24F9-4577-B2EA-225D78FC3FA0}">
      <dgm:prSet/>
      <dgm:spPr/>
      <dgm:t>
        <a:bodyPr/>
        <a:lstStyle/>
        <a:p>
          <a:endParaRPr lang="ru-RU"/>
        </a:p>
      </dgm:t>
    </dgm:pt>
    <dgm:pt modelId="{16DB333B-DCB2-421A-BEE6-6269EB4681CE}" type="sibTrans" cxnId="{F4F7BC8A-24F9-4577-B2EA-225D78FC3FA0}">
      <dgm:prSet/>
      <dgm:spPr/>
      <dgm:t>
        <a:bodyPr/>
        <a:lstStyle/>
        <a:p>
          <a:endParaRPr lang="ru-RU"/>
        </a:p>
      </dgm:t>
    </dgm:pt>
    <dgm:pt modelId="{E586CE89-4874-4DC5-88CD-5BE17C3346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Активизация индивидуальных, личностных мотивов в процессе усвоения учебной информации</a:t>
          </a:r>
          <a:endParaRPr lang="ru-RU" sz="1600" b="1" dirty="0"/>
        </a:p>
      </dgm:t>
    </dgm:pt>
    <dgm:pt modelId="{F9CE6E1C-E016-479D-AF90-88231407A1C7}" type="parTrans" cxnId="{CB0EEE43-7F8F-49F4-B823-B7D3E82423EC}">
      <dgm:prSet/>
      <dgm:spPr/>
      <dgm:t>
        <a:bodyPr/>
        <a:lstStyle/>
        <a:p>
          <a:endParaRPr lang="ru-RU"/>
        </a:p>
      </dgm:t>
    </dgm:pt>
    <dgm:pt modelId="{38F31EEF-1A34-4BF3-9598-C566C4C03FF0}" type="sibTrans" cxnId="{CB0EEE43-7F8F-49F4-B823-B7D3E82423EC}">
      <dgm:prSet/>
      <dgm:spPr/>
      <dgm:t>
        <a:bodyPr/>
        <a:lstStyle/>
        <a:p>
          <a:endParaRPr lang="ru-RU"/>
        </a:p>
      </dgm:t>
    </dgm:pt>
    <dgm:pt modelId="{C4672537-F9DF-4151-8119-53800AE040D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Создание условий для эффективной реализации современных методов обучения</a:t>
          </a:r>
          <a:endParaRPr lang="ru-RU" sz="1600" b="1" dirty="0"/>
        </a:p>
      </dgm:t>
    </dgm:pt>
    <dgm:pt modelId="{872B308C-1019-482E-92EB-CF5DF9237D17}" type="parTrans" cxnId="{F8DFF239-F420-4E5E-B415-2E20D40C13D0}">
      <dgm:prSet/>
      <dgm:spPr/>
      <dgm:t>
        <a:bodyPr/>
        <a:lstStyle/>
        <a:p>
          <a:endParaRPr lang="ru-RU"/>
        </a:p>
      </dgm:t>
    </dgm:pt>
    <dgm:pt modelId="{7A3F8C6C-A701-4EF8-AEFC-357DEF4139D3}" type="sibTrans" cxnId="{F8DFF239-F420-4E5E-B415-2E20D40C13D0}">
      <dgm:prSet/>
      <dgm:spPr/>
      <dgm:t>
        <a:bodyPr/>
        <a:lstStyle/>
        <a:p>
          <a:endParaRPr lang="ru-RU"/>
        </a:p>
      </dgm:t>
    </dgm:pt>
    <dgm:pt modelId="{99FFF239-EE26-4264-8B37-25483C5E123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Возможность тестирования </a:t>
          </a:r>
          <a:r>
            <a:rPr lang="ru-RU" sz="1600" b="1" smtClean="0"/>
            <a:t>в процессе урока</a:t>
          </a:r>
          <a:endParaRPr lang="ru-RU" sz="1600" b="1" dirty="0"/>
        </a:p>
      </dgm:t>
    </dgm:pt>
    <dgm:pt modelId="{443A5AE7-6D5E-409B-AD40-44AAB9AD19F8}" type="parTrans" cxnId="{DFB37194-783E-487D-8EB4-E4DD19AF8510}">
      <dgm:prSet/>
      <dgm:spPr/>
      <dgm:t>
        <a:bodyPr/>
        <a:lstStyle/>
        <a:p>
          <a:endParaRPr lang="ru-RU"/>
        </a:p>
      </dgm:t>
    </dgm:pt>
    <dgm:pt modelId="{4D91A2E2-044B-4335-B332-F3CBFF2F4F93}" type="sibTrans" cxnId="{DFB37194-783E-487D-8EB4-E4DD19AF8510}">
      <dgm:prSet/>
      <dgm:spPr/>
      <dgm:t>
        <a:bodyPr/>
        <a:lstStyle/>
        <a:p>
          <a:endParaRPr lang="ru-RU"/>
        </a:p>
      </dgm:t>
    </dgm:pt>
    <dgm:pt modelId="{8A0A43FB-BE3F-40DC-80D3-09224B23A7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Формирование навыков и умений информационно-поисковой деятельности</a:t>
          </a:r>
          <a:endParaRPr lang="ru-RU" sz="1600" b="1" dirty="0"/>
        </a:p>
      </dgm:t>
    </dgm:pt>
    <dgm:pt modelId="{CF9322DF-4F11-4E4D-BB38-23BF6CD1F9B4}" type="parTrans" cxnId="{48228731-A1D8-4986-A325-0493D6D4D58A}">
      <dgm:prSet/>
      <dgm:spPr/>
      <dgm:t>
        <a:bodyPr/>
        <a:lstStyle/>
        <a:p>
          <a:endParaRPr lang="ru-RU"/>
        </a:p>
      </dgm:t>
    </dgm:pt>
    <dgm:pt modelId="{96D1CF92-4E41-4C41-A097-360ECE061B47}" type="sibTrans" cxnId="{48228731-A1D8-4986-A325-0493D6D4D58A}">
      <dgm:prSet/>
      <dgm:spPr/>
      <dgm:t>
        <a:bodyPr/>
        <a:lstStyle/>
        <a:p>
          <a:endParaRPr lang="ru-RU"/>
        </a:p>
      </dgm:t>
    </dgm:pt>
    <dgm:pt modelId="{58108B76-5092-4BD1-84A0-49C0CA790D43}" type="pres">
      <dgm:prSet presAssocID="{907FEB48-BE4B-45AF-8CD5-E1DA2315F9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0B715-8B90-4FEB-AF31-CA8395F1373A}" type="pres">
      <dgm:prSet presAssocID="{5C456663-3305-4508-883C-3D75725E721A}" presName="centerShape" presStyleLbl="node0" presStyleIdx="0" presStyleCnt="1" custScaleX="202603" custScaleY="135730"/>
      <dgm:spPr/>
      <dgm:t>
        <a:bodyPr/>
        <a:lstStyle/>
        <a:p>
          <a:endParaRPr lang="ru-RU"/>
        </a:p>
      </dgm:t>
    </dgm:pt>
    <dgm:pt modelId="{31BAF31E-15C1-472F-9065-224D24280F35}" type="pres">
      <dgm:prSet presAssocID="{F9CE6E1C-E016-479D-AF90-88231407A1C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A58F1FD-00EE-4A30-94AC-A639FDCE3330}" type="pres">
      <dgm:prSet presAssocID="{F9CE6E1C-E016-479D-AF90-88231407A1C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4D46CE6-C15B-4067-8BFE-48B1B7ABC595}" type="pres">
      <dgm:prSet presAssocID="{E586CE89-4874-4DC5-88CD-5BE17C3346AC}" presName="node" presStyleLbl="node1" presStyleIdx="0" presStyleCnt="4" custScaleX="174413" custScaleY="138883" custRadScaleRad="147452" custRadScaleInc="-12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016B-E614-45CA-A38A-CA08AA7084B8}" type="pres">
      <dgm:prSet presAssocID="{872B308C-1019-482E-92EB-CF5DF9237D1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FFB0CB1-B5F0-4DE6-9D6A-2996C323887E}" type="pres">
      <dgm:prSet presAssocID="{872B308C-1019-482E-92EB-CF5DF9237D1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8DC4931-3570-4EDF-9B75-4D9C573CAE4B}" type="pres">
      <dgm:prSet presAssocID="{C4672537-F9DF-4151-8119-53800AE040DC}" presName="node" presStyleLbl="node1" presStyleIdx="1" presStyleCnt="4" custScaleX="156831" custScaleY="141188" custRadScaleRad="142554" custRadScaleInc="-8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D6C96-50C2-4FC6-9CD1-6E7700210FA0}" type="pres">
      <dgm:prSet presAssocID="{443A5AE7-6D5E-409B-AD40-44AAB9AD19F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2387FF5-CE5D-43AF-9224-36BF08FD881E}" type="pres">
      <dgm:prSet presAssocID="{443A5AE7-6D5E-409B-AD40-44AAB9AD19F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EA2320-750C-4AC8-BCA6-17F824A9FFDE}" type="pres">
      <dgm:prSet presAssocID="{99FFF239-EE26-4264-8B37-25483C5E1238}" presName="node" presStyleLbl="node1" presStyleIdx="2" presStyleCnt="4" custScaleX="158480" custScaleY="115840" custRadScaleRad="136245" custRadScaleInc="-12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4706E-56DF-4CF4-BAA9-3C78B8058603}" type="pres">
      <dgm:prSet presAssocID="{CF9322DF-4F11-4E4D-BB38-23BF6CD1F9B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56D400B-083E-45D6-AE9E-A578DDE1ED3E}" type="pres">
      <dgm:prSet presAssocID="{CF9322DF-4F11-4E4D-BB38-23BF6CD1F9B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D4ED927-CD95-490A-9B6E-D1CB8379F1F2}" type="pres">
      <dgm:prSet presAssocID="{8A0A43FB-BE3F-40DC-80D3-09224B23A773}" presName="node" presStyleLbl="node1" presStyleIdx="3" presStyleCnt="4" custScaleX="180822" custScaleY="128628" custRadScaleRad="137120" custRadScaleInc="-68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EEE43-7F8F-49F4-B823-B7D3E82423EC}" srcId="{5C456663-3305-4508-883C-3D75725E721A}" destId="{E586CE89-4874-4DC5-88CD-5BE17C3346AC}" srcOrd="0" destOrd="0" parTransId="{F9CE6E1C-E016-479D-AF90-88231407A1C7}" sibTransId="{38F31EEF-1A34-4BF3-9598-C566C4C03FF0}"/>
    <dgm:cxn modelId="{F4F7BC8A-24F9-4577-B2EA-225D78FC3FA0}" srcId="{907FEB48-BE4B-45AF-8CD5-E1DA2315F958}" destId="{5C456663-3305-4508-883C-3D75725E721A}" srcOrd="0" destOrd="0" parTransId="{E5E75820-7DE5-456A-B362-5921F70C5C78}" sibTransId="{16DB333B-DCB2-421A-BEE6-6269EB4681CE}"/>
    <dgm:cxn modelId="{6424F6CF-C99C-40C3-A288-F485D1084022}" type="presOf" srcId="{CF9322DF-4F11-4E4D-BB38-23BF6CD1F9B4}" destId="{556D400B-083E-45D6-AE9E-A578DDE1ED3E}" srcOrd="1" destOrd="0" presId="urn:microsoft.com/office/officeart/2005/8/layout/radial5"/>
    <dgm:cxn modelId="{31B3C64E-C14A-4B30-A613-10E76E3A8E34}" type="presOf" srcId="{E586CE89-4874-4DC5-88CD-5BE17C3346AC}" destId="{04D46CE6-C15B-4067-8BFE-48B1B7ABC595}" srcOrd="0" destOrd="0" presId="urn:microsoft.com/office/officeart/2005/8/layout/radial5"/>
    <dgm:cxn modelId="{84F6E71C-20E7-4B8E-8F90-4C6AC07FB6D4}" type="presOf" srcId="{872B308C-1019-482E-92EB-CF5DF9237D17}" destId="{0FFB0CB1-B5F0-4DE6-9D6A-2996C323887E}" srcOrd="1" destOrd="0" presId="urn:microsoft.com/office/officeart/2005/8/layout/radial5"/>
    <dgm:cxn modelId="{77A7A110-7CAC-4FD2-8950-58FC203AEFE4}" type="presOf" srcId="{8A0A43FB-BE3F-40DC-80D3-09224B23A773}" destId="{3D4ED927-CD95-490A-9B6E-D1CB8379F1F2}" srcOrd="0" destOrd="0" presId="urn:microsoft.com/office/officeart/2005/8/layout/radial5"/>
    <dgm:cxn modelId="{A946160B-8617-4BB1-8E64-3664D3AC454F}" type="presOf" srcId="{F9CE6E1C-E016-479D-AF90-88231407A1C7}" destId="{6A58F1FD-00EE-4A30-94AC-A639FDCE3330}" srcOrd="1" destOrd="0" presId="urn:microsoft.com/office/officeart/2005/8/layout/radial5"/>
    <dgm:cxn modelId="{6DF9F21F-C674-4958-A7E1-7C577759CE64}" type="presOf" srcId="{99FFF239-EE26-4264-8B37-25483C5E1238}" destId="{7BEA2320-750C-4AC8-BCA6-17F824A9FFDE}" srcOrd="0" destOrd="0" presId="urn:microsoft.com/office/officeart/2005/8/layout/radial5"/>
    <dgm:cxn modelId="{DFB37194-783E-487D-8EB4-E4DD19AF8510}" srcId="{5C456663-3305-4508-883C-3D75725E721A}" destId="{99FFF239-EE26-4264-8B37-25483C5E1238}" srcOrd="2" destOrd="0" parTransId="{443A5AE7-6D5E-409B-AD40-44AAB9AD19F8}" sibTransId="{4D91A2E2-044B-4335-B332-F3CBFF2F4F93}"/>
    <dgm:cxn modelId="{64A62CFA-383B-47C7-A14B-5C876D5D7633}" type="presOf" srcId="{443A5AE7-6D5E-409B-AD40-44AAB9AD19F8}" destId="{32387FF5-CE5D-43AF-9224-36BF08FD881E}" srcOrd="1" destOrd="0" presId="urn:microsoft.com/office/officeart/2005/8/layout/radial5"/>
    <dgm:cxn modelId="{48228731-A1D8-4986-A325-0493D6D4D58A}" srcId="{5C456663-3305-4508-883C-3D75725E721A}" destId="{8A0A43FB-BE3F-40DC-80D3-09224B23A773}" srcOrd="3" destOrd="0" parTransId="{CF9322DF-4F11-4E4D-BB38-23BF6CD1F9B4}" sibTransId="{96D1CF92-4E41-4C41-A097-360ECE061B47}"/>
    <dgm:cxn modelId="{67AE3254-D148-4BD7-87E0-1F4D7A43E5E7}" type="presOf" srcId="{F9CE6E1C-E016-479D-AF90-88231407A1C7}" destId="{31BAF31E-15C1-472F-9065-224D24280F35}" srcOrd="0" destOrd="0" presId="urn:microsoft.com/office/officeart/2005/8/layout/radial5"/>
    <dgm:cxn modelId="{E3A21D32-0CDD-454A-9385-1FEE27B299D4}" type="presOf" srcId="{5C456663-3305-4508-883C-3D75725E721A}" destId="{6390B715-8B90-4FEB-AF31-CA8395F1373A}" srcOrd="0" destOrd="0" presId="urn:microsoft.com/office/officeart/2005/8/layout/radial5"/>
    <dgm:cxn modelId="{F8DFF239-F420-4E5E-B415-2E20D40C13D0}" srcId="{5C456663-3305-4508-883C-3D75725E721A}" destId="{C4672537-F9DF-4151-8119-53800AE040DC}" srcOrd="1" destOrd="0" parTransId="{872B308C-1019-482E-92EB-CF5DF9237D17}" sibTransId="{7A3F8C6C-A701-4EF8-AEFC-357DEF4139D3}"/>
    <dgm:cxn modelId="{DC96847D-7066-4487-BEAC-4732CC570FE2}" type="presOf" srcId="{CF9322DF-4F11-4E4D-BB38-23BF6CD1F9B4}" destId="{DFE4706E-56DF-4CF4-BAA9-3C78B8058603}" srcOrd="0" destOrd="0" presId="urn:microsoft.com/office/officeart/2005/8/layout/radial5"/>
    <dgm:cxn modelId="{0F13EC7D-C1BD-4892-A03A-5254588FEF07}" type="presOf" srcId="{C4672537-F9DF-4151-8119-53800AE040DC}" destId="{28DC4931-3570-4EDF-9B75-4D9C573CAE4B}" srcOrd="0" destOrd="0" presId="urn:microsoft.com/office/officeart/2005/8/layout/radial5"/>
    <dgm:cxn modelId="{73E773E0-95ED-415B-91C2-1B053103FA2F}" type="presOf" srcId="{872B308C-1019-482E-92EB-CF5DF9237D17}" destId="{C53B016B-E614-45CA-A38A-CA08AA7084B8}" srcOrd="0" destOrd="0" presId="urn:microsoft.com/office/officeart/2005/8/layout/radial5"/>
    <dgm:cxn modelId="{C519522F-F845-4113-B751-FC36CF263002}" type="presOf" srcId="{907FEB48-BE4B-45AF-8CD5-E1DA2315F958}" destId="{58108B76-5092-4BD1-84A0-49C0CA790D43}" srcOrd="0" destOrd="0" presId="urn:microsoft.com/office/officeart/2005/8/layout/radial5"/>
    <dgm:cxn modelId="{AD70EC1F-709C-4DAA-B256-4B157CAA2100}" type="presOf" srcId="{443A5AE7-6D5E-409B-AD40-44AAB9AD19F8}" destId="{262D6C96-50C2-4FC6-9CD1-6E7700210FA0}" srcOrd="0" destOrd="0" presId="urn:microsoft.com/office/officeart/2005/8/layout/radial5"/>
    <dgm:cxn modelId="{9F5B3F83-1E70-449F-A58F-D24879D7DB61}" type="presParOf" srcId="{58108B76-5092-4BD1-84A0-49C0CA790D43}" destId="{6390B715-8B90-4FEB-AF31-CA8395F1373A}" srcOrd="0" destOrd="0" presId="urn:microsoft.com/office/officeart/2005/8/layout/radial5"/>
    <dgm:cxn modelId="{CEA49717-FEF9-4CE9-ABEC-BCA887B816BC}" type="presParOf" srcId="{58108B76-5092-4BD1-84A0-49C0CA790D43}" destId="{31BAF31E-15C1-472F-9065-224D24280F35}" srcOrd="1" destOrd="0" presId="urn:microsoft.com/office/officeart/2005/8/layout/radial5"/>
    <dgm:cxn modelId="{7ED757F4-B4D1-4008-9D00-3E2161A864B2}" type="presParOf" srcId="{31BAF31E-15C1-472F-9065-224D24280F35}" destId="{6A58F1FD-00EE-4A30-94AC-A639FDCE3330}" srcOrd="0" destOrd="0" presId="urn:microsoft.com/office/officeart/2005/8/layout/radial5"/>
    <dgm:cxn modelId="{42170378-180A-4BF3-BC9D-C2EDE833A13C}" type="presParOf" srcId="{58108B76-5092-4BD1-84A0-49C0CA790D43}" destId="{04D46CE6-C15B-4067-8BFE-48B1B7ABC595}" srcOrd="2" destOrd="0" presId="urn:microsoft.com/office/officeart/2005/8/layout/radial5"/>
    <dgm:cxn modelId="{F0272DB3-4225-4404-A56D-3F3502F71464}" type="presParOf" srcId="{58108B76-5092-4BD1-84A0-49C0CA790D43}" destId="{C53B016B-E614-45CA-A38A-CA08AA7084B8}" srcOrd="3" destOrd="0" presId="urn:microsoft.com/office/officeart/2005/8/layout/radial5"/>
    <dgm:cxn modelId="{D24D64F8-A78A-4CCA-84B9-AC1050531B47}" type="presParOf" srcId="{C53B016B-E614-45CA-A38A-CA08AA7084B8}" destId="{0FFB0CB1-B5F0-4DE6-9D6A-2996C323887E}" srcOrd="0" destOrd="0" presId="urn:microsoft.com/office/officeart/2005/8/layout/radial5"/>
    <dgm:cxn modelId="{6C5BCC98-EA1E-404C-B61B-E462F3FC29C0}" type="presParOf" srcId="{58108B76-5092-4BD1-84A0-49C0CA790D43}" destId="{28DC4931-3570-4EDF-9B75-4D9C573CAE4B}" srcOrd="4" destOrd="0" presId="urn:microsoft.com/office/officeart/2005/8/layout/radial5"/>
    <dgm:cxn modelId="{E63BC52F-35EA-4B02-AA3B-CBDF3DA51F6A}" type="presParOf" srcId="{58108B76-5092-4BD1-84A0-49C0CA790D43}" destId="{262D6C96-50C2-4FC6-9CD1-6E7700210FA0}" srcOrd="5" destOrd="0" presId="urn:microsoft.com/office/officeart/2005/8/layout/radial5"/>
    <dgm:cxn modelId="{06887003-D629-42A9-9C7F-927A72FE3273}" type="presParOf" srcId="{262D6C96-50C2-4FC6-9CD1-6E7700210FA0}" destId="{32387FF5-CE5D-43AF-9224-36BF08FD881E}" srcOrd="0" destOrd="0" presId="urn:microsoft.com/office/officeart/2005/8/layout/radial5"/>
    <dgm:cxn modelId="{3423489C-9877-4A7C-99C4-B56E7FB98BC8}" type="presParOf" srcId="{58108B76-5092-4BD1-84A0-49C0CA790D43}" destId="{7BEA2320-750C-4AC8-BCA6-17F824A9FFDE}" srcOrd="6" destOrd="0" presId="urn:microsoft.com/office/officeart/2005/8/layout/radial5"/>
    <dgm:cxn modelId="{6487F691-C85F-4920-B908-C9B675CC782A}" type="presParOf" srcId="{58108B76-5092-4BD1-84A0-49C0CA790D43}" destId="{DFE4706E-56DF-4CF4-BAA9-3C78B8058603}" srcOrd="7" destOrd="0" presId="urn:microsoft.com/office/officeart/2005/8/layout/radial5"/>
    <dgm:cxn modelId="{3E8A5DC8-507D-495B-9F71-EBD9840C3295}" type="presParOf" srcId="{DFE4706E-56DF-4CF4-BAA9-3C78B8058603}" destId="{556D400B-083E-45D6-AE9E-A578DDE1ED3E}" srcOrd="0" destOrd="0" presId="urn:microsoft.com/office/officeart/2005/8/layout/radial5"/>
    <dgm:cxn modelId="{E717A1E4-B55C-4DF0-9567-8A390B96A6B4}" type="presParOf" srcId="{58108B76-5092-4BD1-84A0-49C0CA790D43}" destId="{3D4ED927-CD95-490A-9B6E-D1CB8379F1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FEB48-BE4B-45AF-8CD5-E1DA2315F95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456663-3305-4508-883C-3D75725E721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  <a:softEdge rad="317500"/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artDeco"/>
          <a:contourClr>
            <a:schemeClr val="accent4"/>
          </a:contourClr>
        </a:sp3d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ИНТЕРАКТИВНАЯ ДОСКА – </a:t>
          </a:r>
          <a:endParaRPr lang="ru-RU" sz="1800" b="1" dirty="0">
            <a:solidFill>
              <a:srgbClr val="FFFF00"/>
            </a:solidFill>
            <a:effectLst>
              <a:reflection blurRad="6350" stA="55000" endA="300" endPos="45500" dir="5400000" sy="-100000" algn="bl" rotWithShape="0"/>
            </a:effectLst>
          </a:endParaRPr>
        </a:p>
      </dgm:t>
    </dgm:pt>
    <dgm:pt modelId="{E5E75820-7DE5-456A-B362-5921F70C5C78}" type="parTrans" cxnId="{F4F7BC8A-24F9-4577-B2EA-225D78FC3FA0}">
      <dgm:prSet/>
      <dgm:spPr/>
      <dgm:t>
        <a:bodyPr/>
        <a:lstStyle/>
        <a:p>
          <a:endParaRPr lang="ru-RU"/>
        </a:p>
      </dgm:t>
    </dgm:pt>
    <dgm:pt modelId="{16DB333B-DCB2-421A-BEE6-6269EB4681CE}" type="sibTrans" cxnId="{F4F7BC8A-24F9-4577-B2EA-225D78FC3FA0}">
      <dgm:prSet/>
      <dgm:spPr/>
      <dgm:t>
        <a:bodyPr/>
        <a:lstStyle/>
        <a:p>
          <a:endParaRPr lang="ru-RU"/>
        </a:p>
      </dgm:t>
    </dgm:pt>
    <dgm:pt modelId="{E586CE89-4874-4DC5-88CD-5BE17C3346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Интерес к предмету</a:t>
          </a:r>
          <a:endParaRPr lang="ru-RU" sz="3200" b="1" dirty="0"/>
        </a:p>
      </dgm:t>
    </dgm:pt>
    <dgm:pt modelId="{F9CE6E1C-E016-479D-AF90-88231407A1C7}" type="parTrans" cxnId="{CB0EEE43-7F8F-49F4-B823-B7D3E82423EC}">
      <dgm:prSet/>
      <dgm:spPr/>
      <dgm:t>
        <a:bodyPr/>
        <a:lstStyle/>
        <a:p>
          <a:endParaRPr lang="ru-RU"/>
        </a:p>
      </dgm:t>
    </dgm:pt>
    <dgm:pt modelId="{38F31EEF-1A34-4BF3-9598-C566C4C03FF0}" type="sibTrans" cxnId="{CB0EEE43-7F8F-49F4-B823-B7D3E82423EC}">
      <dgm:prSet/>
      <dgm:spPr/>
      <dgm:t>
        <a:bodyPr/>
        <a:lstStyle/>
        <a:p>
          <a:endParaRPr lang="ru-RU"/>
        </a:p>
      </dgm:t>
    </dgm:pt>
    <dgm:pt modelId="{C4672537-F9DF-4151-8119-53800AE040D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/>
            <a:t>Концентрация внимания</a:t>
          </a:r>
          <a:endParaRPr lang="ru-RU" sz="2800" b="1" dirty="0"/>
        </a:p>
      </dgm:t>
    </dgm:pt>
    <dgm:pt modelId="{872B308C-1019-482E-92EB-CF5DF9237D17}" type="parTrans" cxnId="{F8DFF239-F420-4E5E-B415-2E20D40C13D0}">
      <dgm:prSet/>
      <dgm:spPr/>
      <dgm:t>
        <a:bodyPr/>
        <a:lstStyle/>
        <a:p>
          <a:endParaRPr lang="ru-RU"/>
        </a:p>
      </dgm:t>
    </dgm:pt>
    <dgm:pt modelId="{7A3F8C6C-A701-4EF8-AEFC-357DEF4139D3}" type="sibTrans" cxnId="{F8DFF239-F420-4E5E-B415-2E20D40C13D0}">
      <dgm:prSet/>
      <dgm:spPr/>
      <dgm:t>
        <a:bodyPr/>
        <a:lstStyle/>
        <a:p>
          <a:endParaRPr lang="ru-RU"/>
        </a:p>
      </dgm:t>
    </dgm:pt>
    <dgm:pt modelId="{99FFF239-EE26-4264-8B37-25483C5E123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Активное познавательное пространство</a:t>
          </a:r>
          <a:endParaRPr lang="ru-RU" sz="2000" b="1" dirty="0"/>
        </a:p>
      </dgm:t>
    </dgm:pt>
    <dgm:pt modelId="{443A5AE7-6D5E-409B-AD40-44AAB9AD19F8}" type="parTrans" cxnId="{DFB37194-783E-487D-8EB4-E4DD19AF8510}">
      <dgm:prSet/>
      <dgm:spPr/>
      <dgm:t>
        <a:bodyPr/>
        <a:lstStyle/>
        <a:p>
          <a:endParaRPr lang="ru-RU"/>
        </a:p>
      </dgm:t>
    </dgm:pt>
    <dgm:pt modelId="{4D91A2E2-044B-4335-B332-F3CBFF2F4F93}" type="sibTrans" cxnId="{DFB37194-783E-487D-8EB4-E4DD19AF8510}">
      <dgm:prSet/>
      <dgm:spPr/>
      <dgm:t>
        <a:bodyPr/>
        <a:lstStyle/>
        <a:p>
          <a:endParaRPr lang="ru-RU"/>
        </a:p>
      </dgm:t>
    </dgm:pt>
    <dgm:pt modelId="{8A0A43FB-BE3F-40DC-80D3-09224B23A7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Визуализация изучаемого материала</a:t>
          </a:r>
          <a:endParaRPr lang="ru-RU" sz="2400" b="1" dirty="0"/>
        </a:p>
      </dgm:t>
    </dgm:pt>
    <dgm:pt modelId="{CF9322DF-4F11-4E4D-BB38-23BF6CD1F9B4}" type="parTrans" cxnId="{48228731-A1D8-4986-A325-0493D6D4D58A}">
      <dgm:prSet/>
      <dgm:spPr/>
      <dgm:t>
        <a:bodyPr/>
        <a:lstStyle/>
        <a:p>
          <a:endParaRPr lang="ru-RU"/>
        </a:p>
      </dgm:t>
    </dgm:pt>
    <dgm:pt modelId="{96D1CF92-4E41-4C41-A097-360ECE061B47}" type="sibTrans" cxnId="{48228731-A1D8-4986-A325-0493D6D4D58A}">
      <dgm:prSet/>
      <dgm:spPr/>
      <dgm:t>
        <a:bodyPr/>
        <a:lstStyle/>
        <a:p>
          <a:endParaRPr lang="ru-RU"/>
        </a:p>
      </dgm:t>
    </dgm:pt>
    <dgm:pt modelId="{58108B76-5092-4BD1-84A0-49C0CA790D43}" type="pres">
      <dgm:prSet presAssocID="{907FEB48-BE4B-45AF-8CD5-E1DA2315F9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0B715-8B90-4FEB-AF31-CA8395F1373A}" type="pres">
      <dgm:prSet presAssocID="{5C456663-3305-4508-883C-3D75725E721A}" presName="centerShape" presStyleLbl="node0" presStyleIdx="0" presStyleCnt="1" custScaleX="202603" custScaleY="135730"/>
      <dgm:spPr/>
      <dgm:t>
        <a:bodyPr/>
        <a:lstStyle/>
        <a:p>
          <a:endParaRPr lang="ru-RU"/>
        </a:p>
      </dgm:t>
    </dgm:pt>
    <dgm:pt modelId="{31BAF31E-15C1-472F-9065-224D24280F35}" type="pres">
      <dgm:prSet presAssocID="{F9CE6E1C-E016-479D-AF90-88231407A1C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A58F1FD-00EE-4A30-94AC-A639FDCE3330}" type="pres">
      <dgm:prSet presAssocID="{F9CE6E1C-E016-479D-AF90-88231407A1C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4D46CE6-C15B-4067-8BFE-48B1B7ABC595}" type="pres">
      <dgm:prSet presAssocID="{E586CE89-4874-4DC5-88CD-5BE17C3346AC}" presName="node" presStyleLbl="node1" presStyleIdx="0" presStyleCnt="4" custScaleX="174413" custScaleY="138883" custRadScaleRad="147452" custRadScaleInc="-12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016B-E614-45CA-A38A-CA08AA7084B8}" type="pres">
      <dgm:prSet presAssocID="{872B308C-1019-482E-92EB-CF5DF9237D1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FFB0CB1-B5F0-4DE6-9D6A-2996C323887E}" type="pres">
      <dgm:prSet presAssocID="{872B308C-1019-482E-92EB-CF5DF9237D1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8DC4931-3570-4EDF-9B75-4D9C573CAE4B}" type="pres">
      <dgm:prSet presAssocID="{C4672537-F9DF-4151-8119-53800AE040DC}" presName="node" presStyleLbl="node1" presStyleIdx="1" presStyleCnt="4" custScaleX="187666" custScaleY="186156" custRadScaleRad="142554" custRadScaleInc="-8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D6C96-50C2-4FC6-9CD1-6E7700210FA0}" type="pres">
      <dgm:prSet presAssocID="{443A5AE7-6D5E-409B-AD40-44AAB9AD19F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2387FF5-CE5D-43AF-9224-36BF08FD881E}" type="pres">
      <dgm:prSet presAssocID="{443A5AE7-6D5E-409B-AD40-44AAB9AD19F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EA2320-750C-4AC8-BCA6-17F824A9FFDE}" type="pres">
      <dgm:prSet presAssocID="{99FFF239-EE26-4264-8B37-25483C5E1238}" presName="node" presStyleLbl="node1" presStyleIdx="2" presStyleCnt="4" custScaleX="158480" custScaleY="115840" custRadScaleRad="136245" custRadScaleInc="-12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4706E-56DF-4CF4-BAA9-3C78B8058603}" type="pres">
      <dgm:prSet presAssocID="{CF9322DF-4F11-4E4D-BB38-23BF6CD1F9B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56D400B-083E-45D6-AE9E-A578DDE1ED3E}" type="pres">
      <dgm:prSet presAssocID="{CF9322DF-4F11-4E4D-BB38-23BF6CD1F9B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D4ED927-CD95-490A-9B6E-D1CB8379F1F2}" type="pres">
      <dgm:prSet presAssocID="{8A0A43FB-BE3F-40DC-80D3-09224B23A773}" presName="node" presStyleLbl="node1" presStyleIdx="3" presStyleCnt="4" custScaleX="180822" custScaleY="128628" custRadScaleRad="137120" custRadScaleInc="-68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EEE43-7F8F-49F4-B823-B7D3E82423EC}" srcId="{5C456663-3305-4508-883C-3D75725E721A}" destId="{E586CE89-4874-4DC5-88CD-5BE17C3346AC}" srcOrd="0" destOrd="0" parTransId="{F9CE6E1C-E016-479D-AF90-88231407A1C7}" sibTransId="{38F31EEF-1A34-4BF3-9598-C566C4C03FF0}"/>
    <dgm:cxn modelId="{F4F7BC8A-24F9-4577-B2EA-225D78FC3FA0}" srcId="{907FEB48-BE4B-45AF-8CD5-E1DA2315F958}" destId="{5C456663-3305-4508-883C-3D75725E721A}" srcOrd="0" destOrd="0" parTransId="{E5E75820-7DE5-456A-B362-5921F70C5C78}" sibTransId="{16DB333B-DCB2-421A-BEE6-6269EB4681CE}"/>
    <dgm:cxn modelId="{8C033FFD-66E9-4AE5-84A8-9D3D3FAC537C}" type="presOf" srcId="{907FEB48-BE4B-45AF-8CD5-E1DA2315F958}" destId="{58108B76-5092-4BD1-84A0-49C0CA790D43}" srcOrd="0" destOrd="0" presId="urn:microsoft.com/office/officeart/2005/8/layout/radial5"/>
    <dgm:cxn modelId="{DD68732F-E900-42DF-98F4-8748A255F2F4}" type="presOf" srcId="{F9CE6E1C-E016-479D-AF90-88231407A1C7}" destId="{6A58F1FD-00EE-4A30-94AC-A639FDCE3330}" srcOrd="1" destOrd="0" presId="urn:microsoft.com/office/officeart/2005/8/layout/radial5"/>
    <dgm:cxn modelId="{DFB37194-783E-487D-8EB4-E4DD19AF8510}" srcId="{5C456663-3305-4508-883C-3D75725E721A}" destId="{99FFF239-EE26-4264-8B37-25483C5E1238}" srcOrd="2" destOrd="0" parTransId="{443A5AE7-6D5E-409B-AD40-44AAB9AD19F8}" sibTransId="{4D91A2E2-044B-4335-B332-F3CBFF2F4F93}"/>
    <dgm:cxn modelId="{3E84CBB0-2833-417B-BF63-D1F4DDAF7DB8}" type="presOf" srcId="{872B308C-1019-482E-92EB-CF5DF9237D17}" destId="{C53B016B-E614-45CA-A38A-CA08AA7084B8}" srcOrd="0" destOrd="0" presId="urn:microsoft.com/office/officeart/2005/8/layout/radial5"/>
    <dgm:cxn modelId="{EDB3F917-1140-482F-A450-5E7D9C72AF6C}" type="presOf" srcId="{5C456663-3305-4508-883C-3D75725E721A}" destId="{6390B715-8B90-4FEB-AF31-CA8395F1373A}" srcOrd="0" destOrd="0" presId="urn:microsoft.com/office/officeart/2005/8/layout/radial5"/>
    <dgm:cxn modelId="{48228731-A1D8-4986-A325-0493D6D4D58A}" srcId="{5C456663-3305-4508-883C-3D75725E721A}" destId="{8A0A43FB-BE3F-40DC-80D3-09224B23A773}" srcOrd="3" destOrd="0" parTransId="{CF9322DF-4F11-4E4D-BB38-23BF6CD1F9B4}" sibTransId="{96D1CF92-4E41-4C41-A097-360ECE061B47}"/>
    <dgm:cxn modelId="{6404D8FF-7CE0-4247-863D-684B5AAF6731}" type="presOf" srcId="{E586CE89-4874-4DC5-88CD-5BE17C3346AC}" destId="{04D46CE6-C15B-4067-8BFE-48B1B7ABC595}" srcOrd="0" destOrd="0" presId="urn:microsoft.com/office/officeart/2005/8/layout/radial5"/>
    <dgm:cxn modelId="{F8DFF239-F420-4E5E-B415-2E20D40C13D0}" srcId="{5C456663-3305-4508-883C-3D75725E721A}" destId="{C4672537-F9DF-4151-8119-53800AE040DC}" srcOrd="1" destOrd="0" parTransId="{872B308C-1019-482E-92EB-CF5DF9237D17}" sibTransId="{7A3F8C6C-A701-4EF8-AEFC-357DEF4139D3}"/>
    <dgm:cxn modelId="{52F78991-EA24-4A2E-9EB7-7724D6972044}" type="presOf" srcId="{C4672537-F9DF-4151-8119-53800AE040DC}" destId="{28DC4931-3570-4EDF-9B75-4D9C573CAE4B}" srcOrd="0" destOrd="0" presId="urn:microsoft.com/office/officeart/2005/8/layout/radial5"/>
    <dgm:cxn modelId="{1C52A806-3A37-4358-91A7-B008C3CE1A21}" type="presOf" srcId="{872B308C-1019-482E-92EB-CF5DF9237D17}" destId="{0FFB0CB1-B5F0-4DE6-9D6A-2996C323887E}" srcOrd="1" destOrd="0" presId="urn:microsoft.com/office/officeart/2005/8/layout/radial5"/>
    <dgm:cxn modelId="{013451A6-1537-4D48-AAA4-C576B3A103CB}" type="presOf" srcId="{99FFF239-EE26-4264-8B37-25483C5E1238}" destId="{7BEA2320-750C-4AC8-BCA6-17F824A9FFDE}" srcOrd="0" destOrd="0" presId="urn:microsoft.com/office/officeart/2005/8/layout/radial5"/>
    <dgm:cxn modelId="{AC34109F-7E1E-436C-BFBD-F447CE6469E9}" type="presOf" srcId="{CF9322DF-4F11-4E4D-BB38-23BF6CD1F9B4}" destId="{556D400B-083E-45D6-AE9E-A578DDE1ED3E}" srcOrd="1" destOrd="0" presId="urn:microsoft.com/office/officeart/2005/8/layout/radial5"/>
    <dgm:cxn modelId="{A22D3489-7CC3-4A8B-A626-D9732FF3B0A6}" type="presOf" srcId="{443A5AE7-6D5E-409B-AD40-44AAB9AD19F8}" destId="{32387FF5-CE5D-43AF-9224-36BF08FD881E}" srcOrd="1" destOrd="0" presId="urn:microsoft.com/office/officeart/2005/8/layout/radial5"/>
    <dgm:cxn modelId="{FDAA3D29-D47F-49EF-B455-E664F86193C0}" type="presOf" srcId="{CF9322DF-4F11-4E4D-BB38-23BF6CD1F9B4}" destId="{DFE4706E-56DF-4CF4-BAA9-3C78B8058603}" srcOrd="0" destOrd="0" presId="urn:microsoft.com/office/officeart/2005/8/layout/radial5"/>
    <dgm:cxn modelId="{C0CF2CE9-60BF-42A6-B998-CC8DF7663541}" type="presOf" srcId="{443A5AE7-6D5E-409B-AD40-44AAB9AD19F8}" destId="{262D6C96-50C2-4FC6-9CD1-6E7700210FA0}" srcOrd="0" destOrd="0" presId="urn:microsoft.com/office/officeart/2005/8/layout/radial5"/>
    <dgm:cxn modelId="{BDEE0609-6D0D-4A99-B480-3CFA52B8FFEC}" type="presOf" srcId="{8A0A43FB-BE3F-40DC-80D3-09224B23A773}" destId="{3D4ED927-CD95-490A-9B6E-D1CB8379F1F2}" srcOrd="0" destOrd="0" presId="urn:microsoft.com/office/officeart/2005/8/layout/radial5"/>
    <dgm:cxn modelId="{34485CE0-FB11-46C3-8BAE-4DD20C319318}" type="presOf" srcId="{F9CE6E1C-E016-479D-AF90-88231407A1C7}" destId="{31BAF31E-15C1-472F-9065-224D24280F35}" srcOrd="0" destOrd="0" presId="urn:microsoft.com/office/officeart/2005/8/layout/radial5"/>
    <dgm:cxn modelId="{5349AB66-6F64-4735-A943-4D1441CB085E}" type="presParOf" srcId="{58108B76-5092-4BD1-84A0-49C0CA790D43}" destId="{6390B715-8B90-4FEB-AF31-CA8395F1373A}" srcOrd="0" destOrd="0" presId="urn:microsoft.com/office/officeart/2005/8/layout/radial5"/>
    <dgm:cxn modelId="{AC3F7C2B-3A62-435C-8287-A647D689130C}" type="presParOf" srcId="{58108B76-5092-4BD1-84A0-49C0CA790D43}" destId="{31BAF31E-15C1-472F-9065-224D24280F35}" srcOrd="1" destOrd="0" presId="urn:microsoft.com/office/officeart/2005/8/layout/radial5"/>
    <dgm:cxn modelId="{FB39CAF3-40CC-4F2C-8FE1-726D6DB27543}" type="presParOf" srcId="{31BAF31E-15C1-472F-9065-224D24280F35}" destId="{6A58F1FD-00EE-4A30-94AC-A639FDCE3330}" srcOrd="0" destOrd="0" presId="urn:microsoft.com/office/officeart/2005/8/layout/radial5"/>
    <dgm:cxn modelId="{E2F90085-74CE-455D-B88B-40423EDC2491}" type="presParOf" srcId="{58108B76-5092-4BD1-84A0-49C0CA790D43}" destId="{04D46CE6-C15B-4067-8BFE-48B1B7ABC595}" srcOrd="2" destOrd="0" presId="urn:microsoft.com/office/officeart/2005/8/layout/radial5"/>
    <dgm:cxn modelId="{FEA5E86F-3DFB-4035-B490-C8A787F3A819}" type="presParOf" srcId="{58108B76-5092-4BD1-84A0-49C0CA790D43}" destId="{C53B016B-E614-45CA-A38A-CA08AA7084B8}" srcOrd="3" destOrd="0" presId="urn:microsoft.com/office/officeart/2005/8/layout/radial5"/>
    <dgm:cxn modelId="{BC725184-82D7-4487-B915-B3D1902D20B1}" type="presParOf" srcId="{C53B016B-E614-45CA-A38A-CA08AA7084B8}" destId="{0FFB0CB1-B5F0-4DE6-9D6A-2996C323887E}" srcOrd="0" destOrd="0" presId="urn:microsoft.com/office/officeart/2005/8/layout/radial5"/>
    <dgm:cxn modelId="{77055620-E9C4-49D6-A1EE-72B4F5C5F80F}" type="presParOf" srcId="{58108B76-5092-4BD1-84A0-49C0CA790D43}" destId="{28DC4931-3570-4EDF-9B75-4D9C573CAE4B}" srcOrd="4" destOrd="0" presId="urn:microsoft.com/office/officeart/2005/8/layout/radial5"/>
    <dgm:cxn modelId="{DB4C8887-7025-46DE-B613-DF017345E250}" type="presParOf" srcId="{58108B76-5092-4BD1-84A0-49C0CA790D43}" destId="{262D6C96-50C2-4FC6-9CD1-6E7700210FA0}" srcOrd="5" destOrd="0" presId="urn:microsoft.com/office/officeart/2005/8/layout/radial5"/>
    <dgm:cxn modelId="{5674BEEC-9A58-490F-8D7B-E0BAA06722BA}" type="presParOf" srcId="{262D6C96-50C2-4FC6-9CD1-6E7700210FA0}" destId="{32387FF5-CE5D-43AF-9224-36BF08FD881E}" srcOrd="0" destOrd="0" presId="urn:microsoft.com/office/officeart/2005/8/layout/radial5"/>
    <dgm:cxn modelId="{1A09CE64-FF9A-414A-9747-1B3A5874C89E}" type="presParOf" srcId="{58108B76-5092-4BD1-84A0-49C0CA790D43}" destId="{7BEA2320-750C-4AC8-BCA6-17F824A9FFDE}" srcOrd="6" destOrd="0" presId="urn:microsoft.com/office/officeart/2005/8/layout/radial5"/>
    <dgm:cxn modelId="{46B8A491-39D1-4BD4-AC32-3F1D910872DB}" type="presParOf" srcId="{58108B76-5092-4BD1-84A0-49C0CA790D43}" destId="{DFE4706E-56DF-4CF4-BAA9-3C78B8058603}" srcOrd="7" destOrd="0" presId="urn:microsoft.com/office/officeart/2005/8/layout/radial5"/>
    <dgm:cxn modelId="{969632CA-744C-425A-986A-C7349EB8A3A2}" type="presParOf" srcId="{DFE4706E-56DF-4CF4-BAA9-3C78B8058603}" destId="{556D400B-083E-45D6-AE9E-A578DDE1ED3E}" srcOrd="0" destOrd="0" presId="urn:microsoft.com/office/officeart/2005/8/layout/radial5"/>
    <dgm:cxn modelId="{39EF68F4-927F-426D-8E55-2CFA9CA0C18B}" type="presParOf" srcId="{58108B76-5092-4BD1-84A0-49C0CA790D43}" destId="{3D4ED927-CD95-490A-9B6E-D1CB8379F1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FEB48-BE4B-45AF-8CD5-E1DA2315F95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456663-3305-4508-883C-3D75725E721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  <a:softEdge rad="317500"/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artDeco"/>
          <a:contourClr>
            <a:schemeClr val="accent4"/>
          </a:contourClr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В памяти человека остается</a:t>
          </a:r>
          <a:endParaRPr lang="ru-RU" sz="2800" b="1" dirty="0">
            <a:solidFill>
              <a:srgbClr val="FFFF00"/>
            </a:solidFill>
            <a:effectLst>
              <a:reflection blurRad="6350" stA="55000" endA="300" endPos="45500" dir="5400000" sy="-100000" algn="bl" rotWithShape="0"/>
            </a:effectLst>
          </a:endParaRPr>
        </a:p>
      </dgm:t>
    </dgm:pt>
    <dgm:pt modelId="{E5E75820-7DE5-456A-B362-5921F70C5C78}" type="parTrans" cxnId="{F4F7BC8A-24F9-4577-B2EA-225D78FC3FA0}">
      <dgm:prSet/>
      <dgm:spPr/>
      <dgm:t>
        <a:bodyPr/>
        <a:lstStyle/>
        <a:p>
          <a:endParaRPr lang="ru-RU"/>
        </a:p>
      </dgm:t>
    </dgm:pt>
    <dgm:pt modelId="{16DB333B-DCB2-421A-BEE6-6269EB4681CE}" type="sibTrans" cxnId="{F4F7BC8A-24F9-4577-B2EA-225D78FC3FA0}">
      <dgm:prSet/>
      <dgm:spPr/>
      <dgm:t>
        <a:bodyPr/>
        <a:lstStyle/>
        <a:p>
          <a:endParaRPr lang="ru-RU"/>
        </a:p>
      </dgm:t>
    </dgm:pt>
    <dgm:pt modelId="{E586CE89-4874-4DC5-88CD-5BE17C3346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33% увиденного</a:t>
          </a:r>
          <a:endParaRPr lang="ru-RU" sz="3200" b="1" dirty="0"/>
        </a:p>
      </dgm:t>
    </dgm:pt>
    <dgm:pt modelId="{F9CE6E1C-E016-479D-AF90-88231407A1C7}" type="parTrans" cxnId="{CB0EEE43-7F8F-49F4-B823-B7D3E82423EC}">
      <dgm:prSet/>
      <dgm:spPr/>
      <dgm:t>
        <a:bodyPr/>
        <a:lstStyle/>
        <a:p>
          <a:endParaRPr lang="ru-RU"/>
        </a:p>
      </dgm:t>
    </dgm:pt>
    <dgm:pt modelId="{38F31EEF-1A34-4BF3-9598-C566C4C03FF0}" type="sibTrans" cxnId="{CB0EEE43-7F8F-49F4-B823-B7D3E82423EC}">
      <dgm:prSet/>
      <dgm:spPr/>
      <dgm:t>
        <a:bodyPr/>
        <a:lstStyle/>
        <a:p>
          <a:endParaRPr lang="ru-RU"/>
        </a:p>
      </dgm:t>
    </dgm:pt>
    <dgm:pt modelId="{C4672537-F9DF-4151-8119-53800AE040D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50% увиденного и услышанного</a:t>
          </a:r>
          <a:endParaRPr lang="ru-RU" sz="2400" b="1" dirty="0"/>
        </a:p>
      </dgm:t>
    </dgm:pt>
    <dgm:pt modelId="{872B308C-1019-482E-92EB-CF5DF9237D17}" type="parTrans" cxnId="{F8DFF239-F420-4E5E-B415-2E20D40C13D0}">
      <dgm:prSet/>
      <dgm:spPr/>
      <dgm:t>
        <a:bodyPr/>
        <a:lstStyle/>
        <a:p>
          <a:endParaRPr lang="ru-RU"/>
        </a:p>
      </dgm:t>
    </dgm:pt>
    <dgm:pt modelId="{7A3F8C6C-A701-4EF8-AEFC-357DEF4139D3}" type="sibTrans" cxnId="{F8DFF239-F420-4E5E-B415-2E20D40C13D0}">
      <dgm:prSet/>
      <dgm:spPr/>
      <dgm:t>
        <a:bodyPr/>
        <a:lstStyle/>
        <a:p>
          <a:endParaRPr lang="ru-RU"/>
        </a:p>
      </dgm:t>
    </dgm:pt>
    <dgm:pt modelId="{99FFF239-EE26-4264-8B37-25483C5E123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75% материала, если ученик вовлечен в активные действия в процессе обучения</a:t>
          </a:r>
          <a:endParaRPr lang="ru-RU" sz="2400" b="1" dirty="0">
            <a:solidFill>
              <a:srgbClr val="FF0000"/>
            </a:solidFill>
          </a:endParaRPr>
        </a:p>
      </dgm:t>
    </dgm:pt>
    <dgm:pt modelId="{443A5AE7-6D5E-409B-AD40-44AAB9AD19F8}" type="parTrans" cxnId="{DFB37194-783E-487D-8EB4-E4DD19AF8510}">
      <dgm:prSet/>
      <dgm:spPr/>
      <dgm:t>
        <a:bodyPr/>
        <a:lstStyle/>
        <a:p>
          <a:endParaRPr lang="ru-RU"/>
        </a:p>
      </dgm:t>
    </dgm:pt>
    <dgm:pt modelId="{4D91A2E2-044B-4335-B332-F3CBFF2F4F93}" type="sibTrans" cxnId="{DFB37194-783E-487D-8EB4-E4DD19AF8510}">
      <dgm:prSet/>
      <dgm:spPr/>
      <dgm:t>
        <a:bodyPr/>
        <a:lstStyle/>
        <a:p>
          <a:endParaRPr lang="ru-RU"/>
        </a:p>
      </dgm:t>
    </dgm:pt>
    <dgm:pt modelId="{8A0A43FB-BE3F-40DC-80D3-09224B23A7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/>
            <a:t>25% услышанного</a:t>
          </a:r>
          <a:endParaRPr lang="ru-RU" sz="2800" b="1" dirty="0"/>
        </a:p>
      </dgm:t>
    </dgm:pt>
    <dgm:pt modelId="{CF9322DF-4F11-4E4D-BB38-23BF6CD1F9B4}" type="parTrans" cxnId="{48228731-A1D8-4986-A325-0493D6D4D58A}">
      <dgm:prSet/>
      <dgm:spPr/>
      <dgm:t>
        <a:bodyPr/>
        <a:lstStyle/>
        <a:p>
          <a:endParaRPr lang="ru-RU"/>
        </a:p>
      </dgm:t>
    </dgm:pt>
    <dgm:pt modelId="{96D1CF92-4E41-4C41-A097-360ECE061B47}" type="sibTrans" cxnId="{48228731-A1D8-4986-A325-0493D6D4D58A}">
      <dgm:prSet/>
      <dgm:spPr/>
      <dgm:t>
        <a:bodyPr/>
        <a:lstStyle/>
        <a:p>
          <a:endParaRPr lang="ru-RU"/>
        </a:p>
      </dgm:t>
    </dgm:pt>
    <dgm:pt modelId="{58108B76-5092-4BD1-84A0-49C0CA790D43}" type="pres">
      <dgm:prSet presAssocID="{907FEB48-BE4B-45AF-8CD5-E1DA2315F9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0B715-8B90-4FEB-AF31-CA8395F1373A}" type="pres">
      <dgm:prSet presAssocID="{5C456663-3305-4508-883C-3D75725E721A}" presName="centerShape" presStyleLbl="node0" presStyleIdx="0" presStyleCnt="1" custScaleX="202603" custScaleY="135730"/>
      <dgm:spPr/>
      <dgm:t>
        <a:bodyPr/>
        <a:lstStyle/>
        <a:p>
          <a:endParaRPr lang="ru-RU"/>
        </a:p>
      </dgm:t>
    </dgm:pt>
    <dgm:pt modelId="{31BAF31E-15C1-472F-9065-224D24280F35}" type="pres">
      <dgm:prSet presAssocID="{F9CE6E1C-E016-479D-AF90-88231407A1C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A58F1FD-00EE-4A30-94AC-A639FDCE3330}" type="pres">
      <dgm:prSet presAssocID="{F9CE6E1C-E016-479D-AF90-88231407A1C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4D46CE6-C15B-4067-8BFE-48B1B7ABC595}" type="pres">
      <dgm:prSet presAssocID="{E586CE89-4874-4DC5-88CD-5BE17C3346AC}" presName="node" presStyleLbl="node1" presStyleIdx="0" presStyleCnt="4" custScaleX="174413" custScaleY="138883" custRadScaleRad="147452" custRadScaleInc="-12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016B-E614-45CA-A38A-CA08AA7084B8}" type="pres">
      <dgm:prSet presAssocID="{872B308C-1019-482E-92EB-CF5DF9237D1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FFB0CB1-B5F0-4DE6-9D6A-2996C323887E}" type="pres">
      <dgm:prSet presAssocID="{872B308C-1019-482E-92EB-CF5DF9237D1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8DC4931-3570-4EDF-9B75-4D9C573CAE4B}" type="pres">
      <dgm:prSet presAssocID="{C4672537-F9DF-4151-8119-53800AE040DC}" presName="node" presStyleLbl="node1" presStyleIdx="1" presStyleCnt="4" custScaleX="156831" custScaleY="141188" custRadScaleRad="142554" custRadScaleInc="-8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D6C96-50C2-4FC6-9CD1-6E7700210FA0}" type="pres">
      <dgm:prSet presAssocID="{443A5AE7-6D5E-409B-AD40-44AAB9AD19F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2387FF5-CE5D-43AF-9224-36BF08FD881E}" type="pres">
      <dgm:prSet presAssocID="{443A5AE7-6D5E-409B-AD40-44AAB9AD19F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EA2320-750C-4AC8-BCA6-17F824A9FFDE}" type="pres">
      <dgm:prSet presAssocID="{99FFF239-EE26-4264-8B37-25483C5E1238}" presName="node" presStyleLbl="node1" presStyleIdx="2" presStyleCnt="4" custScaleX="180787" custScaleY="152582" custRadScaleRad="136245" custRadScaleInc="-12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4706E-56DF-4CF4-BAA9-3C78B8058603}" type="pres">
      <dgm:prSet presAssocID="{CF9322DF-4F11-4E4D-BB38-23BF6CD1F9B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56D400B-083E-45D6-AE9E-A578DDE1ED3E}" type="pres">
      <dgm:prSet presAssocID="{CF9322DF-4F11-4E4D-BB38-23BF6CD1F9B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D4ED927-CD95-490A-9B6E-D1CB8379F1F2}" type="pres">
      <dgm:prSet presAssocID="{8A0A43FB-BE3F-40DC-80D3-09224B23A773}" presName="node" presStyleLbl="node1" presStyleIdx="3" presStyleCnt="4" custScaleX="180822" custScaleY="128628" custRadScaleRad="137120" custRadScaleInc="-68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07266-2F8B-445B-9879-817E6FC2C75F}" type="presOf" srcId="{F9CE6E1C-E016-479D-AF90-88231407A1C7}" destId="{6A58F1FD-00EE-4A30-94AC-A639FDCE3330}" srcOrd="1" destOrd="0" presId="urn:microsoft.com/office/officeart/2005/8/layout/radial5"/>
    <dgm:cxn modelId="{CB0EEE43-7F8F-49F4-B823-B7D3E82423EC}" srcId="{5C456663-3305-4508-883C-3D75725E721A}" destId="{E586CE89-4874-4DC5-88CD-5BE17C3346AC}" srcOrd="0" destOrd="0" parTransId="{F9CE6E1C-E016-479D-AF90-88231407A1C7}" sibTransId="{38F31EEF-1A34-4BF3-9598-C566C4C03FF0}"/>
    <dgm:cxn modelId="{F4F7BC8A-24F9-4577-B2EA-225D78FC3FA0}" srcId="{907FEB48-BE4B-45AF-8CD5-E1DA2315F958}" destId="{5C456663-3305-4508-883C-3D75725E721A}" srcOrd="0" destOrd="0" parTransId="{E5E75820-7DE5-456A-B362-5921F70C5C78}" sibTransId="{16DB333B-DCB2-421A-BEE6-6269EB4681CE}"/>
    <dgm:cxn modelId="{775F94B7-B00B-4498-A24E-B678AF3DEF36}" type="presOf" srcId="{E586CE89-4874-4DC5-88CD-5BE17C3346AC}" destId="{04D46CE6-C15B-4067-8BFE-48B1B7ABC595}" srcOrd="0" destOrd="0" presId="urn:microsoft.com/office/officeart/2005/8/layout/radial5"/>
    <dgm:cxn modelId="{DEB5D33F-F83E-4CC6-AECB-9BDBEAF30904}" type="presOf" srcId="{C4672537-F9DF-4151-8119-53800AE040DC}" destId="{28DC4931-3570-4EDF-9B75-4D9C573CAE4B}" srcOrd="0" destOrd="0" presId="urn:microsoft.com/office/officeart/2005/8/layout/radial5"/>
    <dgm:cxn modelId="{FC3B034B-674C-404E-A69C-F2CD43D2C3D2}" type="presOf" srcId="{CF9322DF-4F11-4E4D-BB38-23BF6CD1F9B4}" destId="{DFE4706E-56DF-4CF4-BAA9-3C78B8058603}" srcOrd="0" destOrd="0" presId="urn:microsoft.com/office/officeart/2005/8/layout/radial5"/>
    <dgm:cxn modelId="{988A2717-712D-408A-886E-45EFF39C165F}" type="presOf" srcId="{99FFF239-EE26-4264-8B37-25483C5E1238}" destId="{7BEA2320-750C-4AC8-BCA6-17F824A9FFDE}" srcOrd="0" destOrd="0" presId="urn:microsoft.com/office/officeart/2005/8/layout/radial5"/>
    <dgm:cxn modelId="{DFB37194-783E-487D-8EB4-E4DD19AF8510}" srcId="{5C456663-3305-4508-883C-3D75725E721A}" destId="{99FFF239-EE26-4264-8B37-25483C5E1238}" srcOrd="2" destOrd="0" parTransId="{443A5AE7-6D5E-409B-AD40-44AAB9AD19F8}" sibTransId="{4D91A2E2-044B-4335-B332-F3CBFF2F4F93}"/>
    <dgm:cxn modelId="{7E6CFF1D-53BC-4FFB-8F54-74A91041425C}" type="presOf" srcId="{5C456663-3305-4508-883C-3D75725E721A}" destId="{6390B715-8B90-4FEB-AF31-CA8395F1373A}" srcOrd="0" destOrd="0" presId="urn:microsoft.com/office/officeart/2005/8/layout/radial5"/>
    <dgm:cxn modelId="{662D4770-7944-424A-8ADF-C93E37BA3849}" type="presOf" srcId="{872B308C-1019-482E-92EB-CF5DF9237D17}" destId="{C53B016B-E614-45CA-A38A-CA08AA7084B8}" srcOrd="0" destOrd="0" presId="urn:microsoft.com/office/officeart/2005/8/layout/radial5"/>
    <dgm:cxn modelId="{5C1B5128-DD68-4DCC-8B10-FC157A64A989}" type="presOf" srcId="{F9CE6E1C-E016-479D-AF90-88231407A1C7}" destId="{31BAF31E-15C1-472F-9065-224D24280F35}" srcOrd="0" destOrd="0" presId="urn:microsoft.com/office/officeart/2005/8/layout/radial5"/>
    <dgm:cxn modelId="{25913616-9BDB-4FD3-8DB8-534B4800F5A2}" type="presOf" srcId="{872B308C-1019-482E-92EB-CF5DF9237D17}" destId="{0FFB0CB1-B5F0-4DE6-9D6A-2996C323887E}" srcOrd="1" destOrd="0" presId="urn:microsoft.com/office/officeart/2005/8/layout/radial5"/>
    <dgm:cxn modelId="{48228731-A1D8-4986-A325-0493D6D4D58A}" srcId="{5C456663-3305-4508-883C-3D75725E721A}" destId="{8A0A43FB-BE3F-40DC-80D3-09224B23A773}" srcOrd="3" destOrd="0" parTransId="{CF9322DF-4F11-4E4D-BB38-23BF6CD1F9B4}" sibTransId="{96D1CF92-4E41-4C41-A097-360ECE061B47}"/>
    <dgm:cxn modelId="{F8DFF239-F420-4E5E-B415-2E20D40C13D0}" srcId="{5C456663-3305-4508-883C-3D75725E721A}" destId="{C4672537-F9DF-4151-8119-53800AE040DC}" srcOrd="1" destOrd="0" parTransId="{872B308C-1019-482E-92EB-CF5DF9237D17}" sibTransId="{7A3F8C6C-A701-4EF8-AEFC-357DEF4139D3}"/>
    <dgm:cxn modelId="{AD14147F-D977-420A-B8C1-ED279FA6A764}" type="presOf" srcId="{CF9322DF-4F11-4E4D-BB38-23BF6CD1F9B4}" destId="{556D400B-083E-45D6-AE9E-A578DDE1ED3E}" srcOrd="1" destOrd="0" presId="urn:microsoft.com/office/officeart/2005/8/layout/radial5"/>
    <dgm:cxn modelId="{F7B93EE7-92B2-4BF6-AA8C-953E83BEACCA}" type="presOf" srcId="{907FEB48-BE4B-45AF-8CD5-E1DA2315F958}" destId="{58108B76-5092-4BD1-84A0-49C0CA790D43}" srcOrd="0" destOrd="0" presId="urn:microsoft.com/office/officeart/2005/8/layout/radial5"/>
    <dgm:cxn modelId="{C7631E29-4570-4185-AF5E-5A79AEDED209}" type="presOf" srcId="{443A5AE7-6D5E-409B-AD40-44AAB9AD19F8}" destId="{262D6C96-50C2-4FC6-9CD1-6E7700210FA0}" srcOrd="0" destOrd="0" presId="urn:microsoft.com/office/officeart/2005/8/layout/radial5"/>
    <dgm:cxn modelId="{3B626C22-5314-446D-B78F-15BFDC773129}" type="presOf" srcId="{8A0A43FB-BE3F-40DC-80D3-09224B23A773}" destId="{3D4ED927-CD95-490A-9B6E-D1CB8379F1F2}" srcOrd="0" destOrd="0" presId="urn:microsoft.com/office/officeart/2005/8/layout/radial5"/>
    <dgm:cxn modelId="{117862C1-C861-4B2D-80B0-A449CB439FF1}" type="presOf" srcId="{443A5AE7-6D5E-409B-AD40-44AAB9AD19F8}" destId="{32387FF5-CE5D-43AF-9224-36BF08FD881E}" srcOrd="1" destOrd="0" presId="urn:microsoft.com/office/officeart/2005/8/layout/radial5"/>
    <dgm:cxn modelId="{4A03ADC8-06A5-4294-9425-0F5734B15354}" type="presParOf" srcId="{58108B76-5092-4BD1-84A0-49C0CA790D43}" destId="{6390B715-8B90-4FEB-AF31-CA8395F1373A}" srcOrd="0" destOrd="0" presId="urn:microsoft.com/office/officeart/2005/8/layout/radial5"/>
    <dgm:cxn modelId="{49B0179C-0BB2-4B32-B608-28690053F0CA}" type="presParOf" srcId="{58108B76-5092-4BD1-84A0-49C0CA790D43}" destId="{31BAF31E-15C1-472F-9065-224D24280F35}" srcOrd="1" destOrd="0" presId="urn:microsoft.com/office/officeart/2005/8/layout/radial5"/>
    <dgm:cxn modelId="{CF823E9B-FB6F-4E1E-B81F-C5F78ABA9339}" type="presParOf" srcId="{31BAF31E-15C1-472F-9065-224D24280F35}" destId="{6A58F1FD-00EE-4A30-94AC-A639FDCE3330}" srcOrd="0" destOrd="0" presId="urn:microsoft.com/office/officeart/2005/8/layout/radial5"/>
    <dgm:cxn modelId="{0728D6F8-9E2C-41EF-B15A-FEB0FC44DDC2}" type="presParOf" srcId="{58108B76-5092-4BD1-84A0-49C0CA790D43}" destId="{04D46CE6-C15B-4067-8BFE-48B1B7ABC595}" srcOrd="2" destOrd="0" presId="urn:microsoft.com/office/officeart/2005/8/layout/radial5"/>
    <dgm:cxn modelId="{68262034-6410-4A3F-AA0B-84422E75FDD0}" type="presParOf" srcId="{58108B76-5092-4BD1-84A0-49C0CA790D43}" destId="{C53B016B-E614-45CA-A38A-CA08AA7084B8}" srcOrd="3" destOrd="0" presId="urn:microsoft.com/office/officeart/2005/8/layout/radial5"/>
    <dgm:cxn modelId="{03138BCF-F532-481D-8885-64D7CCBB3E39}" type="presParOf" srcId="{C53B016B-E614-45CA-A38A-CA08AA7084B8}" destId="{0FFB0CB1-B5F0-4DE6-9D6A-2996C323887E}" srcOrd="0" destOrd="0" presId="urn:microsoft.com/office/officeart/2005/8/layout/radial5"/>
    <dgm:cxn modelId="{545A88E9-50A6-445B-B100-FA5DE09EA7C4}" type="presParOf" srcId="{58108B76-5092-4BD1-84A0-49C0CA790D43}" destId="{28DC4931-3570-4EDF-9B75-4D9C573CAE4B}" srcOrd="4" destOrd="0" presId="urn:microsoft.com/office/officeart/2005/8/layout/radial5"/>
    <dgm:cxn modelId="{1F37601A-C15F-434A-874F-CD82870596C6}" type="presParOf" srcId="{58108B76-5092-4BD1-84A0-49C0CA790D43}" destId="{262D6C96-50C2-4FC6-9CD1-6E7700210FA0}" srcOrd="5" destOrd="0" presId="urn:microsoft.com/office/officeart/2005/8/layout/radial5"/>
    <dgm:cxn modelId="{10EAC19B-5218-4849-AE42-841E1EB9D14F}" type="presParOf" srcId="{262D6C96-50C2-4FC6-9CD1-6E7700210FA0}" destId="{32387FF5-CE5D-43AF-9224-36BF08FD881E}" srcOrd="0" destOrd="0" presId="urn:microsoft.com/office/officeart/2005/8/layout/radial5"/>
    <dgm:cxn modelId="{C5DB8250-3DDE-49AF-8DB5-36C54F6F238A}" type="presParOf" srcId="{58108B76-5092-4BD1-84A0-49C0CA790D43}" destId="{7BEA2320-750C-4AC8-BCA6-17F824A9FFDE}" srcOrd="6" destOrd="0" presId="urn:microsoft.com/office/officeart/2005/8/layout/radial5"/>
    <dgm:cxn modelId="{1BFBDBC5-8545-493A-A73C-227C30E6F4E5}" type="presParOf" srcId="{58108B76-5092-4BD1-84A0-49C0CA790D43}" destId="{DFE4706E-56DF-4CF4-BAA9-3C78B8058603}" srcOrd="7" destOrd="0" presId="urn:microsoft.com/office/officeart/2005/8/layout/radial5"/>
    <dgm:cxn modelId="{E2F02CC1-0219-4018-B9F0-1A9908AFE5B7}" type="presParOf" srcId="{DFE4706E-56DF-4CF4-BAA9-3C78B8058603}" destId="{556D400B-083E-45D6-AE9E-A578DDE1ED3E}" srcOrd="0" destOrd="0" presId="urn:microsoft.com/office/officeart/2005/8/layout/radial5"/>
    <dgm:cxn modelId="{04F76CE3-B173-43B5-B416-9EA039A22F2D}" type="presParOf" srcId="{58108B76-5092-4BD1-84A0-49C0CA790D43}" destId="{3D4ED927-CD95-490A-9B6E-D1CB8379F1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E50F4-E7E7-477F-8F22-2AAF323E79CE}" type="doc">
      <dgm:prSet loTypeId="urn:microsoft.com/office/officeart/2005/8/layout/chevron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E0F7D0-D26D-4295-B3B7-623E28FB168A}">
      <dgm:prSet phldrT="[Текст]" phldr="1"/>
      <dgm:spPr/>
      <dgm:t>
        <a:bodyPr/>
        <a:lstStyle/>
        <a:p>
          <a:endParaRPr lang="ru-RU" dirty="0"/>
        </a:p>
      </dgm:t>
    </dgm:pt>
    <dgm:pt modelId="{AA3B9D78-2E37-4B18-8E40-3CACF639ACAB}" type="parTrans" cxnId="{DC5E60D9-E743-4DAE-AB88-1592E063A0A6}">
      <dgm:prSet/>
      <dgm:spPr/>
      <dgm:t>
        <a:bodyPr/>
        <a:lstStyle/>
        <a:p>
          <a:endParaRPr lang="ru-RU"/>
        </a:p>
      </dgm:t>
    </dgm:pt>
    <dgm:pt modelId="{4D3DFB98-7C38-46CB-A1E9-DB0FD7C0016E}" type="sibTrans" cxnId="{DC5E60D9-E743-4DAE-AB88-1592E063A0A6}">
      <dgm:prSet/>
      <dgm:spPr/>
      <dgm:t>
        <a:bodyPr/>
        <a:lstStyle/>
        <a:p>
          <a:endParaRPr lang="ru-RU"/>
        </a:p>
      </dgm:t>
    </dgm:pt>
    <dgm:pt modelId="{FDEA3CA2-0B3D-4CD5-8308-EF519B237B8D}">
      <dgm:prSet phldrT="[Текст]"/>
      <dgm:spPr/>
      <dgm:t>
        <a:bodyPr/>
        <a:lstStyle/>
        <a:p>
          <a:r>
            <a:rPr lang="ru-RU" dirty="0" smtClean="0"/>
            <a:t>владеть пользовательскими навыками;</a:t>
          </a:r>
          <a:endParaRPr lang="ru-RU" dirty="0"/>
        </a:p>
      </dgm:t>
    </dgm:pt>
    <dgm:pt modelId="{333C670F-B871-4A89-9BDE-D982C62D5443}" type="parTrans" cxnId="{2C9B2465-D7BF-428E-9D54-34AE5D41F203}">
      <dgm:prSet/>
      <dgm:spPr/>
      <dgm:t>
        <a:bodyPr/>
        <a:lstStyle/>
        <a:p>
          <a:endParaRPr lang="ru-RU"/>
        </a:p>
      </dgm:t>
    </dgm:pt>
    <dgm:pt modelId="{9EDEDDE9-AA5B-4346-8CA3-ADB6A7D968B2}" type="sibTrans" cxnId="{2C9B2465-D7BF-428E-9D54-34AE5D41F203}">
      <dgm:prSet/>
      <dgm:spPr/>
      <dgm:t>
        <a:bodyPr/>
        <a:lstStyle/>
        <a:p>
          <a:endParaRPr lang="ru-RU"/>
        </a:p>
      </dgm:t>
    </dgm:pt>
    <dgm:pt modelId="{A0A75B61-58F3-4C0C-90A0-628704CA29EC}">
      <dgm:prSet phldrT="[Текст]" phldr="1"/>
      <dgm:spPr/>
      <dgm:t>
        <a:bodyPr/>
        <a:lstStyle/>
        <a:p>
          <a:endParaRPr lang="ru-RU" dirty="0"/>
        </a:p>
      </dgm:t>
    </dgm:pt>
    <dgm:pt modelId="{D0943F3D-6273-4190-99E6-85362024DAF5}" type="parTrans" cxnId="{6E2D96B5-7258-40BD-ADE3-3E31421B3A7D}">
      <dgm:prSet/>
      <dgm:spPr/>
      <dgm:t>
        <a:bodyPr/>
        <a:lstStyle/>
        <a:p>
          <a:endParaRPr lang="ru-RU"/>
        </a:p>
      </dgm:t>
    </dgm:pt>
    <dgm:pt modelId="{78F3DCA0-44A5-42E4-AE0D-2214766C0ED2}" type="sibTrans" cxnId="{6E2D96B5-7258-40BD-ADE3-3E31421B3A7D}">
      <dgm:prSet/>
      <dgm:spPr/>
      <dgm:t>
        <a:bodyPr/>
        <a:lstStyle/>
        <a:p>
          <a:endParaRPr lang="ru-RU"/>
        </a:p>
      </dgm:t>
    </dgm:pt>
    <dgm:pt modelId="{5808AE9A-5E25-41DF-8905-5F3FA5C174EE}">
      <dgm:prSet phldrT="[Текст]"/>
      <dgm:spPr/>
      <dgm:t>
        <a:bodyPr/>
        <a:lstStyle/>
        <a:p>
          <a:r>
            <a:rPr lang="ru-RU" dirty="0" smtClean="0"/>
            <a:t>уметь одновременно использовать различные виды программного обеспечения;</a:t>
          </a:r>
          <a:endParaRPr lang="ru-RU" dirty="0"/>
        </a:p>
      </dgm:t>
    </dgm:pt>
    <dgm:pt modelId="{648DB74B-12CB-4679-AD0A-CD97CEC3FE06}" type="parTrans" cxnId="{6CB325E4-3257-4121-812B-E1A2D3F1DBCC}">
      <dgm:prSet/>
      <dgm:spPr/>
      <dgm:t>
        <a:bodyPr/>
        <a:lstStyle/>
        <a:p>
          <a:endParaRPr lang="ru-RU"/>
        </a:p>
      </dgm:t>
    </dgm:pt>
    <dgm:pt modelId="{22A59B34-89D9-4955-A6C2-81B57D5E93E2}" type="sibTrans" cxnId="{6CB325E4-3257-4121-812B-E1A2D3F1DBCC}">
      <dgm:prSet/>
      <dgm:spPr/>
      <dgm:t>
        <a:bodyPr/>
        <a:lstStyle/>
        <a:p>
          <a:endParaRPr lang="ru-RU"/>
        </a:p>
      </dgm:t>
    </dgm:pt>
    <dgm:pt modelId="{4AA968F3-FADE-4828-876D-50D335A6F4CE}">
      <dgm:prSet phldrT="[Текст]" phldr="1"/>
      <dgm:spPr/>
      <dgm:t>
        <a:bodyPr/>
        <a:lstStyle/>
        <a:p>
          <a:endParaRPr lang="ru-RU" dirty="0"/>
        </a:p>
      </dgm:t>
    </dgm:pt>
    <dgm:pt modelId="{1DBB08FF-00D7-447A-B771-A5C7420FD093}" type="parTrans" cxnId="{5A3A6EC5-3AA9-4F2F-ACE3-FE764E6E181D}">
      <dgm:prSet/>
      <dgm:spPr/>
      <dgm:t>
        <a:bodyPr/>
        <a:lstStyle/>
        <a:p>
          <a:endParaRPr lang="ru-RU"/>
        </a:p>
      </dgm:t>
    </dgm:pt>
    <dgm:pt modelId="{DD1CED0A-FE0C-414B-8EBA-51034A2DD5ED}" type="sibTrans" cxnId="{5A3A6EC5-3AA9-4F2F-ACE3-FE764E6E181D}">
      <dgm:prSet/>
      <dgm:spPr/>
      <dgm:t>
        <a:bodyPr/>
        <a:lstStyle/>
        <a:p>
          <a:endParaRPr lang="ru-RU"/>
        </a:p>
      </dgm:t>
    </dgm:pt>
    <dgm:pt modelId="{7F7275CA-B049-46CE-8148-50BFA8A0A931}">
      <dgm:prSet phldrT="[Текст]"/>
      <dgm:spPr/>
      <dgm:t>
        <a:bodyPr/>
        <a:lstStyle/>
        <a:p>
          <a:r>
            <a:rPr lang="ru-RU" dirty="0" smtClean="0"/>
            <a:t>четко представлять возможности использования  интерактивной доски в теме урока;</a:t>
          </a:r>
          <a:endParaRPr lang="ru-RU" dirty="0"/>
        </a:p>
      </dgm:t>
    </dgm:pt>
    <dgm:pt modelId="{FFD7A997-C73D-4115-ACDA-134F9CB34462}" type="parTrans" cxnId="{869A5F7F-4AFF-4E75-8549-BDE8137F6341}">
      <dgm:prSet/>
      <dgm:spPr/>
      <dgm:t>
        <a:bodyPr/>
        <a:lstStyle/>
        <a:p>
          <a:endParaRPr lang="ru-RU"/>
        </a:p>
      </dgm:t>
    </dgm:pt>
    <dgm:pt modelId="{E98E6052-8C9A-43FE-B7AA-42BADEAA619E}" type="sibTrans" cxnId="{869A5F7F-4AFF-4E75-8549-BDE8137F6341}">
      <dgm:prSet/>
      <dgm:spPr/>
      <dgm:t>
        <a:bodyPr/>
        <a:lstStyle/>
        <a:p>
          <a:endParaRPr lang="ru-RU"/>
        </a:p>
      </dgm:t>
    </dgm:pt>
    <dgm:pt modelId="{3E338D1A-D62D-4FE2-9A2F-B6F23317CCD6}">
      <dgm:prSet/>
      <dgm:spPr/>
      <dgm:t>
        <a:bodyPr/>
        <a:lstStyle/>
        <a:p>
          <a:endParaRPr lang="ru-RU" dirty="0"/>
        </a:p>
      </dgm:t>
    </dgm:pt>
    <dgm:pt modelId="{458E5019-8EBE-4EB5-A3C0-34F2BBBCD708}" type="parTrans" cxnId="{D22CEDCF-F65F-44FC-B4F3-5737464967FF}">
      <dgm:prSet/>
      <dgm:spPr/>
      <dgm:t>
        <a:bodyPr/>
        <a:lstStyle/>
        <a:p>
          <a:endParaRPr lang="ru-RU"/>
        </a:p>
      </dgm:t>
    </dgm:pt>
    <dgm:pt modelId="{2F3FE1C1-7AE2-4844-8590-8267E3E3ED72}" type="sibTrans" cxnId="{D22CEDCF-F65F-44FC-B4F3-5737464967FF}">
      <dgm:prSet/>
      <dgm:spPr/>
      <dgm:t>
        <a:bodyPr/>
        <a:lstStyle/>
        <a:p>
          <a:endParaRPr lang="ru-RU"/>
        </a:p>
      </dgm:t>
    </dgm:pt>
    <dgm:pt modelId="{8527860C-900A-4329-9B66-1C07AB60FC3B}">
      <dgm:prSet/>
      <dgm:spPr/>
      <dgm:t>
        <a:bodyPr/>
        <a:lstStyle/>
        <a:p>
          <a:r>
            <a:rPr lang="ru-RU" dirty="0" smtClean="0"/>
            <a:t>всегда иметь альтернативный план проведения урока  без использования ТСО.</a:t>
          </a:r>
          <a:endParaRPr lang="ru-RU" dirty="0"/>
        </a:p>
      </dgm:t>
    </dgm:pt>
    <dgm:pt modelId="{6C27762F-B14B-42CC-84D8-37E3D36EA155}" type="parTrans" cxnId="{2686EC40-AC74-43AB-9082-C3F2E8E09EA3}">
      <dgm:prSet/>
      <dgm:spPr/>
      <dgm:t>
        <a:bodyPr/>
        <a:lstStyle/>
        <a:p>
          <a:endParaRPr lang="ru-RU"/>
        </a:p>
      </dgm:t>
    </dgm:pt>
    <dgm:pt modelId="{B7A0AC40-A288-423B-9A4F-164E650F8E5A}" type="sibTrans" cxnId="{2686EC40-AC74-43AB-9082-C3F2E8E09EA3}">
      <dgm:prSet/>
      <dgm:spPr/>
      <dgm:t>
        <a:bodyPr/>
        <a:lstStyle/>
        <a:p>
          <a:endParaRPr lang="ru-RU"/>
        </a:p>
      </dgm:t>
    </dgm:pt>
    <dgm:pt modelId="{07F2DEA1-9076-45B3-B3AA-578FC98B0002}" type="pres">
      <dgm:prSet presAssocID="{87BE50F4-E7E7-477F-8F22-2AAF323E79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54B55-B15D-4B6E-B154-C7573ACA1106}" type="pres">
      <dgm:prSet presAssocID="{F8E0F7D0-D26D-4295-B3B7-623E28FB168A}" presName="composite" presStyleCnt="0"/>
      <dgm:spPr/>
    </dgm:pt>
    <dgm:pt modelId="{8B6D27D8-F89C-42DB-9CD7-71CAF5EA90A9}" type="pres">
      <dgm:prSet presAssocID="{F8E0F7D0-D26D-4295-B3B7-623E28FB16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2BB91-36B2-412B-A361-D99E783805B4}" type="pres">
      <dgm:prSet presAssocID="{F8E0F7D0-D26D-4295-B3B7-623E28FB16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9A0C-6A6E-4085-9381-339EF4F690C2}" type="pres">
      <dgm:prSet presAssocID="{4D3DFB98-7C38-46CB-A1E9-DB0FD7C0016E}" presName="sp" presStyleCnt="0"/>
      <dgm:spPr/>
    </dgm:pt>
    <dgm:pt modelId="{42B03314-20CB-458C-86CF-233F95E0A158}" type="pres">
      <dgm:prSet presAssocID="{A0A75B61-58F3-4C0C-90A0-628704CA29EC}" presName="composite" presStyleCnt="0"/>
      <dgm:spPr/>
    </dgm:pt>
    <dgm:pt modelId="{63B57E9B-B701-4C06-ADAC-14A8772BFB7A}" type="pres">
      <dgm:prSet presAssocID="{A0A75B61-58F3-4C0C-90A0-628704CA29E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A7272-BE52-4DC9-9B9C-79031A265712}" type="pres">
      <dgm:prSet presAssocID="{A0A75B61-58F3-4C0C-90A0-628704CA29E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10EB3-4EAC-4BBC-B5CD-E531F1E982D8}" type="pres">
      <dgm:prSet presAssocID="{78F3DCA0-44A5-42E4-AE0D-2214766C0ED2}" presName="sp" presStyleCnt="0"/>
      <dgm:spPr/>
    </dgm:pt>
    <dgm:pt modelId="{44848680-D673-4578-80ED-4E208DF1A01E}" type="pres">
      <dgm:prSet presAssocID="{4AA968F3-FADE-4828-876D-50D335A6F4CE}" presName="composite" presStyleCnt="0"/>
      <dgm:spPr/>
    </dgm:pt>
    <dgm:pt modelId="{AE9D2BE6-F73C-4B76-AECA-C5222BDC4F5F}" type="pres">
      <dgm:prSet presAssocID="{4AA968F3-FADE-4828-876D-50D335A6F4C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A80FE-0813-4245-AB04-A817B51C8D19}" type="pres">
      <dgm:prSet presAssocID="{4AA968F3-FADE-4828-876D-50D335A6F4C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ADCAD-351C-4DDB-A8D6-E1C695AAE0A8}" type="pres">
      <dgm:prSet presAssocID="{DD1CED0A-FE0C-414B-8EBA-51034A2DD5ED}" presName="sp" presStyleCnt="0"/>
      <dgm:spPr/>
    </dgm:pt>
    <dgm:pt modelId="{A0F917F7-C73D-4988-85C4-89398175F8BF}" type="pres">
      <dgm:prSet presAssocID="{3E338D1A-D62D-4FE2-9A2F-B6F23317CCD6}" presName="composite" presStyleCnt="0"/>
      <dgm:spPr/>
    </dgm:pt>
    <dgm:pt modelId="{9AEAC12F-AB87-46CE-A3ED-1388650E056B}" type="pres">
      <dgm:prSet presAssocID="{3E338D1A-D62D-4FE2-9A2F-B6F23317CCD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5F818-EE9B-483F-A0B9-58C35151C24D}" type="pres">
      <dgm:prSet presAssocID="{3E338D1A-D62D-4FE2-9A2F-B6F23317CCD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EC3B0-03B7-432D-9B61-7E02F066A593}" type="presOf" srcId="{F8E0F7D0-D26D-4295-B3B7-623E28FB168A}" destId="{8B6D27D8-F89C-42DB-9CD7-71CAF5EA90A9}" srcOrd="0" destOrd="0" presId="urn:microsoft.com/office/officeart/2005/8/layout/chevron2"/>
    <dgm:cxn modelId="{8D771EC7-85C7-436F-A217-7A3F4AC0AE7F}" type="presOf" srcId="{A0A75B61-58F3-4C0C-90A0-628704CA29EC}" destId="{63B57E9B-B701-4C06-ADAC-14A8772BFB7A}" srcOrd="0" destOrd="0" presId="urn:microsoft.com/office/officeart/2005/8/layout/chevron2"/>
    <dgm:cxn modelId="{5A3A6EC5-3AA9-4F2F-ACE3-FE764E6E181D}" srcId="{87BE50F4-E7E7-477F-8F22-2AAF323E79CE}" destId="{4AA968F3-FADE-4828-876D-50D335A6F4CE}" srcOrd="2" destOrd="0" parTransId="{1DBB08FF-00D7-447A-B771-A5C7420FD093}" sibTransId="{DD1CED0A-FE0C-414B-8EBA-51034A2DD5ED}"/>
    <dgm:cxn modelId="{6CB325E4-3257-4121-812B-E1A2D3F1DBCC}" srcId="{A0A75B61-58F3-4C0C-90A0-628704CA29EC}" destId="{5808AE9A-5E25-41DF-8905-5F3FA5C174EE}" srcOrd="0" destOrd="0" parTransId="{648DB74B-12CB-4679-AD0A-CD97CEC3FE06}" sibTransId="{22A59B34-89D9-4955-A6C2-81B57D5E93E2}"/>
    <dgm:cxn modelId="{DC5E60D9-E743-4DAE-AB88-1592E063A0A6}" srcId="{87BE50F4-E7E7-477F-8F22-2AAF323E79CE}" destId="{F8E0F7D0-D26D-4295-B3B7-623E28FB168A}" srcOrd="0" destOrd="0" parTransId="{AA3B9D78-2E37-4B18-8E40-3CACF639ACAB}" sibTransId="{4D3DFB98-7C38-46CB-A1E9-DB0FD7C0016E}"/>
    <dgm:cxn modelId="{2B7FBAB7-B1AD-46EA-9C57-7A4026A075DD}" type="presOf" srcId="{8527860C-900A-4329-9B66-1C07AB60FC3B}" destId="{C6E5F818-EE9B-483F-A0B9-58C35151C24D}" srcOrd="0" destOrd="0" presId="urn:microsoft.com/office/officeart/2005/8/layout/chevron2"/>
    <dgm:cxn modelId="{2B2030A4-E741-432F-A8BE-BF00E84AAE99}" type="presOf" srcId="{7F7275CA-B049-46CE-8148-50BFA8A0A931}" destId="{FE0A80FE-0813-4245-AB04-A817B51C8D19}" srcOrd="0" destOrd="0" presId="urn:microsoft.com/office/officeart/2005/8/layout/chevron2"/>
    <dgm:cxn modelId="{76EC77B0-370E-4439-8E7F-977F08F4FBF6}" type="presOf" srcId="{5808AE9A-5E25-41DF-8905-5F3FA5C174EE}" destId="{414A7272-BE52-4DC9-9B9C-79031A265712}" srcOrd="0" destOrd="0" presId="urn:microsoft.com/office/officeart/2005/8/layout/chevron2"/>
    <dgm:cxn modelId="{FC3B9DBA-0B31-42AA-88CC-EEF56E580AC2}" type="presOf" srcId="{FDEA3CA2-0B3D-4CD5-8308-EF519B237B8D}" destId="{F292BB91-36B2-412B-A361-D99E783805B4}" srcOrd="0" destOrd="0" presId="urn:microsoft.com/office/officeart/2005/8/layout/chevron2"/>
    <dgm:cxn modelId="{153BFD51-448C-43B8-ADBB-7E1016FF0354}" type="presOf" srcId="{87BE50F4-E7E7-477F-8F22-2AAF323E79CE}" destId="{07F2DEA1-9076-45B3-B3AA-578FC98B0002}" srcOrd="0" destOrd="0" presId="urn:microsoft.com/office/officeart/2005/8/layout/chevron2"/>
    <dgm:cxn modelId="{D22CEDCF-F65F-44FC-B4F3-5737464967FF}" srcId="{87BE50F4-E7E7-477F-8F22-2AAF323E79CE}" destId="{3E338D1A-D62D-4FE2-9A2F-B6F23317CCD6}" srcOrd="3" destOrd="0" parTransId="{458E5019-8EBE-4EB5-A3C0-34F2BBBCD708}" sibTransId="{2F3FE1C1-7AE2-4844-8590-8267E3E3ED72}"/>
    <dgm:cxn modelId="{6E578B47-666F-401B-B68E-3CCBA1603BFA}" type="presOf" srcId="{4AA968F3-FADE-4828-876D-50D335A6F4CE}" destId="{AE9D2BE6-F73C-4B76-AECA-C5222BDC4F5F}" srcOrd="0" destOrd="0" presId="urn:microsoft.com/office/officeart/2005/8/layout/chevron2"/>
    <dgm:cxn modelId="{A09326CB-117F-407E-B397-399658EF833A}" type="presOf" srcId="{3E338D1A-D62D-4FE2-9A2F-B6F23317CCD6}" destId="{9AEAC12F-AB87-46CE-A3ED-1388650E056B}" srcOrd="0" destOrd="0" presId="urn:microsoft.com/office/officeart/2005/8/layout/chevron2"/>
    <dgm:cxn modelId="{2C9B2465-D7BF-428E-9D54-34AE5D41F203}" srcId="{F8E0F7D0-D26D-4295-B3B7-623E28FB168A}" destId="{FDEA3CA2-0B3D-4CD5-8308-EF519B237B8D}" srcOrd="0" destOrd="0" parTransId="{333C670F-B871-4A89-9BDE-D982C62D5443}" sibTransId="{9EDEDDE9-AA5B-4346-8CA3-ADB6A7D968B2}"/>
    <dgm:cxn modelId="{2686EC40-AC74-43AB-9082-C3F2E8E09EA3}" srcId="{3E338D1A-D62D-4FE2-9A2F-B6F23317CCD6}" destId="{8527860C-900A-4329-9B66-1C07AB60FC3B}" srcOrd="0" destOrd="0" parTransId="{6C27762F-B14B-42CC-84D8-37E3D36EA155}" sibTransId="{B7A0AC40-A288-423B-9A4F-164E650F8E5A}"/>
    <dgm:cxn modelId="{869A5F7F-4AFF-4E75-8549-BDE8137F6341}" srcId="{4AA968F3-FADE-4828-876D-50D335A6F4CE}" destId="{7F7275CA-B049-46CE-8148-50BFA8A0A931}" srcOrd="0" destOrd="0" parTransId="{FFD7A997-C73D-4115-ACDA-134F9CB34462}" sibTransId="{E98E6052-8C9A-43FE-B7AA-42BADEAA619E}"/>
    <dgm:cxn modelId="{6E2D96B5-7258-40BD-ADE3-3E31421B3A7D}" srcId="{87BE50F4-E7E7-477F-8F22-2AAF323E79CE}" destId="{A0A75B61-58F3-4C0C-90A0-628704CA29EC}" srcOrd="1" destOrd="0" parTransId="{D0943F3D-6273-4190-99E6-85362024DAF5}" sibTransId="{78F3DCA0-44A5-42E4-AE0D-2214766C0ED2}"/>
    <dgm:cxn modelId="{63541E79-C2CB-4AB4-BC64-76E2231FD5B5}" type="presParOf" srcId="{07F2DEA1-9076-45B3-B3AA-578FC98B0002}" destId="{C6754B55-B15D-4B6E-B154-C7573ACA1106}" srcOrd="0" destOrd="0" presId="urn:microsoft.com/office/officeart/2005/8/layout/chevron2"/>
    <dgm:cxn modelId="{BD2D5515-CF2C-4628-9F30-5293AABA646D}" type="presParOf" srcId="{C6754B55-B15D-4B6E-B154-C7573ACA1106}" destId="{8B6D27D8-F89C-42DB-9CD7-71CAF5EA90A9}" srcOrd="0" destOrd="0" presId="urn:microsoft.com/office/officeart/2005/8/layout/chevron2"/>
    <dgm:cxn modelId="{BDB2F045-15B4-4303-AD9F-2BD6F68BE77A}" type="presParOf" srcId="{C6754B55-B15D-4B6E-B154-C7573ACA1106}" destId="{F292BB91-36B2-412B-A361-D99E783805B4}" srcOrd="1" destOrd="0" presId="urn:microsoft.com/office/officeart/2005/8/layout/chevron2"/>
    <dgm:cxn modelId="{288481ED-EEBA-4EE1-9911-E9E2D2A0D2A9}" type="presParOf" srcId="{07F2DEA1-9076-45B3-B3AA-578FC98B0002}" destId="{5DED9A0C-6A6E-4085-9381-339EF4F690C2}" srcOrd="1" destOrd="0" presId="urn:microsoft.com/office/officeart/2005/8/layout/chevron2"/>
    <dgm:cxn modelId="{2E0FA8A0-D745-4637-B591-FD168F645290}" type="presParOf" srcId="{07F2DEA1-9076-45B3-B3AA-578FC98B0002}" destId="{42B03314-20CB-458C-86CF-233F95E0A158}" srcOrd="2" destOrd="0" presId="urn:microsoft.com/office/officeart/2005/8/layout/chevron2"/>
    <dgm:cxn modelId="{58A280D7-B9E1-4A17-B3E2-F00D7518EF88}" type="presParOf" srcId="{42B03314-20CB-458C-86CF-233F95E0A158}" destId="{63B57E9B-B701-4C06-ADAC-14A8772BFB7A}" srcOrd="0" destOrd="0" presId="urn:microsoft.com/office/officeart/2005/8/layout/chevron2"/>
    <dgm:cxn modelId="{E113CDA4-CE00-4BC4-8527-899756138269}" type="presParOf" srcId="{42B03314-20CB-458C-86CF-233F95E0A158}" destId="{414A7272-BE52-4DC9-9B9C-79031A265712}" srcOrd="1" destOrd="0" presId="urn:microsoft.com/office/officeart/2005/8/layout/chevron2"/>
    <dgm:cxn modelId="{988369F6-BAC1-4B2A-B082-B6D2FC6EF472}" type="presParOf" srcId="{07F2DEA1-9076-45B3-B3AA-578FC98B0002}" destId="{D4910EB3-4EAC-4BBC-B5CD-E531F1E982D8}" srcOrd="3" destOrd="0" presId="urn:microsoft.com/office/officeart/2005/8/layout/chevron2"/>
    <dgm:cxn modelId="{A26AD4E8-E443-43CC-A7E3-98746053D217}" type="presParOf" srcId="{07F2DEA1-9076-45B3-B3AA-578FC98B0002}" destId="{44848680-D673-4578-80ED-4E208DF1A01E}" srcOrd="4" destOrd="0" presId="urn:microsoft.com/office/officeart/2005/8/layout/chevron2"/>
    <dgm:cxn modelId="{4B89099C-838D-47F1-91E4-B60196259A68}" type="presParOf" srcId="{44848680-D673-4578-80ED-4E208DF1A01E}" destId="{AE9D2BE6-F73C-4B76-AECA-C5222BDC4F5F}" srcOrd="0" destOrd="0" presId="urn:microsoft.com/office/officeart/2005/8/layout/chevron2"/>
    <dgm:cxn modelId="{64EC4EF9-9887-471F-8C0E-9062C7CAC840}" type="presParOf" srcId="{44848680-D673-4578-80ED-4E208DF1A01E}" destId="{FE0A80FE-0813-4245-AB04-A817B51C8D19}" srcOrd="1" destOrd="0" presId="urn:microsoft.com/office/officeart/2005/8/layout/chevron2"/>
    <dgm:cxn modelId="{38B012FD-A51D-49AD-A112-16862DB9E9F1}" type="presParOf" srcId="{07F2DEA1-9076-45B3-B3AA-578FC98B0002}" destId="{F1AADCAD-351C-4DDB-A8D6-E1C695AAE0A8}" srcOrd="5" destOrd="0" presId="urn:microsoft.com/office/officeart/2005/8/layout/chevron2"/>
    <dgm:cxn modelId="{5634A7CE-1292-4F80-9D87-D01556912091}" type="presParOf" srcId="{07F2DEA1-9076-45B3-B3AA-578FC98B0002}" destId="{A0F917F7-C73D-4988-85C4-89398175F8BF}" srcOrd="6" destOrd="0" presId="urn:microsoft.com/office/officeart/2005/8/layout/chevron2"/>
    <dgm:cxn modelId="{69BF3194-9C98-4BA7-B480-272A4AB85E9F}" type="presParOf" srcId="{A0F917F7-C73D-4988-85C4-89398175F8BF}" destId="{9AEAC12F-AB87-46CE-A3ED-1388650E056B}" srcOrd="0" destOrd="0" presId="urn:microsoft.com/office/officeart/2005/8/layout/chevron2"/>
    <dgm:cxn modelId="{0D84D03B-B304-4004-9D2A-0A32189EBC76}" type="presParOf" srcId="{A0F917F7-C73D-4988-85C4-89398175F8BF}" destId="{C6E5F818-EE9B-483F-A0B9-58C35151C2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55EAA8-8695-4274-8D50-F300038275C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FC4AC58F-9AFD-4725-BB43-033EDED3FB9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Проекция-демонстрация (презентация </a:t>
          </a:r>
          <a:r>
            <a:rPr lang="en-US" b="1" dirty="0" smtClean="0"/>
            <a:t>Notebook </a:t>
          </a:r>
          <a:r>
            <a:rPr lang="ru-RU" b="1" dirty="0" smtClean="0"/>
            <a:t>или </a:t>
          </a:r>
          <a:r>
            <a:rPr lang="en-US" b="1" dirty="0" smtClean="0"/>
            <a:t>PowerPoint</a:t>
          </a:r>
          <a:r>
            <a:rPr lang="ru-RU" b="1" dirty="0" smtClean="0"/>
            <a:t>, видео, мультимедиа, текстовый документ;</a:t>
          </a:r>
          <a:endParaRPr lang="ru-RU" dirty="0"/>
        </a:p>
      </dgm:t>
    </dgm:pt>
    <dgm:pt modelId="{470C6DD2-0446-48EF-AA18-5E38813AA08F}" type="parTrans" cxnId="{CB3F0A4D-731B-458E-BA8F-E44F0EFF23D9}">
      <dgm:prSet/>
      <dgm:spPr/>
      <dgm:t>
        <a:bodyPr/>
        <a:lstStyle/>
        <a:p>
          <a:endParaRPr lang="ru-RU"/>
        </a:p>
      </dgm:t>
    </dgm:pt>
    <dgm:pt modelId="{49412EDC-58E0-4A18-9024-83BE70BFCE00}" type="sibTrans" cxnId="{CB3F0A4D-731B-458E-BA8F-E44F0EFF23D9}">
      <dgm:prSet/>
      <dgm:spPr/>
      <dgm:t>
        <a:bodyPr/>
        <a:lstStyle/>
        <a:p>
          <a:endParaRPr lang="ru-RU"/>
        </a:p>
      </dgm:t>
    </dgm:pt>
    <dgm:pt modelId="{B27C0E34-765D-4FB0-8684-7F79C68AD07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b="1" dirty="0" err="1" smtClean="0"/>
            <a:t>Онлайн</a:t>
          </a:r>
          <a:r>
            <a:rPr lang="ru-RU" b="1" dirty="0" smtClean="0"/>
            <a:t> (просмотр </a:t>
          </a:r>
          <a:r>
            <a:rPr lang="en-US" b="1" dirty="0" smtClean="0"/>
            <a:t>Web</a:t>
          </a:r>
          <a:r>
            <a:rPr lang="ru-RU" b="1" dirty="0" smtClean="0"/>
            <a:t>-страниц, использование ресурсов Интернета);</a:t>
          </a:r>
          <a:endParaRPr lang="ru-RU" dirty="0"/>
        </a:p>
      </dgm:t>
    </dgm:pt>
    <dgm:pt modelId="{1F40AA58-0DAB-4900-AEE1-83E37D960D1B}" type="parTrans" cxnId="{8C79A916-CF50-4972-AE48-978B08CF1EFA}">
      <dgm:prSet/>
      <dgm:spPr/>
      <dgm:t>
        <a:bodyPr/>
        <a:lstStyle/>
        <a:p>
          <a:endParaRPr lang="ru-RU"/>
        </a:p>
      </dgm:t>
    </dgm:pt>
    <dgm:pt modelId="{3B32BE11-9171-4B2B-8398-07889302DF35}" type="sibTrans" cxnId="{8C79A916-CF50-4972-AE48-978B08CF1EFA}">
      <dgm:prSet/>
      <dgm:spPr/>
      <dgm:t>
        <a:bodyPr/>
        <a:lstStyle/>
        <a:p>
          <a:endParaRPr lang="ru-RU"/>
        </a:p>
      </dgm:t>
    </dgm:pt>
    <dgm:pt modelId="{973719E9-BBE3-444A-A951-98E5D31B9E3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граффити;</a:t>
          </a:r>
          <a:endParaRPr lang="ru-RU" dirty="0"/>
        </a:p>
      </dgm:t>
    </dgm:pt>
    <dgm:pt modelId="{0C04B85B-D210-4776-80FB-AA269FF1D5E0}" type="parTrans" cxnId="{9FCCA05D-F1FF-42E8-B30F-5C05F5055F52}">
      <dgm:prSet/>
      <dgm:spPr/>
      <dgm:t>
        <a:bodyPr/>
        <a:lstStyle/>
        <a:p>
          <a:endParaRPr lang="ru-RU"/>
        </a:p>
      </dgm:t>
    </dgm:pt>
    <dgm:pt modelId="{2714EC7C-B193-48AA-992D-018722E89477}" type="sibTrans" cxnId="{9FCCA05D-F1FF-42E8-B30F-5C05F5055F52}">
      <dgm:prSet/>
      <dgm:spPr/>
      <dgm:t>
        <a:bodyPr/>
        <a:lstStyle/>
        <a:p>
          <a:endParaRPr lang="ru-RU"/>
        </a:p>
      </dgm:t>
    </dgm:pt>
    <dgm:pt modelId="{3270D92B-E8A9-4ECD-BCC2-0E1E4B58E3F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Объект: соединение, классификация, группировка, сортировка. Заполнение пропусков, упорядочение и т. д.);</a:t>
          </a:r>
          <a:endParaRPr lang="ru-RU" dirty="0"/>
        </a:p>
      </dgm:t>
    </dgm:pt>
    <dgm:pt modelId="{45756A08-CC83-491A-AABB-29A541371590}" type="parTrans" cxnId="{EF2BE4C6-D81B-4F7B-9759-769AEC6D2A2A}">
      <dgm:prSet/>
      <dgm:spPr/>
      <dgm:t>
        <a:bodyPr/>
        <a:lstStyle/>
        <a:p>
          <a:endParaRPr lang="ru-RU"/>
        </a:p>
      </dgm:t>
    </dgm:pt>
    <dgm:pt modelId="{640728BD-BB53-45D4-8343-7070B13F91CC}" type="sibTrans" cxnId="{EF2BE4C6-D81B-4F7B-9759-769AEC6D2A2A}">
      <dgm:prSet/>
      <dgm:spPr/>
      <dgm:t>
        <a:bodyPr/>
        <a:lstStyle/>
        <a:p>
          <a:endParaRPr lang="ru-RU"/>
        </a:p>
      </dgm:t>
    </dgm:pt>
    <dgm:pt modelId="{BEDE653D-E3C6-45BC-AEAD-2124DBF48E87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Интерактивные средства</a:t>
          </a:r>
          <a:endParaRPr lang="ru-RU" sz="2400" dirty="0">
            <a:solidFill>
              <a:schemeClr val="tx1"/>
            </a:solidFill>
          </a:endParaRPr>
        </a:p>
      </dgm:t>
    </dgm:pt>
    <dgm:pt modelId="{0DE36849-4613-435E-B395-9C968AC8D868}" type="parTrans" cxnId="{04B9DAE6-DFD4-44A0-8592-46A05286EA5D}">
      <dgm:prSet/>
      <dgm:spPr/>
      <dgm:t>
        <a:bodyPr/>
        <a:lstStyle/>
        <a:p>
          <a:endParaRPr lang="ru-RU"/>
        </a:p>
      </dgm:t>
    </dgm:pt>
    <dgm:pt modelId="{754AF30F-378A-4D7B-9FA4-D99BA534D398}" type="sibTrans" cxnId="{04B9DAE6-DFD4-44A0-8592-46A05286EA5D}">
      <dgm:prSet/>
      <dgm:spPr/>
      <dgm:t>
        <a:bodyPr/>
        <a:lstStyle/>
        <a:p>
          <a:endParaRPr lang="ru-RU"/>
        </a:p>
      </dgm:t>
    </dgm:pt>
    <dgm:pt modelId="{C0603611-C772-4CD6-82DF-8843B10DC042}" type="pres">
      <dgm:prSet presAssocID="{7F55EAA8-8695-4274-8D50-F300038275CF}" presName="linearFlow" presStyleCnt="0">
        <dgm:presLayoutVars>
          <dgm:dir/>
          <dgm:resizeHandles val="exact"/>
        </dgm:presLayoutVars>
      </dgm:prSet>
      <dgm:spPr/>
    </dgm:pt>
    <dgm:pt modelId="{181A577E-9668-40F8-922E-00509D4BF87A}" type="pres">
      <dgm:prSet presAssocID="{FC4AC58F-9AFD-4725-BB43-033EDED3FB9D}" presName="composite" presStyleCnt="0"/>
      <dgm:spPr/>
    </dgm:pt>
    <dgm:pt modelId="{6DEFE800-DC8C-4BFA-BDCD-A068F862C7BF}" type="pres">
      <dgm:prSet presAssocID="{FC4AC58F-9AFD-4725-BB43-033EDED3FB9D}" presName="imgShp" presStyleLbl="fgImgPlace1" presStyleIdx="0" presStyleCnt="5" custLinFactNeighborX="-39207" custLinFactNeighborY="-2417"/>
      <dgm:spPr/>
    </dgm:pt>
    <dgm:pt modelId="{A1E631FC-13C2-432D-A18C-CA0A7107B757}" type="pres">
      <dgm:prSet presAssocID="{FC4AC58F-9AFD-4725-BB43-033EDED3FB9D}" presName="txShp" presStyleLbl="node1" presStyleIdx="0" presStyleCnt="5" custScaleX="102660" custScaleY="98366" custLinFactNeighborX="2023" custLinFactNeighborY="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ED111-56E4-49CD-801D-4AEEBE9A022A}" type="pres">
      <dgm:prSet presAssocID="{49412EDC-58E0-4A18-9024-83BE70BFCE00}" presName="spacing" presStyleCnt="0"/>
      <dgm:spPr/>
    </dgm:pt>
    <dgm:pt modelId="{4E32B1EE-822B-400B-9E0E-D99DB88C4970}" type="pres">
      <dgm:prSet presAssocID="{B27C0E34-765D-4FB0-8684-7F79C68AD07B}" presName="composite" presStyleCnt="0"/>
      <dgm:spPr/>
    </dgm:pt>
    <dgm:pt modelId="{310DBBDB-08B3-469C-91DD-851070FBBA72}" type="pres">
      <dgm:prSet presAssocID="{B27C0E34-765D-4FB0-8684-7F79C68AD07B}" presName="imgShp" presStyleLbl="fgImgPlace1" presStyleIdx="1" presStyleCnt="5" custLinFactNeighborX="-40955" custLinFactNeighborY="-22852"/>
      <dgm:spPr/>
    </dgm:pt>
    <dgm:pt modelId="{571C7CF8-0497-40C4-925A-B158EB7C11B9}" type="pres">
      <dgm:prSet presAssocID="{B27C0E34-765D-4FB0-8684-7F79C68AD07B}" presName="txShp" presStyleLbl="node1" presStyleIdx="1" presStyleCnt="5" custScaleX="101601" custScaleY="86146" custLinFactNeighborX="2413" custLinFactNeighborY="-2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0E031-C8E7-4745-A26A-A653F63547CC}" type="pres">
      <dgm:prSet presAssocID="{3B32BE11-9171-4B2B-8398-07889302DF35}" presName="spacing" presStyleCnt="0"/>
      <dgm:spPr/>
    </dgm:pt>
    <dgm:pt modelId="{AD63FB69-EDF4-4D0A-AB37-9F4FDBB24E9F}" type="pres">
      <dgm:prSet presAssocID="{BEDE653D-E3C6-45BC-AEAD-2124DBF48E87}" presName="composite" presStyleCnt="0"/>
      <dgm:spPr/>
    </dgm:pt>
    <dgm:pt modelId="{28E3F940-2944-4E32-8072-BC938C827FDD}" type="pres">
      <dgm:prSet presAssocID="{BEDE653D-E3C6-45BC-AEAD-2124DBF48E87}" presName="imgShp" presStyleLbl="fgImgPlace1" presStyleIdx="2" presStyleCnt="5" custLinFactNeighborX="-43597" custLinFactNeighborY="-43288"/>
      <dgm:spPr/>
    </dgm:pt>
    <dgm:pt modelId="{B5872F63-9979-4E56-BD02-7389B9DFF3ED}" type="pres">
      <dgm:prSet presAssocID="{BEDE653D-E3C6-45BC-AEAD-2124DBF48E87}" presName="txShp" presStyleLbl="node1" presStyleIdx="2" presStyleCnt="5" custLinFactY="67727" custLinFactNeighborX="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84190-89E1-43AF-A4C2-51BFBE6A707C}" type="pres">
      <dgm:prSet presAssocID="{754AF30F-378A-4D7B-9FA4-D99BA534D398}" presName="spacing" presStyleCnt="0"/>
      <dgm:spPr/>
    </dgm:pt>
    <dgm:pt modelId="{7C54FF22-5D59-466A-BBE9-4C3896BD2476}" type="pres">
      <dgm:prSet presAssocID="{973719E9-BBE3-444A-A951-98E5D31B9E38}" presName="composite" presStyleCnt="0"/>
      <dgm:spPr/>
    </dgm:pt>
    <dgm:pt modelId="{D6E7F747-DEBE-49EB-B402-9B32DBAB7F72}" type="pres">
      <dgm:prSet presAssocID="{973719E9-BBE3-444A-A951-98E5D31B9E38}" presName="imgShp" presStyleLbl="fgImgPlace1" presStyleIdx="3" presStyleCnt="5" custLinFactNeighborX="-41432" custLinFactNeighborY="-71539"/>
      <dgm:spPr/>
    </dgm:pt>
    <dgm:pt modelId="{FFFF9B9B-68B1-4D13-B2B6-7E034AC63716}" type="pres">
      <dgm:prSet presAssocID="{973719E9-BBE3-444A-A951-98E5D31B9E38}" presName="txShp" presStyleLbl="node1" presStyleIdx="3" presStyleCnt="5" custScaleX="101312" custScaleY="76915" custLinFactY="-84681" custLinFactNeighborX="21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5EF49-49AE-4B2A-A862-2CF198934076}" type="pres">
      <dgm:prSet presAssocID="{2714EC7C-B193-48AA-992D-018722E89477}" presName="spacing" presStyleCnt="0"/>
      <dgm:spPr/>
    </dgm:pt>
    <dgm:pt modelId="{9952569A-5110-4065-8AC6-6197045C3BF9}" type="pres">
      <dgm:prSet presAssocID="{3270D92B-E8A9-4ECD-BCC2-0E1E4B58E3F5}" presName="composite" presStyleCnt="0"/>
      <dgm:spPr/>
    </dgm:pt>
    <dgm:pt modelId="{432B9F2E-046C-4EE4-A784-8FC9B311958B}" type="pres">
      <dgm:prSet presAssocID="{3270D92B-E8A9-4ECD-BCC2-0E1E4B58E3F5}" presName="imgShp" presStyleLbl="fgImgPlace1" presStyleIdx="4" presStyleCnt="5" custLinFactNeighborX="-45334" custLinFactNeighborY="-91975"/>
      <dgm:spPr/>
    </dgm:pt>
    <dgm:pt modelId="{EB47AE82-02C4-40D2-A49D-6F59D11C4076}" type="pres">
      <dgm:prSet presAssocID="{3270D92B-E8A9-4ECD-BCC2-0E1E4B58E3F5}" presName="txShp" presStyleLbl="node1" presStyleIdx="4" presStyleCnt="5" custScaleX="98947" custScaleY="76913" custLinFactY="-100000" custLinFactNeighborX="423" custLinFactNeighborY="-10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E192B-71C4-4C8E-92D0-FF31ADA9D696}" type="presOf" srcId="{FC4AC58F-9AFD-4725-BB43-033EDED3FB9D}" destId="{A1E631FC-13C2-432D-A18C-CA0A7107B757}" srcOrd="0" destOrd="0" presId="urn:microsoft.com/office/officeart/2005/8/layout/vList3#2"/>
    <dgm:cxn modelId="{9FCCA05D-F1FF-42E8-B30F-5C05F5055F52}" srcId="{7F55EAA8-8695-4274-8D50-F300038275CF}" destId="{973719E9-BBE3-444A-A951-98E5D31B9E38}" srcOrd="3" destOrd="0" parTransId="{0C04B85B-D210-4776-80FB-AA269FF1D5E0}" sibTransId="{2714EC7C-B193-48AA-992D-018722E89477}"/>
    <dgm:cxn modelId="{804FD291-6415-4E56-9662-EBDAB2088D82}" type="presOf" srcId="{B27C0E34-765D-4FB0-8684-7F79C68AD07B}" destId="{571C7CF8-0497-40C4-925A-B158EB7C11B9}" srcOrd="0" destOrd="0" presId="urn:microsoft.com/office/officeart/2005/8/layout/vList3#2"/>
    <dgm:cxn modelId="{9B9AD11B-3A04-42FC-BB85-A1A831CA8519}" type="presOf" srcId="{3270D92B-E8A9-4ECD-BCC2-0E1E4B58E3F5}" destId="{EB47AE82-02C4-40D2-A49D-6F59D11C4076}" srcOrd="0" destOrd="0" presId="urn:microsoft.com/office/officeart/2005/8/layout/vList3#2"/>
    <dgm:cxn modelId="{CB3F0A4D-731B-458E-BA8F-E44F0EFF23D9}" srcId="{7F55EAA8-8695-4274-8D50-F300038275CF}" destId="{FC4AC58F-9AFD-4725-BB43-033EDED3FB9D}" srcOrd="0" destOrd="0" parTransId="{470C6DD2-0446-48EF-AA18-5E38813AA08F}" sibTransId="{49412EDC-58E0-4A18-9024-83BE70BFCE00}"/>
    <dgm:cxn modelId="{EF2BE4C6-D81B-4F7B-9759-769AEC6D2A2A}" srcId="{7F55EAA8-8695-4274-8D50-F300038275CF}" destId="{3270D92B-E8A9-4ECD-BCC2-0E1E4B58E3F5}" srcOrd="4" destOrd="0" parTransId="{45756A08-CC83-491A-AABB-29A541371590}" sibTransId="{640728BD-BB53-45D4-8343-7070B13F91CC}"/>
    <dgm:cxn modelId="{848F45B0-F72D-4F09-BB97-7D8A25240062}" type="presOf" srcId="{7F55EAA8-8695-4274-8D50-F300038275CF}" destId="{C0603611-C772-4CD6-82DF-8843B10DC042}" srcOrd="0" destOrd="0" presId="urn:microsoft.com/office/officeart/2005/8/layout/vList3#2"/>
    <dgm:cxn modelId="{04B9DAE6-DFD4-44A0-8592-46A05286EA5D}" srcId="{7F55EAA8-8695-4274-8D50-F300038275CF}" destId="{BEDE653D-E3C6-45BC-AEAD-2124DBF48E87}" srcOrd="2" destOrd="0" parTransId="{0DE36849-4613-435E-B395-9C968AC8D868}" sibTransId="{754AF30F-378A-4D7B-9FA4-D99BA534D398}"/>
    <dgm:cxn modelId="{B3B15010-A70E-4061-9010-E7AF631A60F2}" type="presOf" srcId="{973719E9-BBE3-444A-A951-98E5D31B9E38}" destId="{FFFF9B9B-68B1-4D13-B2B6-7E034AC63716}" srcOrd="0" destOrd="0" presId="urn:microsoft.com/office/officeart/2005/8/layout/vList3#2"/>
    <dgm:cxn modelId="{8C79A916-CF50-4972-AE48-978B08CF1EFA}" srcId="{7F55EAA8-8695-4274-8D50-F300038275CF}" destId="{B27C0E34-765D-4FB0-8684-7F79C68AD07B}" srcOrd="1" destOrd="0" parTransId="{1F40AA58-0DAB-4900-AEE1-83E37D960D1B}" sibTransId="{3B32BE11-9171-4B2B-8398-07889302DF35}"/>
    <dgm:cxn modelId="{C2772879-9D49-4F13-A7BE-9D24D26F2866}" type="presOf" srcId="{BEDE653D-E3C6-45BC-AEAD-2124DBF48E87}" destId="{B5872F63-9979-4E56-BD02-7389B9DFF3ED}" srcOrd="0" destOrd="0" presId="urn:microsoft.com/office/officeart/2005/8/layout/vList3#2"/>
    <dgm:cxn modelId="{D9AAD09C-023B-4A7C-B290-EC85E8943391}" type="presParOf" srcId="{C0603611-C772-4CD6-82DF-8843B10DC042}" destId="{181A577E-9668-40F8-922E-00509D4BF87A}" srcOrd="0" destOrd="0" presId="urn:microsoft.com/office/officeart/2005/8/layout/vList3#2"/>
    <dgm:cxn modelId="{BD99B354-48F2-4BA3-9E5A-DEE0C611D01C}" type="presParOf" srcId="{181A577E-9668-40F8-922E-00509D4BF87A}" destId="{6DEFE800-DC8C-4BFA-BDCD-A068F862C7BF}" srcOrd="0" destOrd="0" presId="urn:microsoft.com/office/officeart/2005/8/layout/vList3#2"/>
    <dgm:cxn modelId="{595FE133-844C-4F62-8E6C-FA3FABB016C7}" type="presParOf" srcId="{181A577E-9668-40F8-922E-00509D4BF87A}" destId="{A1E631FC-13C2-432D-A18C-CA0A7107B757}" srcOrd="1" destOrd="0" presId="urn:microsoft.com/office/officeart/2005/8/layout/vList3#2"/>
    <dgm:cxn modelId="{40485B46-10D1-4EC1-9EAC-D07D10A2FF08}" type="presParOf" srcId="{C0603611-C772-4CD6-82DF-8843B10DC042}" destId="{462ED111-56E4-49CD-801D-4AEEBE9A022A}" srcOrd="1" destOrd="0" presId="urn:microsoft.com/office/officeart/2005/8/layout/vList3#2"/>
    <dgm:cxn modelId="{291AB60D-48CB-47C1-BDB7-88499D1A2771}" type="presParOf" srcId="{C0603611-C772-4CD6-82DF-8843B10DC042}" destId="{4E32B1EE-822B-400B-9E0E-D99DB88C4970}" srcOrd="2" destOrd="0" presId="urn:microsoft.com/office/officeart/2005/8/layout/vList3#2"/>
    <dgm:cxn modelId="{F77F5E11-37F1-42A9-BEFF-019B19801114}" type="presParOf" srcId="{4E32B1EE-822B-400B-9E0E-D99DB88C4970}" destId="{310DBBDB-08B3-469C-91DD-851070FBBA72}" srcOrd="0" destOrd="0" presId="urn:microsoft.com/office/officeart/2005/8/layout/vList3#2"/>
    <dgm:cxn modelId="{BB21C7E4-89E5-4DA9-B39B-B563AC7EFE91}" type="presParOf" srcId="{4E32B1EE-822B-400B-9E0E-D99DB88C4970}" destId="{571C7CF8-0497-40C4-925A-B158EB7C11B9}" srcOrd="1" destOrd="0" presId="urn:microsoft.com/office/officeart/2005/8/layout/vList3#2"/>
    <dgm:cxn modelId="{C3B2DDE4-7181-4BC2-B548-69306151B376}" type="presParOf" srcId="{C0603611-C772-4CD6-82DF-8843B10DC042}" destId="{2370E031-C8E7-4745-A26A-A653F63547CC}" srcOrd="3" destOrd="0" presId="urn:microsoft.com/office/officeart/2005/8/layout/vList3#2"/>
    <dgm:cxn modelId="{59ABB42E-FB01-4ED5-A2EC-70FEAE9270DD}" type="presParOf" srcId="{C0603611-C772-4CD6-82DF-8843B10DC042}" destId="{AD63FB69-EDF4-4D0A-AB37-9F4FDBB24E9F}" srcOrd="4" destOrd="0" presId="urn:microsoft.com/office/officeart/2005/8/layout/vList3#2"/>
    <dgm:cxn modelId="{84FF3D45-5B97-4EBF-92BA-F091F4AD7620}" type="presParOf" srcId="{AD63FB69-EDF4-4D0A-AB37-9F4FDBB24E9F}" destId="{28E3F940-2944-4E32-8072-BC938C827FDD}" srcOrd="0" destOrd="0" presId="urn:microsoft.com/office/officeart/2005/8/layout/vList3#2"/>
    <dgm:cxn modelId="{CA06B095-6671-4A96-9CC0-5C2077B3B8E8}" type="presParOf" srcId="{AD63FB69-EDF4-4D0A-AB37-9F4FDBB24E9F}" destId="{B5872F63-9979-4E56-BD02-7389B9DFF3ED}" srcOrd="1" destOrd="0" presId="urn:microsoft.com/office/officeart/2005/8/layout/vList3#2"/>
    <dgm:cxn modelId="{C9CEC955-57C9-453E-886C-F40E576DB761}" type="presParOf" srcId="{C0603611-C772-4CD6-82DF-8843B10DC042}" destId="{BC484190-89E1-43AF-A4C2-51BFBE6A707C}" srcOrd="5" destOrd="0" presId="urn:microsoft.com/office/officeart/2005/8/layout/vList3#2"/>
    <dgm:cxn modelId="{8D4C306E-2B8B-448D-8F90-F699F5F3A7F4}" type="presParOf" srcId="{C0603611-C772-4CD6-82DF-8843B10DC042}" destId="{7C54FF22-5D59-466A-BBE9-4C3896BD2476}" srcOrd="6" destOrd="0" presId="urn:microsoft.com/office/officeart/2005/8/layout/vList3#2"/>
    <dgm:cxn modelId="{3913D76C-1BA1-4CA6-8D6B-5872E185855F}" type="presParOf" srcId="{7C54FF22-5D59-466A-BBE9-4C3896BD2476}" destId="{D6E7F747-DEBE-49EB-B402-9B32DBAB7F72}" srcOrd="0" destOrd="0" presId="urn:microsoft.com/office/officeart/2005/8/layout/vList3#2"/>
    <dgm:cxn modelId="{98E8E772-5DB9-497D-A100-7F6C48554F5D}" type="presParOf" srcId="{7C54FF22-5D59-466A-BBE9-4C3896BD2476}" destId="{FFFF9B9B-68B1-4D13-B2B6-7E034AC63716}" srcOrd="1" destOrd="0" presId="urn:microsoft.com/office/officeart/2005/8/layout/vList3#2"/>
    <dgm:cxn modelId="{8EB7432F-6AFF-4B33-BBDE-B806C171A7B1}" type="presParOf" srcId="{C0603611-C772-4CD6-82DF-8843B10DC042}" destId="{8935EF49-49AE-4B2A-A862-2CF198934076}" srcOrd="7" destOrd="0" presId="urn:microsoft.com/office/officeart/2005/8/layout/vList3#2"/>
    <dgm:cxn modelId="{0873AF28-1D3F-4147-9319-CE3178A0250E}" type="presParOf" srcId="{C0603611-C772-4CD6-82DF-8843B10DC042}" destId="{9952569A-5110-4065-8AC6-6197045C3BF9}" srcOrd="8" destOrd="0" presId="urn:microsoft.com/office/officeart/2005/8/layout/vList3#2"/>
    <dgm:cxn modelId="{74C328E3-6DD8-4A62-91CE-36134245464B}" type="presParOf" srcId="{9952569A-5110-4065-8AC6-6197045C3BF9}" destId="{432B9F2E-046C-4EE4-A784-8FC9B311958B}" srcOrd="0" destOrd="0" presId="urn:microsoft.com/office/officeart/2005/8/layout/vList3#2"/>
    <dgm:cxn modelId="{B0368F53-B0D7-4274-B74E-DD3FB9902FFB}" type="presParOf" srcId="{9952569A-5110-4065-8AC6-6197045C3BF9}" destId="{EB47AE82-02C4-40D2-A49D-6F59D11C407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DCDEB6-C45F-49B0-A0F8-26D7FB0F568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C6324-199D-42F2-BC62-1076C8B8C65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coolSlant"/>
          <a:contourClr>
            <a:schemeClr val="accent4"/>
          </a:contourClr>
        </a:sp3d>
      </dgm:spPr>
      <dgm:t>
        <a:bodyPr/>
        <a:lstStyle/>
        <a:p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rPr>
            <a:t>Преимущества на уроке 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algn="tl" rotWithShape="0">
                <a:srgbClr val="000000"/>
              </a:outerShdw>
            </a:effectLst>
          </a:endParaRPr>
        </a:p>
      </dgm:t>
    </dgm:pt>
    <dgm:pt modelId="{EE35E6D4-CDAB-4523-9157-99BAE2B8D789}" type="parTrans" cxnId="{F17B5777-0B6B-4F26-AA28-5A4394D221C7}">
      <dgm:prSet/>
      <dgm:spPr/>
      <dgm:t>
        <a:bodyPr/>
        <a:lstStyle/>
        <a:p>
          <a:endParaRPr lang="ru-RU"/>
        </a:p>
      </dgm:t>
    </dgm:pt>
    <dgm:pt modelId="{D2FDB064-5B7D-4E3A-AA6D-3A6780470A24}" type="sibTrans" cxnId="{F17B5777-0B6B-4F26-AA28-5A4394D221C7}">
      <dgm:prSet/>
      <dgm:spPr/>
      <dgm:t>
        <a:bodyPr/>
        <a:lstStyle/>
        <a:p>
          <a:endParaRPr lang="ru-RU"/>
        </a:p>
      </dgm:t>
    </dgm:pt>
    <dgm:pt modelId="{DAFFFE47-15B1-4903-BEB5-460FB4D7128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Наглядность и интерактивность</a:t>
          </a:r>
          <a:endParaRPr lang="ru-RU" sz="1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7104EB-9922-4AD0-B1B7-F1C182CE5769}" type="parTrans" cxnId="{BDCCB4FC-F423-4720-A152-290E27721860}">
      <dgm:prSet/>
      <dgm:spPr/>
      <dgm:t>
        <a:bodyPr/>
        <a:lstStyle/>
        <a:p>
          <a:endParaRPr lang="ru-RU"/>
        </a:p>
      </dgm:t>
    </dgm:pt>
    <dgm:pt modelId="{BB9A104C-B05D-4E96-943F-CA2AA26B1F04}" type="sibTrans" cxnId="{BDCCB4FC-F423-4720-A152-290E27721860}">
      <dgm:prSet/>
      <dgm:spPr/>
      <dgm:t>
        <a:bodyPr/>
        <a:lstStyle/>
        <a:p>
          <a:endParaRPr lang="ru-RU"/>
        </a:p>
      </dgm:t>
    </dgm:pt>
    <dgm:pt modelId="{B1D1EBFC-9A8E-4558-A631-14ED0C0531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rPr>
            <a:t>Многократное использование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70C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4D54988-CE7A-4997-B915-FA6F0DF00C1B}" type="parTrans" cxnId="{0B4BDF31-F4DA-4598-9B81-67A2C7E48EC6}">
      <dgm:prSet/>
      <dgm:spPr/>
      <dgm:t>
        <a:bodyPr/>
        <a:lstStyle/>
        <a:p>
          <a:endParaRPr lang="ru-RU"/>
        </a:p>
      </dgm:t>
    </dgm:pt>
    <dgm:pt modelId="{444C1212-90C6-4ADC-8832-1C72CFAE27F8}" type="sibTrans" cxnId="{0B4BDF31-F4DA-4598-9B81-67A2C7E48EC6}">
      <dgm:prSet/>
      <dgm:spPr/>
      <dgm:t>
        <a:bodyPr/>
        <a:lstStyle/>
        <a:p>
          <a:endParaRPr lang="ru-RU"/>
        </a:p>
      </dgm:t>
    </dgm:pt>
    <dgm:pt modelId="{AD14818E-BE96-476F-8F4E-3BDDC2FC434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Экономия времени</a:t>
          </a:r>
          <a:endParaRPr lang="ru-RU" sz="2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541E5E8-952E-4C24-BC61-A1681E9A5318}" type="parTrans" cxnId="{CF16CB48-FF80-43C1-87EF-35F55F65A2D3}">
      <dgm:prSet/>
      <dgm:spPr/>
      <dgm:t>
        <a:bodyPr/>
        <a:lstStyle/>
        <a:p>
          <a:endParaRPr lang="ru-RU"/>
        </a:p>
      </dgm:t>
    </dgm:pt>
    <dgm:pt modelId="{D25251B2-D460-480B-85B9-13955A894139}" type="sibTrans" cxnId="{CF16CB48-FF80-43C1-87EF-35F55F65A2D3}">
      <dgm:prSet/>
      <dgm:spPr/>
      <dgm:t>
        <a:bodyPr/>
        <a:lstStyle/>
        <a:p>
          <a:endParaRPr lang="ru-RU"/>
        </a:p>
      </dgm:t>
    </dgm:pt>
    <dgm:pt modelId="{5D08B7E2-6085-4A85-894F-77BA99B1EBC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Повышение уровня компьютерной компетенции учителя и ученика</a:t>
          </a:r>
          <a:endParaRPr lang="ru-RU" sz="1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2328B2B-F71C-494E-80BE-01A3E7475BE3}" type="parTrans" cxnId="{5F9C932A-9FFA-4440-891B-23C15C3A036D}">
      <dgm:prSet/>
      <dgm:spPr/>
      <dgm:t>
        <a:bodyPr/>
        <a:lstStyle/>
        <a:p>
          <a:endParaRPr lang="ru-RU"/>
        </a:p>
      </dgm:t>
    </dgm:pt>
    <dgm:pt modelId="{EA546F43-3D90-4E90-8CED-F639F8825E83}" type="sibTrans" cxnId="{5F9C932A-9FFA-4440-891B-23C15C3A036D}">
      <dgm:prSet/>
      <dgm:spPr/>
      <dgm:t>
        <a:bodyPr/>
        <a:lstStyle/>
        <a:p>
          <a:endParaRPr lang="ru-RU"/>
        </a:p>
      </dgm:t>
    </dgm:pt>
    <dgm:pt modelId="{AFE24871-24F5-48F8-B69C-C177006C21E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Учиться становиться интересно и увлекательно</a:t>
          </a:r>
          <a:endParaRPr lang="ru-RU" sz="1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D49B3AB-D69A-4024-AAD3-05235C6098BD}" type="parTrans" cxnId="{27B62C5D-C7CA-4C49-AFB2-F575376149CD}">
      <dgm:prSet/>
      <dgm:spPr/>
      <dgm:t>
        <a:bodyPr/>
        <a:lstStyle/>
        <a:p>
          <a:endParaRPr lang="ru-RU"/>
        </a:p>
      </dgm:t>
    </dgm:pt>
    <dgm:pt modelId="{8F4953EE-58A0-4BDB-B610-A7863A092FEA}" type="sibTrans" cxnId="{27B62C5D-C7CA-4C49-AFB2-F575376149CD}">
      <dgm:prSet/>
      <dgm:spPr/>
      <dgm:t>
        <a:bodyPr/>
        <a:lstStyle/>
        <a:p>
          <a:endParaRPr lang="ru-RU"/>
        </a:p>
      </dgm:t>
    </dgm:pt>
    <dgm:pt modelId="{C3E408F1-5F4D-4D48-96FB-58E71B948D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Ученикам нравиться работать с интерактивной доской</a:t>
          </a:r>
          <a:endParaRPr lang="ru-RU" sz="1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61D0F3C-F110-40DB-8B24-40B17127D467}" type="parTrans" cxnId="{3AD5DDD0-E635-482F-BEDC-F493E00D3449}">
      <dgm:prSet/>
      <dgm:spPr/>
      <dgm:t>
        <a:bodyPr/>
        <a:lstStyle/>
        <a:p>
          <a:endParaRPr lang="ru-RU"/>
        </a:p>
      </dgm:t>
    </dgm:pt>
    <dgm:pt modelId="{4F24F923-D638-4807-A5FA-F6398896CF7A}" type="sibTrans" cxnId="{3AD5DDD0-E635-482F-BEDC-F493E00D3449}">
      <dgm:prSet/>
      <dgm:spPr/>
      <dgm:t>
        <a:bodyPr/>
        <a:lstStyle/>
        <a:p>
          <a:endParaRPr lang="ru-RU"/>
        </a:p>
      </dgm:t>
    </dgm:pt>
    <dgm:pt modelId="{A67FEA8A-7B13-42AB-86E9-1CD946A7162C}" type="pres">
      <dgm:prSet presAssocID="{7CDCDEB6-C45F-49B0-A0F8-26D7FB0F56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79D1B-D3D6-4FD3-B2FB-72F39EC1DFC6}" type="pres">
      <dgm:prSet presAssocID="{7CDCDEB6-C45F-49B0-A0F8-26D7FB0F5682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A603124F-6EA5-4979-BA24-6E1F04876471}" type="pres">
      <dgm:prSet presAssocID="{888C6324-199D-42F2-BC62-1076C8B8C654}" presName="centerShape" presStyleLbl="vennNode1" presStyleIdx="0" presStyleCnt="7" custScaleX="114489" custLinFactNeighborX="613" custLinFactNeighborY="4180"/>
      <dgm:spPr/>
      <dgm:t>
        <a:bodyPr/>
        <a:lstStyle/>
        <a:p>
          <a:endParaRPr lang="ru-RU"/>
        </a:p>
      </dgm:t>
    </dgm:pt>
    <dgm:pt modelId="{65404D39-B4B7-4D15-98EE-213B9DFC0170}" type="pres">
      <dgm:prSet presAssocID="{DAFFFE47-15B1-4903-BEB5-460FB4D71283}" presName="node" presStyleLbl="vennNode1" presStyleIdx="1" presStyleCnt="7" custScaleX="179400" custScaleY="133952" custRadScaleRad="82589" custRadScaleInc="-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1B1F9-2F7D-4E08-A59F-75091CAD04B3}" type="pres">
      <dgm:prSet presAssocID="{B1D1EBFC-9A8E-4558-A631-14ED0C0531F8}" presName="node" presStyleLbl="vennNode1" presStyleIdx="2" presStyleCnt="7" custScaleX="140220" custScaleY="136222" custRadScaleRad="120925" custRadScaleInc="-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C681C-8BA2-476D-A862-E8D0847E659E}" type="pres">
      <dgm:prSet presAssocID="{AD14818E-BE96-476F-8F4E-3BDDC2FC4347}" presName="node" presStyleLbl="vennNode1" presStyleIdx="3" presStyleCnt="7" custScaleX="144665" custScaleY="125098" custRadScaleRad="118843" custRadScaleInc="29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CB48F-694B-4DD1-93DC-CF73E46CC906}" type="pres">
      <dgm:prSet presAssocID="{5D08B7E2-6085-4A85-894F-77BA99B1EBCC}" presName="node" presStyleLbl="vennNode1" presStyleIdx="4" presStyleCnt="7" custScaleX="155578" custScaleY="156958" custRadScaleRad="113461" custRadScaleInc="105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81365-1E64-43D9-8316-BE7C72A83AC5}" type="pres">
      <dgm:prSet presAssocID="{AFE24871-24F5-48F8-B69C-C177006C21E7}" presName="node" presStyleLbl="vennNode1" presStyleIdx="5" presStyleCnt="7" custScaleX="155849" custScaleY="155757" custRadScaleRad="121050" custRadScaleInc="-213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77F8D-7290-4511-A2B9-A776C6943C3F}" type="pres">
      <dgm:prSet presAssocID="{C3E408F1-5F4D-4D48-96FB-58E71B948DAF}" presName="node" presStyleLbl="vennNode1" presStyleIdx="6" presStyleCnt="7" custScaleX="187795" custScaleY="138860" custRadScaleRad="89848" custRadScaleInc="-208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15034-D1FD-49F5-942F-12F0272B3ED6}" type="presOf" srcId="{888C6324-199D-42F2-BC62-1076C8B8C654}" destId="{A603124F-6EA5-4979-BA24-6E1F04876471}" srcOrd="0" destOrd="0" presId="urn:microsoft.com/office/officeart/2005/8/layout/radial3"/>
    <dgm:cxn modelId="{6D3E2A73-9C01-4C1D-B2F7-2BE9D1AD2A23}" type="presOf" srcId="{7CDCDEB6-C45F-49B0-A0F8-26D7FB0F5682}" destId="{A67FEA8A-7B13-42AB-86E9-1CD946A7162C}" srcOrd="0" destOrd="0" presId="urn:microsoft.com/office/officeart/2005/8/layout/radial3"/>
    <dgm:cxn modelId="{0A5B30D3-1C92-40D7-8D67-FEC8907AE321}" type="presOf" srcId="{5D08B7E2-6085-4A85-894F-77BA99B1EBCC}" destId="{10FCB48F-694B-4DD1-93DC-CF73E46CC906}" srcOrd="0" destOrd="0" presId="urn:microsoft.com/office/officeart/2005/8/layout/radial3"/>
    <dgm:cxn modelId="{BDCCB4FC-F423-4720-A152-290E27721860}" srcId="{888C6324-199D-42F2-BC62-1076C8B8C654}" destId="{DAFFFE47-15B1-4903-BEB5-460FB4D71283}" srcOrd="0" destOrd="0" parTransId="{A17104EB-9922-4AD0-B1B7-F1C182CE5769}" sibTransId="{BB9A104C-B05D-4E96-943F-CA2AA26B1F04}"/>
    <dgm:cxn modelId="{F17B5777-0B6B-4F26-AA28-5A4394D221C7}" srcId="{7CDCDEB6-C45F-49B0-A0F8-26D7FB0F5682}" destId="{888C6324-199D-42F2-BC62-1076C8B8C654}" srcOrd="0" destOrd="0" parTransId="{EE35E6D4-CDAB-4523-9157-99BAE2B8D789}" sibTransId="{D2FDB064-5B7D-4E3A-AA6D-3A6780470A24}"/>
    <dgm:cxn modelId="{16C2881F-940B-4EC4-AA3F-47456769395C}" type="presOf" srcId="{AFE24871-24F5-48F8-B69C-C177006C21E7}" destId="{1EB81365-1E64-43D9-8316-BE7C72A83AC5}" srcOrd="0" destOrd="0" presId="urn:microsoft.com/office/officeart/2005/8/layout/radial3"/>
    <dgm:cxn modelId="{8DB391F6-444D-413D-8251-E104C105A34B}" type="presOf" srcId="{DAFFFE47-15B1-4903-BEB5-460FB4D71283}" destId="{65404D39-B4B7-4D15-98EE-213B9DFC0170}" srcOrd="0" destOrd="0" presId="urn:microsoft.com/office/officeart/2005/8/layout/radial3"/>
    <dgm:cxn modelId="{3AD5DDD0-E635-482F-BEDC-F493E00D3449}" srcId="{888C6324-199D-42F2-BC62-1076C8B8C654}" destId="{C3E408F1-5F4D-4D48-96FB-58E71B948DAF}" srcOrd="5" destOrd="0" parTransId="{261D0F3C-F110-40DB-8B24-40B17127D467}" sibTransId="{4F24F923-D638-4807-A5FA-F6398896CF7A}"/>
    <dgm:cxn modelId="{F6D35850-074A-491B-9431-FEE77BBA5CE8}" type="presOf" srcId="{B1D1EBFC-9A8E-4558-A631-14ED0C0531F8}" destId="{B771B1F9-2F7D-4E08-A59F-75091CAD04B3}" srcOrd="0" destOrd="0" presId="urn:microsoft.com/office/officeart/2005/8/layout/radial3"/>
    <dgm:cxn modelId="{0B4BDF31-F4DA-4598-9B81-67A2C7E48EC6}" srcId="{888C6324-199D-42F2-BC62-1076C8B8C654}" destId="{B1D1EBFC-9A8E-4558-A631-14ED0C0531F8}" srcOrd="1" destOrd="0" parTransId="{14D54988-CE7A-4997-B915-FA6F0DF00C1B}" sibTransId="{444C1212-90C6-4ADC-8832-1C72CFAE27F8}"/>
    <dgm:cxn modelId="{CF16CB48-FF80-43C1-87EF-35F55F65A2D3}" srcId="{888C6324-199D-42F2-BC62-1076C8B8C654}" destId="{AD14818E-BE96-476F-8F4E-3BDDC2FC4347}" srcOrd="2" destOrd="0" parTransId="{1541E5E8-952E-4C24-BC61-A1681E9A5318}" sibTransId="{D25251B2-D460-480B-85B9-13955A894139}"/>
    <dgm:cxn modelId="{27B62C5D-C7CA-4C49-AFB2-F575376149CD}" srcId="{888C6324-199D-42F2-BC62-1076C8B8C654}" destId="{AFE24871-24F5-48F8-B69C-C177006C21E7}" srcOrd="4" destOrd="0" parTransId="{9D49B3AB-D69A-4024-AAD3-05235C6098BD}" sibTransId="{8F4953EE-58A0-4BDB-B610-A7863A092FEA}"/>
    <dgm:cxn modelId="{3D2C46BA-812A-48B7-AFC0-F03F0CB8BDC8}" type="presOf" srcId="{C3E408F1-5F4D-4D48-96FB-58E71B948DAF}" destId="{C8577F8D-7290-4511-A2B9-A776C6943C3F}" srcOrd="0" destOrd="0" presId="urn:microsoft.com/office/officeart/2005/8/layout/radial3"/>
    <dgm:cxn modelId="{625B67E9-A670-4CF7-8EF2-CA3C42675937}" type="presOf" srcId="{AD14818E-BE96-476F-8F4E-3BDDC2FC4347}" destId="{761C681C-8BA2-476D-A862-E8D0847E659E}" srcOrd="0" destOrd="0" presId="urn:microsoft.com/office/officeart/2005/8/layout/radial3"/>
    <dgm:cxn modelId="{5F9C932A-9FFA-4440-891B-23C15C3A036D}" srcId="{888C6324-199D-42F2-BC62-1076C8B8C654}" destId="{5D08B7E2-6085-4A85-894F-77BA99B1EBCC}" srcOrd="3" destOrd="0" parTransId="{52328B2B-F71C-494E-80BE-01A3E7475BE3}" sibTransId="{EA546F43-3D90-4E90-8CED-F639F8825E83}"/>
    <dgm:cxn modelId="{813F26DD-14E2-4D2F-A504-442801FB2BDA}" type="presParOf" srcId="{A67FEA8A-7B13-42AB-86E9-1CD946A7162C}" destId="{16879D1B-D3D6-4FD3-B2FB-72F39EC1DFC6}" srcOrd="0" destOrd="0" presId="urn:microsoft.com/office/officeart/2005/8/layout/radial3"/>
    <dgm:cxn modelId="{C66F4911-8325-4AD4-9EA8-63C1E2D8A62A}" type="presParOf" srcId="{16879D1B-D3D6-4FD3-B2FB-72F39EC1DFC6}" destId="{A603124F-6EA5-4979-BA24-6E1F04876471}" srcOrd="0" destOrd="0" presId="urn:microsoft.com/office/officeart/2005/8/layout/radial3"/>
    <dgm:cxn modelId="{F69A55C8-4049-4F5D-B22A-894C897C864D}" type="presParOf" srcId="{16879D1B-D3D6-4FD3-B2FB-72F39EC1DFC6}" destId="{65404D39-B4B7-4D15-98EE-213B9DFC0170}" srcOrd="1" destOrd="0" presId="urn:microsoft.com/office/officeart/2005/8/layout/radial3"/>
    <dgm:cxn modelId="{BE5969D3-73B3-4EF1-BD00-CC26360093AD}" type="presParOf" srcId="{16879D1B-D3D6-4FD3-B2FB-72F39EC1DFC6}" destId="{B771B1F9-2F7D-4E08-A59F-75091CAD04B3}" srcOrd="2" destOrd="0" presId="urn:microsoft.com/office/officeart/2005/8/layout/radial3"/>
    <dgm:cxn modelId="{C9AA9949-B799-4F6B-ADA9-DBEE836707B9}" type="presParOf" srcId="{16879D1B-D3D6-4FD3-B2FB-72F39EC1DFC6}" destId="{761C681C-8BA2-476D-A862-E8D0847E659E}" srcOrd="3" destOrd="0" presId="urn:microsoft.com/office/officeart/2005/8/layout/radial3"/>
    <dgm:cxn modelId="{41D5D65B-2B4A-473F-ABA8-AB64D0D16F8B}" type="presParOf" srcId="{16879D1B-D3D6-4FD3-B2FB-72F39EC1DFC6}" destId="{10FCB48F-694B-4DD1-93DC-CF73E46CC906}" srcOrd="4" destOrd="0" presId="urn:microsoft.com/office/officeart/2005/8/layout/radial3"/>
    <dgm:cxn modelId="{C4CED9A3-551B-47D1-986B-4713AFE0B7EF}" type="presParOf" srcId="{16879D1B-D3D6-4FD3-B2FB-72F39EC1DFC6}" destId="{1EB81365-1E64-43D9-8316-BE7C72A83AC5}" srcOrd="5" destOrd="0" presId="urn:microsoft.com/office/officeart/2005/8/layout/radial3"/>
    <dgm:cxn modelId="{F481079B-7978-42ED-A0FD-40088C32E524}" type="presParOf" srcId="{16879D1B-D3D6-4FD3-B2FB-72F39EC1DFC6}" destId="{C8577F8D-7290-4511-A2B9-A776C6943C3F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0B715-8B90-4FEB-AF31-CA8395F1373A}">
      <dsp:nvSpPr>
        <dsp:cNvPr id="0" name=""/>
        <dsp:cNvSpPr/>
      </dsp:nvSpPr>
      <dsp:spPr>
        <a:xfrm>
          <a:off x="2852913" y="2308765"/>
          <a:ext cx="3654546" cy="244829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  <a:softEdge rad="317500"/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artDeco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reflection blurRad="6350" stA="55000" endA="300" endPos="45500" dir="5400000" sy="-100000" algn="bl" rotWithShape="0"/>
              </a:effectLst>
            </a:rPr>
            <a:t>ИСПОЛЬЗОВАНИЕ ИКТ</a:t>
          </a:r>
          <a:endParaRPr lang="ru-RU" sz="1800" b="1" kern="1200" dirty="0">
            <a:effectLst>
              <a:reflection blurRad="6350" stA="55000" endA="300" endPos="45500" dir="5400000" sy="-100000" algn="bl" rotWithShape="0"/>
            </a:effectLst>
          </a:endParaRPr>
        </a:p>
      </dsp:txBody>
      <dsp:txXfrm>
        <a:off x="3388109" y="2667309"/>
        <a:ext cx="2584154" cy="1731205"/>
      </dsp:txXfrm>
    </dsp:sp>
    <dsp:sp modelId="{31BAF31E-15C1-472F-9065-224D24280F35}">
      <dsp:nvSpPr>
        <dsp:cNvPr id="0" name=""/>
        <dsp:cNvSpPr/>
      </dsp:nvSpPr>
      <dsp:spPr>
        <a:xfrm rot="12932784">
          <a:off x="2937795" y="2122695"/>
          <a:ext cx="39578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045466" y="2279867"/>
        <a:ext cx="277046" cy="367974"/>
      </dsp:txXfrm>
    </dsp:sp>
    <dsp:sp modelId="{04D46CE6-C15B-4067-8BFE-48B1B7ABC595}">
      <dsp:nvSpPr>
        <dsp:cNvPr id="0" name=""/>
        <dsp:cNvSpPr/>
      </dsp:nvSpPr>
      <dsp:spPr>
        <a:xfrm>
          <a:off x="78957" y="116631"/>
          <a:ext cx="3146056" cy="250516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Активизация индивидуальных, личностных мотивов в процессе усвоения учебной информации</a:t>
          </a:r>
          <a:endParaRPr lang="ru-RU" sz="1600" b="1" kern="1200" dirty="0"/>
        </a:p>
      </dsp:txBody>
      <dsp:txXfrm>
        <a:off x="539686" y="483504"/>
        <a:ext cx="2224598" cy="1771421"/>
      </dsp:txXfrm>
    </dsp:sp>
    <dsp:sp modelId="{C53B016B-E614-45CA-A38A-CA08AA7084B8}">
      <dsp:nvSpPr>
        <dsp:cNvPr id="0" name=""/>
        <dsp:cNvSpPr/>
      </dsp:nvSpPr>
      <dsp:spPr>
        <a:xfrm rot="19406871">
          <a:off x="5994245" y="2111811"/>
          <a:ext cx="37835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005407" y="2268268"/>
        <a:ext cx="264848" cy="367974"/>
      </dsp:txXfrm>
    </dsp:sp>
    <dsp:sp modelId="{28DC4931-3570-4EDF-9B75-4D9C573CAE4B}">
      <dsp:nvSpPr>
        <dsp:cNvPr id="0" name=""/>
        <dsp:cNvSpPr/>
      </dsp:nvSpPr>
      <dsp:spPr>
        <a:xfrm>
          <a:off x="6156174" y="116650"/>
          <a:ext cx="2828912" cy="254674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Создание условий для эффективной реализации современных методов обучения</a:t>
          </a:r>
          <a:endParaRPr lang="ru-RU" sz="1600" b="1" kern="1200" dirty="0"/>
        </a:p>
      </dsp:txBody>
      <dsp:txXfrm>
        <a:off x="6570459" y="489612"/>
        <a:ext cx="2000342" cy="1800820"/>
      </dsp:txXfrm>
    </dsp:sp>
    <dsp:sp modelId="{262D6C96-50C2-4FC6-9CD1-6E7700210FA0}">
      <dsp:nvSpPr>
        <dsp:cNvPr id="0" name=""/>
        <dsp:cNvSpPr/>
      </dsp:nvSpPr>
      <dsp:spPr>
        <a:xfrm rot="2071386">
          <a:off x="6039619" y="4275887"/>
          <a:ext cx="33291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048413" y="4370244"/>
        <a:ext cx="233040" cy="367974"/>
      </dsp:txXfrm>
    </dsp:sp>
    <dsp:sp modelId="{7BEA2320-750C-4AC8-BCA6-17F824A9FFDE}">
      <dsp:nvSpPr>
        <dsp:cNvPr id="0" name=""/>
        <dsp:cNvSpPr/>
      </dsp:nvSpPr>
      <dsp:spPr>
        <a:xfrm>
          <a:off x="6084161" y="4437110"/>
          <a:ext cx="2858657" cy="208951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Возможность тестирования </a:t>
          </a:r>
          <a:r>
            <a:rPr lang="ru-RU" sz="1600" b="1" kern="1200" smtClean="0"/>
            <a:t>в процессе урока</a:t>
          </a:r>
          <a:endParaRPr lang="ru-RU" sz="1600" b="1" kern="1200" dirty="0"/>
        </a:p>
      </dsp:txBody>
      <dsp:txXfrm>
        <a:off x="6502802" y="4743113"/>
        <a:ext cx="2021375" cy="1477512"/>
      </dsp:txXfrm>
    </dsp:sp>
    <dsp:sp modelId="{DFE4706E-56DF-4CF4-BAA9-3C78B8058603}">
      <dsp:nvSpPr>
        <dsp:cNvPr id="0" name=""/>
        <dsp:cNvSpPr/>
      </dsp:nvSpPr>
      <dsp:spPr>
        <a:xfrm rot="8947260">
          <a:off x="3032136" y="4145524"/>
          <a:ext cx="22161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093907" y="4251122"/>
        <a:ext cx="155127" cy="367974"/>
      </dsp:txXfrm>
    </dsp:sp>
    <dsp:sp modelId="{3D4ED927-CD95-490A-9B6E-D1CB8379F1F2}">
      <dsp:nvSpPr>
        <dsp:cNvPr id="0" name=""/>
        <dsp:cNvSpPr/>
      </dsp:nvSpPr>
      <dsp:spPr>
        <a:xfrm>
          <a:off x="78954" y="4149089"/>
          <a:ext cx="3261661" cy="232018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навыков и умений информационно-поисковой деятельности</a:t>
          </a:r>
          <a:endParaRPr lang="ru-RU" sz="1600" b="1" kern="1200" dirty="0"/>
        </a:p>
      </dsp:txBody>
      <dsp:txXfrm>
        <a:off x="556613" y="4488873"/>
        <a:ext cx="2306343" cy="1640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0B715-8B90-4FEB-AF31-CA8395F1373A}">
      <dsp:nvSpPr>
        <dsp:cNvPr id="0" name=""/>
        <dsp:cNvSpPr/>
      </dsp:nvSpPr>
      <dsp:spPr>
        <a:xfrm>
          <a:off x="2713863" y="2308765"/>
          <a:ext cx="3654546" cy="244829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  <a:softEdge rad="317500"/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artDeco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ИНТЕРАКТИВНАЯ ДОСКА – </a:t>
          </a:r>
          <a:endParaRPr lang="ru-RU" sz="1800" b="1" kern="1200" dirty="0">
            <a:solidFill>
              <a:srgbClr val="FFFF00"/>
            </a:solidFill>
            <a:effectLst>
              <a:reflection blurRad="6350" stA="55000" endA="300" endPos="45500" dir="5400000" sy="-100000" algn="bl" rotWithShape="0"/>
            </a:effectLst>
          </a:endParaRPr>
        </a:p>
      </dsp:txBody>
      <dsp:txXfrm>
        <a:off x="3249059" y="2667309"/>
        <a:ext cx="2584154" cy="1731205"/>
      </dsp:txXfrm>
    </dsp:sp>
    <dsp:sp modelId="{31BAF31E-15C1-472F-9065-224D24280F35}">
      <dsp:nvSpPr>
        <dsp:cNvPr id="0" name=""/>
        <dsp:cNvSpPr/>
      </dsp:nvSpPr>
      <dsp:spPr>
        <a:xfrm rot="12965482">
          <a:off x="2840171" y="2122898"/>
          <a:ext cx="37478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941816" y="2278672"/>
        <a:ext cx="262347" cy="367974"/>
      </dsp:txXfrm>
    </dsp:sp>
    <dsp:sp modelId="{04D46CE6-C15B-4067-8BFE-48B1B7ABC595}">
      <dsp:nvSpPr>
        <dsp:cNvPr id="0" name=""/>
        <dsp:cNvSpPr/>
      </dsp:nvSpPr>
      <dsp:spPr>
        <a:xfrm>
          <a:off x="0" y="116631"/>
          <a:ext cx="3146056" cy="250516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Интерес к предмету</a:t>
          </a:r>
          <a:endParaRPr lang="ru-RU" sz="3200" b="1" kern="1200" dirty="0"/>
        </a:p>
      </dsp:txBody>
      <dsp:txXfrm>
        <a:off x="460729" y="483504"/>
        <a:ext cx="2224598" cy="1771421"/>
      </dsp:txXfrm>
    </dsp:sp>
    <dsp:sp modelId="{C53B016B-E614-45CA-A38A-CA08AA7084B8}">
      <dsp:nvSpPr>
        <dsp:cNvPr id="0" name=""/>
        <dsp:cNvSpPr/>
      </dsp:nvSpPr>
      <dsp:spPr>
        <a:xfrm rot="19639396">
          <a:off x="5886401" y="2333249"/>
          <a:ext cx="9399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888632" y="2463519"/>
        <a:ext cx="65794" cy="367974"/>
      </dsp:txXfrm>
    </dsp:sp>
    <dsp:sp modelId="{28DC4931-3570-4EDF-9B75-4D9C573CAE4B}">
      <dsp:nvSpPr>
        <dsp:cNvPr id="0" name=""/>
        <dsp:cNvSpPr/>
      </dsp:nvSpPr>
      <dsp:spPr>
        <a:xfrm>
          <a:off x="5739023" y="0"/>
          <a:ext cx="3385113" cy="33578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Концентрация внимания</a:t>
          </a:r>
          <a:endParaRPr lang="ru-RU" sz="2800" b="1" kern="1200" dirty="0"/>
        </a:p>
      </dsp:txBody>
      <dsp:txXfrm>
        <a:off x="6234761" y="491750"/>
        <a:ext cx="2393637" cy="2374376"/>
      </dsp:txXfrm>
    </dsp:sp>
    <dsp:sp modelId="{262D6C96-50C2-4FC6-9CD1-6E7700210FA0}">
      <dsp:nvSpPr>
        <dsp:cNvPr id="0" name=""/>
        <dsp:cNvSpPr/>
      </dsp:nvSpPr>
      <dsp:spPr>
        <a:xfrm rot="2071386">
          <a:off x="5900569" y="4275887"/>
          <a:ext cx="33291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909363" y="4370244"/>
        <a:ext cx="233040" cy="367974"/>
      </dsp:txXfrm>
    </dsp:sp>
    <dsp:sp modelId="{7BEA2320-750C-4AC8-BCA6-17F824A9FFDE}">
      <dsp:nvSpPr>
        <dsp:cNvPr id="0" name=""/>
        <dsp:cNvSpPr/>
      </dsp:nvSpPr>
      <dsp:spPr>
        <a:xfrm>
          <a:off x="5945111" y="4437110"/>
          <a:ext cx="2858657" cy="208951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Активное познавательное пространство</a:t>
          </a:r>
          <a:endParaRPr lang="ru-RU" sz="2000" b="1" kern="1200" dirty="0"/>
        </a:p>
      </dsp:txBody>
      <dsp:txXfrm>
        <a:off x="6363752" y="4743113"/>
        <a:ext cx="2021375" cy="1477512"/>
      </dsp:txXfrm>
    </dsp:sp>
    <dsp:sp modelId="{DFE4706E-56DF-4CF4-BAA9-3C78B8058603}">
      <dsp:nvSpPr>
        <dsp:cNvPr id="0" name=""/>
        <dsp:cNvSpPr/>
      </dsp:nvSpPr>
      <dsp:spPr>
        <a:xfrm rot="8916162">
          <a:off x="2934358" y="4145958"/>
          <a:ext cx="19984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989922" y="4252999"/>
        <a:ext cx="139891" cy="367974"/>
      </dsp:txXfrm>
    </dsp:sp>
    <dsp:sp modelId="{3D4ED927-CD95-490A-9B6E-D1CB8379F1F2}">
      <dsp:nvSpPr>
        <dsp:cNvPr id="0" name=""/>
        <dsp:cNvSpPr/>
      </dsp:nvSpPr>
      <dsp:spPr>
        <a:xfrm>
          <a:off x="0" y="4149089"/>
          <a:ext cx="3261661" cy="232018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Визуализация изучаемого материала</a:t>
          </a:r>
          <a:endParaRPr lang="ru-RU" sz="2400" b="1" kern="1200" dirty="0"/>
        </a:p>
      </dsp:txBody>
      <dsp:txXfrm>
        <a:off x="477659" y="4488873"/>
        <a:ext cx="2306343" cy="1640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0B715-8B90-4FEB-AF31-CA8395F1373A}">
      <dsp:nvSpPr>
        <dsp:cNvPr id="0" name=""/>
        <dsp:cNvSpPr/>
      </dsp:nvSpPr>
      <dsp:spPr>
        <a:xfrm>
          <a:off x="2852913" y="2143077"/>
          <a:ext cx="3654546" cy="244829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  <a:softEdge rad="317500"/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artDeco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В памяти человека остается</a:t>
          </a:r>
          <a:endParaRPr lang="ru-RU" sz="2800" b="1" kern="1200" dirty="0">
            <a:solidFill>
              <a:srgbClr val="FFFF00"/>
            </a:solidFill>
            <a:effectLst>
              <a:reflection blurRad="6350" stA="55000" endA="300" endPos="45500" dir="5400000" sy="-100000" algn="bl" rotWithShape="0"/>
            </a:effectLst>
          </a:endParaRPr>
        </a:p>
      </dsp:txBody>
      <dsp:txXfrm>
        <a:off x="3388109" y="2501621"/>
        <a:ext cx="2584154" cy="1731205"/>
      </dsp:txXfrm>
    </dsp:sp>
    <dsp:sp modelId="{31BAF31E-15C1-472F-9065-224D24280F35}">
      <dsp:nvSpPr>
        <dsp:cNvPr id="0" name=""/>
        <dsp:cNvSpPr/>
      </dsp:nvSpPr>
      <dsp:spPr>
        <a:xfrm rot="12932784">
          <a:off x="2937795" y="1957008"/>
          <a:ext cx="39578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045466" y="2114180"/>
        <a:ext cx="277046" cy="367974"/>
      </dsp:txXfrm>
    </dsp:sp>
    <dsp:sp modelId="{04D46CE6-C15B-4067-8BFE-48B1B7ABC595}">
      <dsp:nvSpPr>
        <dsp:cNvPr id="0" name=""/>
        <dsp:cNvSpPr/>
      </dsp:nvSpPr>
      <dsp:spPr>
        <a:xfrm>
          <a:off x="78957" y="-49056"/>
          <a:ext cx="3146056" cy="250516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33% увиденного</a:t>
          </a:r>
          <a:endParaRPr lang="ru-RU" sz="3200" b="1" kern="1200" dirty="0"/>
        </a:p>
      </dsp:txBody>
      <dsp:txXfrm>
        <a:off x="539686" y="317817"/>
        <a:ext cx="2224598" cy="1771421"/>
      </dsp:txXfrm>
    </dsp:sp>
    <dsp:sp modelId="{C53B016B-E614-45CA-A38A-CA08AA7084B8}">
      <dsp:nvSpPr>
        <dsp:cNvPr id="0" name=""/>
        <dsp:cNvSpPr/>
      </dsp:nvSpPr>
      <dsp:spPr>
        <a:xfrm rot="19444814">
          <a:off x="6007267" y="1969382"/>
          <a:ext cx="35850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017493" y="2123588"/>
        <a:ext cx="250955" cy="367974"/>
      </dsp:txXfrm>
    </dsp:sp>
    <dsp:sp modelId="{28DC4931-3570-4EDF-9B75-4D9C573CAE4B}">
      <dsp:nvSpPr>
        <dsp:cNvPr id="0" name=""/>
        <dsp:cNvSpPr/>
      </dsp:nvSpPr>
      <dsp:spPr>
        <a:xfrm>
          <a:off x="6156174" y="0"/>
          <a:ext cx="2828912" cy="254674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50% увиденного и услышанного</a:t>
          </a:r>
          <a:endParaRPr lang="ru-RU" sz="2400" b="1" kern="1200" dirty="0"/>
        </a:p>
      </dsp:txBody>
      <dsp:txXfrm>
        <a:off x="6570459" y="372962"/>
        <a:ext cx="2000342" cy="1800820"/>
      </dsp:txXfrm>
    </dsp:sp>
    <dsp:sp modelId="{262D6C96-50C2-4FC6-9CD1-6E7700210FA0}">
      <dsp:nvSpPr>
        <dsp:cNvPr id="0" name=""/>
        <dsp:cNvSpPr/>
      </dsp:nvSpPr>
      <dsp:spPr>
        <a:xfrm rot="2071389">
          <a:off x="6003187" y="4035799"/>
          <a:ext cx="18945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008191" y="4142351"/>
        <a:ext cx="132617" cy="367974"/>
      </dsp:txXfrm>
    </dsp:sp>
    <dsp:sp modelId="{7BEA2320-750C-4AC8-BCA6-17F824A9FFDE}">
      <dsp:nvSpPr>
        <dsp:cNvPr id="0" name=""/>
        <dsp:cNvSpPr/>
      </dsp:nvSpPr>
      <dsp:spPr>
        <a:xfrm>
          <a:off x="5882969" y="3940047"/>
          <a:ext cx="3261030" cy="275226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75% материала, если ученик вовлечен в активные действия в процессе обучения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6360536" y="4343107"/>
        <a:ext cx="2305896" cy="1946149"/>
      </dsp:txXfrm>
    </dsp:sp>
    <dsp:sp modelId="{DFE4706E-56DF-4CF4-BAA9-3C78B8058603}">
      <dsp:nvSpPr>
        <dsp:cNvPr id="0" name=""/>
        <dsp:cNvSpPr/>
      </dsp:nvSpPr>
      <dsp:spPr>
        <a:xfrm rot="8947260">
          <a:off x="3032136" y="3979836"/>
          <a:ext cx="22161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093907" y="4085434"/>
        <a:ext cx="155127" cy="367974"/>
      </dsp:txXfrm>
    </dsp:sp>
    <dsp:sp modelId="{3D4ED927-CD95-490A-9B6E-D1CB8379F1F2}">
      <dsp:nvSpPr>
        <dsp:cNvPr id="0" name=""/>
        <dsp:cNvSpPr/>
      </dsp:nvSpPr>
      <dsp:spPr>
        <a:xfrm>
          <a:off x="78954" y="3983401"/>
          <a:ext cx="3261661" cy="232018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25% услышанного</a:t>
          </a:r>
          <a:endParaRPr lang="ru-RU" sz="2800" b="1" kern="1200" dirty="0"/>
        </a:p>
      </dsp:txBody>
      <dsp:txXfrm>
        <a:off x="556613" y="4323185"/>
        <a:ext cx="2306343" cy="1640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D27D8-F89C-42DB-9CD7-71CAF5EA90A9}">
      <dsp:nvSpPr>
        <dsp:cNvPr id="0" name=""/>
        <dsp:cNvSpPr/>
      </dsp:nvSpPr>
      <dsp:spPr>
        <a:xfrm rot="5400000">
          <a:off x="-217008" y="219451"/>
          <a:ext cx="1446724" cy="101270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508795"/>
        <a:ext cx="1012706" cy="434018"/>
      </dsp:txXfrm>
    </dsp:sp>
    <dsp:sp modelId="{F292BB91-36B2-412B-A361-D99E783805B4}">
      <dsp:nvSpPr>
        <dsp:cNvPr id="0" name=""/>
        <dsp:cNvSpPr/>
      </dsp:nvSpPr>
      <dsp:spPr>
        <a:xfrm rot="5400000">
          <a:off x="3936670" y="-2921520"/>
          <a:ext cx="940370" cy="6788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владеть пользовательскими навыками;</a:t>
          </a:r>
          <a:endParaRPr lang="ru-RU" sz="2200" kern="1200" dirty="0"/>
        </a:p>
      </dsp:txBody>
      <dsp:txXfrm rot="-5400000">
        <a:off x="1012707" y="48348"/>
        <a:ext cx="6742392" cy="848560"/>
      </dsp:txXfrm>
    </dsp:sp>
    <dsp:sp modelId="{63B57E9B-B701-4C06-ADAC-14A8772BFB7A}">
      <dsp:nvSpPr>
        <dsp:cNvPr id="0" name=""/>
        <dsp:cNvSpPr/>
      </dsp:nvSpPr>
      <dsp:spPr>
        <a:xfrm rot="5400000">
          <a:off x="-217008" y="1521531"/>
          <a:ext cx="1446724" cy="1012706"/>
        </a:xfrm>
        <a:prstGeom prst="chevron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9525" cap="flat" cmpd="sng" algn="ctr">
          <a:solidFill>
            <a:schemeClr val="accent5">
              <a:hueOff val="-612379"/>
              <a:satOff val="90"/>
              <a:lumOff val="-21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1810875"/>
        <a:ext cx="1012706" cy="434018"/>
      </dsp:txXfrm>
    </dsp:sp>
    <dsp:sp modelId="{414A7272-BE52-4DC9-9B9C-79031A265712}">
      <dsp:nvSpPr>
        <dsp:cNvPr id="0" name=""/>
        <dsp:cNvSpPr/>
      </dsp:nvSpPr>
      <dsp:spPr>
        <a:xfrm rot="5400000">
          <a:off x="3936670" y="-1619440"/>
          <a:ext cx="940370" cy="6788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2379"/>
              <a:satOff val="90"/>
              <a:lumOff val="-21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уметь одновременно использовать различные виды программного обеспечения;</a:t>
          </a:r>
          <a:endParaRPr lang="ru-RU" sz="2200" kern="1200" dirty="0"/>
        </a:p>
      </dsp:txBody>
      <dsp:txXfrm rot="-5400000">
        <a:off x="1012707" y="1350428"/>
        <a:ext cx="6742392" cy="848560"/>
      </dsp:txXfrm>
    </dsp:sp>
    <dsp:sp modelId="{AE9D2BE6-F73C-4B76-AECA-C5222BDC4F5F}">
      <dsp:nvSpPr>
        <dsp:cNvPr id="0" name=""/>
        <dsp:cNvSpPr/>
      </dsp:nvSpPr>
      <dsp:spPr>
        <a:xfrm rot="5400000">
          <a:off x="-217008" y="2823611"/>
          <a:ext cx="1446724" cy="1012706"/>
        </a:xfrm>
        <a:prstGeom prst="chevron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9525" cap="flat" cmpd="sng" algn="ctr">
          <a:solidFill>
            <a:schemeClr val="accent5">
              <a:hueOff val="-1224758"/>
              <a:satOff val="180"/>
              <a:lumOff val="-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3112955"/>
        <a:ext cx="1012706" cy="434018"/>
      </dsp:txXfrm>
    </dsp:sp>
    <dsp:sp modelId="{FE0A80FE-0813-4245-AB04-A817B51C8D19}">
      <dsp:nvSpPr>
        <dsp:cNvPr id="0" name=""/>
        <dsp:cNvSpPr/>
      </dsp:nvSpPr>
      <dsp:spPr>
        <a:xfrm rot="5400000">
          <a:off x="3936670" y="-317360"/>
          <a:ext cx="940370" cy="6788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4758"/>
              <a:satOff val="180"/>
              <a:lumOff val="-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четко представлять возможности использования  интерактивной доски в теме урока;</a:t>
          </a:r>
          <a:endParaRPr lang="ru-RU" sz="2200" kern="1200" dirty="0"/>
        </a:p>
      </dsp:txBody>
      <dsp:txXfrm rot="-5400000">
        <a:off x="1012707" y="2652508"/>
        <a:ext cx="6742392" cy="848560"/>
      </dsp:txXfrm>
    </dsp:sp>
    <dsp:sp modelId="{9AEAC12F-AB87-46CE-A3ED-1388650E056B}">
      <dsp:nvSpPr>
        <dsp:cNvPr id="0" name=""/>
        <dsp:cNvSpPr/>
      </dsp:nvSpPr>
      <dsp:spPr>
        <a:xfrm rot="5400000">
          <a:off x="-217008" y="4125691"/>
          <a:ext cx="1446724" cy="1012706"/>
        </a:xfrm>
        <a:prstGeom prst="chevron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4415035"/>
        <a:ext cx="1012706" cy="434018"/>
      </dsp:txXfrm>
    </dsp:sp>
    <dsp:sp modelId="{C6E5F818-EE9B-483F-A0B9-58C35151C24D}">
      <dsp:nvSpPr>
        <dsp:cNvPr id="0" name=""/>
        <dsp:cNvSpPr/>
      </dsp:nvSpPr>
      <dsp:spPr>
        <a:xfrm rot="5400000">
          <a:off x="3936670" y="984719"/>
          <a:ext cx="940370" cy="6788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всегда иметь альтернативный план проведения урока  без использования ТСО.</a:t>
          </a:r>
          <a:endParaRPr lang="ru-RU" sz="2200" kern="1200" dirty="0"/>
        </a:p>
      </dsp:txBody>
      <dsp:txXfrm rot="-5400000">
        <a:off x="1012707" y="3954588"/>
        <a:ext cx="6742392" cy="848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631FC-13C2-432D-A18C-CA0A7107B757}">
      <dsp:nvSpPr>
        <dsp:cNvPr id="0" name=""/>
        <dsp:cNvSpPr/>
      </dsp:nvSpPr>
      <dsp:spPr>
        <a:xfrm rot="10800000">
          <a:off x="1763663" y="53770"/>
          <a:ext cx="6242508" cy="906310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29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Проекция-демонстрация (презентация </a:t>
          </a:r>
          <a:r>
            <a:rPr lang="en-US" sz="1400" b="1" kern="1200" dirty="0" smtClean="0"/>
            <a:t>Notebook </a:t>
          </a:r>
          <a:r>
            <a:rPr lang="ru-RU" sz="1400" b="1" kern="1200" dirty="0" smtClean="0"/>
            <a:t>или </a:t>
          </a:r>
          <a:r>
            <a:rPr lang="en-US" sz="1400" b="1" kern="1200" dirty="0" smtClean="0"/>
            <a:t>PowerPoint</a:t>
          </a:r>
          <a:r>
            <a:rPr lang="ru-RU" sz="1400" b="1" kern="1200" dirty="0" smtClean="0"/>
            <a:t>, видео, мультимедиа, текстовый документ;</a:t>
          </a:r>
          <a:endParaRPr lang="ru-RU" sz="1400" kern="1200" dirty="0"/>
        </a:p>
      </dsp:txBody>
      <dsp:txXfrm rot="10800000">
        <a:off x="1990240" y="53770"/>
        <a:ext cx="6015931" cy="906310"/>
      </dsp:txXfrm>
    </dsp:sp>
    <dsp:sp modelId="{6DEFE800-DC8C-4BFA-BDCD-A068F862C7BF}">
      <dsp:nvSpPr>
        <dsp:cNvPr id="0" name=""/>
        <dsp:cNvSpPr/>
      </dsp:nvSpPr>
      <dsp:spPr>
        <a:xfrm>
          <a:off x="899602" y="0"/>
          <a:ext cx="921365" cy="9213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C7CF8-0497-40C4-925A-B158EB7C11B9}">
      <dsp:nvSpPr>
        <dsp:cNvPr id="0" name=""/>
        <dsp:cNvSpPr/>
      </dsp:nvSpPr>
      <dsp:spPr>
        <a:xfrm rot="10800000">
          <a:off x="1835675" y="1061880"/>
          <a:ext cx="6178112" cy="793719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29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Онлайн</a:t>
          </a:r>
          <a:r>
            <a:rPr lang="ru-RU" sz="1400" b="1" kern="1200" dirty="0" smtClean="0"/>
            <a:t> (просмотр </a:t>
          </a:r>
          <a:r>
            <a:rPr lang="en-US" sz="1400" b="1" kern="1200" dirty="0" smtClean="0"/>
            <a:t>Web</a:t>
          </a:r>
          <a:r>
            <a:rPr lang="ru-RU" sz="1400" b="1" kern="1200" dirty="0" smtClean="0"/>
            <a:t>-страниц, использование ресурсов Интернета);</a:t>
          </a:r>
          <a:endParaRPr lang="ru-RU" sz="1400" kern="1200" dirty="0"/>
        </a:p>
      </dsp:txBody>
      <dsp:txXfrm rot="10800000">
        <a:off x="2034105" y="1061880"/>
        <a:ext cx="5979682" cy="793719"/>
      </dsp:txXfrm>
    </dsp:sp>
    <dsp:sp modelId="{310DBBDB-08B3-469C-91DD-851070FBBA72}">
      <dsp:nvSpPr>
        <dsp:cNvPr id="0" name=""/>
        <dsp:cNvSpPr/>
      </dsp:nvSpPr>
      <dsp:spPr>
        <a:xfrm>
          <a:off x="899595" y="989875"/>
          <a:ext cx="921365" cy="9213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72F63-9979-4E56-BD02-7389B9DFF3ED}">
      <dsp:nvSpPr>
        <dsp:cNvPr id="0" name=""/>
        <dsp:cNvSpPr/>
      </dsp:nvSpPr>
      <dsp:spPr>
        <a:xfrm rot="10800000">
          <a:off x="1763663" y="3942203"/>
          <a:ext cx="6080760" cy="921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Интерактивные средства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994004" y="3942203"/>
        <a:ext cx="5850419" cy="921365"/>
      </dsp:txXfrm>
    </dsp:sp>
    <dsp:sp modelId="{28E3F940-2944-4E32-8072-BC938C827FDD}">
      <dsp:nvSpPr>
        <dsp:cNvPr id="0" name=""/>
        <dsp:cNvSpPr/>
      </dsp:nvSpPr>
      <dsp:spPr>
        <a:xfrm>
          <a:off x="899591" y="1997984"/>
          <a:ext cx="921365" cy="9213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F9B9B-68B1-4D13-B2B6-7E034AC63716}">
      <dsp:nvSpPr>
        <dsp:cNvPr id="0" name=""/>
        <dsp:cNvSpPr/>
      </dsp:nvSpPr>
      <dsp:spPr>
        <a:xfrm rot="10800000">
          <a:off x="1835720" y="1997987"/>
          <a:ext cx="6160539" cy="708668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29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граффити;</a:t>
          </a:r>
          <a:endParaRPr lang="ru-RU" sz="1400" kern="1200" dirty="0"/>
        </a:p>
      </dsp:txBody>
      <dsp:txXfrm rot="10800000">
        <a:off x="2012887" y="1997987"/>
        <a:ext cx="5983372" cy="708668"/>
      </dsp:txXfrm>
    </dsp:sp>
    <dsp:sp modelId="{D6E7F747-DEBE-49EB-B402-9B32DBAB7F72}">
      <dsp:nvSpPr>
        <dsp:cNvPr id="0" name=""/>
        <dsp:cNvSpPr/>
      </dsp:nvSpPr>
      <dsp:spPr>
        <a:xfrm>
          <a:off x="899593" y="2934089"/>
          <a:ext cx="921365" cy="9213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7AE82-02C4-40D2-A49D-6F59D11C4076}">
      <dsp:nvSpPr>
        <dsp:cNvPr id="0" name=""/>
        <dsp:cNvSpPr/>
      </dsp:nvSpPr>
      <dsp:spPr>
        <a:xfrm rot="10800000">
          <a:off x="1835705" y="3006096"/>
          <a:ext cx="6016729" cy="708649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29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Объект: соединение, классификация, группировка, сортировка. Заполнение пропусков, упорядочение и т. д.);</a:t>
          </a:r>
          <a:endParaRPr lang="ru-RU" sz="1400" kern="1200" dirty="0"/>
        </a:p>
      </dsp:txBody>
      <dsp:txXfrm rot="10800000">
        <a:off x="2012867" y="3006096"/>
        <a:ext cx="5839567" cy="708649"/>
      </dsp:txXfrm>
    </dsp:sp>
    <dsp:sp modelId="{432B9F2E-046C-4EE4-A784-8FC9B311958B}">
      <dsp:nvSpPr>
        <dsp:cNvPr id="0" name=""/>
        <dsp:cNvSpPr/>
      </dsp:nvSpPr>
      <dsp:spPr>
        <a:xfrm>
          <a:off x="899594" y="3942198"/>
          <a:ext cx="921365" cy="9213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3124F-6EA5-4979-BA24-6E1F04876471}">
      <dsp:nvSpPr>
        <dsp:cNvPr id="0" name=""/>
        <dsp:cNvSpPr/>
      </dsp:nvSpPr>
      <dsp:spPr>
        <a:xfrm>
          <a:off x="2629849" y="1624684"/>
          <a:ext cx="4355215" cy="3804046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 prst="coolSlant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rPr>
            <a:t>Преимущества на уроке </a:t>
          </a:r>
          <a:endParaRPr lang="ru-RU" sz="24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algn="tl" rotWithShape="0">
                <a:srgbClr val="000000"/>
              </a:outerShdw>
            </a:effectLst>
          </a:endParaRPr>
        </a:p>
      </dsp:txBody>
      <dsp:txXfrm>
        <a:off x="2629849" y="1624684"/>
        <a:ext cx="4355215" cy="3804046"/>
      </dsp:txXfrm>
    </dsp:sp>
    <dsp:sp modelId="{65404D39-B4B7-4D15-98EE-213B9DFC0170}">
      <dsp:nvSpPr>
        <dsp:cNvPr id="0" name=""/>
        <dsp:cNvSpPr/>
      </dsp:nvSpPr>
      <dsp:spPr>
        <a:xfrm>
          <a:off x="3036798" y="6"/>
          <a:ext cx="3412230" cy="254779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Наглядность и интерактивность</a:t>
          </a:r>
          <a:endParaRPr lang="ru-RU" sz="1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036798" y="6"/>
        <a:ext cx="3412230" cy="2547798"/>
      </dsp:txXfrm>
    </dsp:sp>
    <dsp:sp modelId="{B771B1F9-2F7D-4E08-A59F-75091CAD04B3}">
      <dsp:nvSpPr>
        <dsp:cNvPr id="0" name=""/>
        <dsp:cNvSpPr/>
      </dsp:nvSpPr>
      <dsp:spPr>
        <a:xfrm>
          <a:off x="6009435" y="477990"/>
          <a:ext cx="2667017" cy="259097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rPr>
            <a:t>Многократное использование</a:t>
          </a:r>
          <a:endParaRPr lang="ru-RU" sz="1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0070C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6009435" y="477990"/>
        <a:ext cx="2667017" cy="2590974"/>
      </dsp:txXfrm>
    </dsp:sp>
    <dsp:sp modelId="{761C681C-8BA2-476D-A862-E8D0847E659E}">
      <dsp:nvSpPr>
        <dsp:cNvPr id="0" name=""/>
        <dsp:cNvSpPr/>
      </dsp:nvSpPr>
      <dsp:spPr>
        <a:xfrm>
          <a:off x="831828" y="692699"/>
          <a:ext cx="2751562" cy="237939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Экономия времени</a:t>
          </a:r>
          <a:endParaRPr lang="ru-RU" sz="2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831828" y="692699"/>
        <a:ext cx="2751562" cy="2379393"/>
      </dsp:txXfrm>
    </dsp:sp>
    <dsp:sp modelId="{10FCB48F-694B-4DD1-93DC-CF73E46CC906}">
      <dsp:nvSpPr>
        <dsp:cNvPr id="0" name=""/>
        <dsp:cNvSpPr/>
      </dsp:nvSpPr>
      <dsp:spPr>
        <a:xfrm>
          <a:off x="784931" y="3086828"/>
          <a:ext cx="2959130" cy="298537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Повышение уровня компьютерной компетенции учителя и ученика</a:t>
          </a:r>
          <a:endParaRPr lang="ru-RU" sz="1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784931" y="3086828"/>
        <a:ext cx="2959130" cy="2985377"/>
      </dsp:txXfrm>
    </dsp:sp>
    <dsp:sp modelId="{1EB81365-1E64-43D9-8316-BE7C72A83AC5}">
      <dsp:nvSpPr>
        <dsp:cNvPr id="0" name=""/>
        <dsp:cNvSpPr/>
      </dsp:nvSpPr>
      <dsp:spPr>
        <a:xfrm>
          <a:off x="6073299" y="2966804"/>
          <a:ext cx="2964284" cy="296253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Учиться становиться интересно и увлекательно</a:t>
          </a:r>
          <a:endParaRPr lang="ru-RU" sz="1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6073299" y="2966804"/>
        <a:ext cx="2964284" cy="2962534"/>
      </dsp:txXfrm>
    </dsp:sp>
    <dsp:sp modelId="{C8577F8D-7290-4511-A2B9-A776C6943C3F}">
      <dsp:nvSpPr>
        <dsp:cNvPr id="0" name=""/>
        <dsp:cNvSpPr/>
      </dsp:nvSpPr>
      <dsp:spPr>
        <a:xfrm>
          <a:off x="3179660" y="4216844"/>
          <a:ext cx="3571904" cy="264114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Ученикам нравиться работать с интерактивной доской</a:t>
          </a:r>
          <a:endParaRPr lang="ru-RU" sz="1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179660" y="4216844"/>
        <a:ext cx="3571904" cy="264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AB733D-3FE3-491D-8C33-205344A15C0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59724F-59EA-4E6E-B6DA-D8508393E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6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FE74A2-046A-421E-9B9F-8BE3FB8F95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FE74A2-046A-421E-9B9F-8BE3FB8F95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FE74A2-046A-421E-9B9F-8BE3FB8F95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67E89-01FB-4D16-A29B-BF957D4C0E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0A0D-249E-484E-8E8D-2EC7B28C9919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AD17-E612-4BC4-9A09-4BEDE27FC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C7CF-998C-44B5-8BC6-B9B070531BB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EBC7-19DE-4779-9D12-0B6799AA0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89BC-0EFD-4D46-AC6B-3A11021765BB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2785-70C0-4E60-901E-8660EC5C8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52A9-0B28-4890-A1A6-D01E5B90115B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88E5-241F-44B6-914F-3055E68A2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8DB0-DB86-4F36-A6E0-0D6541258A55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1F2B-1454-4948-9AE8-AAD4F4E77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21BB-5E9A-4A0B-842F-E062F8683300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0AD0-1859-4D10-90B8-1C952A493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1F27-9540-4F85-B450-5D95CDBC578A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05A7-68F6-48AF-AF36-FEDF8685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FB1E-34C8-4C6E-B4AE-CEE01B25358B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47C7-425F-4379-91A4-34EFDB1E7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8B86-6C07-49C0-8BBE-EAE9F2F8296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34DB-C4BF-4D55-A6CB-83871BD89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0D6E-9E8D-4107-87BD-8673143DB845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7032-B836-4844-BCA4-A2749916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8C22-8A1E-42AD-A9F4-AB097003359B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8B18-62CD-4D15-9704-6DECE8782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231A-489F-4FE3-B8F2-AFD2541A2D0E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BAE9-ED43-443F-8E0C-034F80881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CC30-609F-4910-8BE9-CAEA7AD65C79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6142-9C53-482D-BBE0-391E2DA09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8B30-2960-4A8C-809A-7B063FF31D57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29F4-DD05-4625-BD85-5B264076C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C50A-74B8-4C1F-82CC-C851047ECEB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5E6F-10F2-4072-834A-5E5270BE0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E8A3-0F5B-4FB0-938D-56B82BA82B5A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5D22-19B8-4532-808E-849071730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A65E-A4E6-46C4-8777-B51A4BE54B8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90D2-4D84-4772-AA5D-D47BCFB29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5A21-8698-49F2-8B21-8129402EF8E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A461-CDAE-44EA-AD6E-7449B93EC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BF07-85CF-451D-BB4C-3230F762D588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EC17-8460-4D74-94D2-E202C15C4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82D6-A57E-4A41-B2DA-A6E4ED5E599D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A58F-391E-4C98-9866-462FC249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7E73-A104-4F2B-8944-EF7F780D3CCD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8FAA-CFE9-4F5D-993A-7F0470A4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54F4-E075-46DF-9C14-0F30404F19D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2287-865B-4AA5-96D3-E2EE85EFA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B6D7-9FF7-4E62-99F0-C217BD17F6FD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B4DD-5BC6-4D55-A0CD-BF5B404A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E7E8-24C0-4267-B10C-5D6BF8239A7F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6EB6-EA1A-41A4-8739-0F8DBE95F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0297-D893-47A8-B946-8B000B6DB82A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5E9B-C6E3-4C61-933B-42C668792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7471-6950-4151-BA71-554A3D0CF67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BBD5-22B2-460C-BDB4-3E1F08D85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530225"/>
            <a:ext cx="2044700" cy="5507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6462" cy="5507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ADA6-C66D-4C13-917F-FD85B4E054E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378A-2091-4FB1-B04B-12F19EE9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9B00B8AD-2818-4DDB-A30C-0C6E837B8F56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E0B2D-401F-469A-9E60-B622DF651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AB8E3-8053-40DE-B561-D707EFC1897A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DC002-15FD-449C-AB4A-ADDDAA7B6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FDA2-7932-42A5-B6E4-63FB6D2449C6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260A4-4254-40B0-BB69-48BDDE46D3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2A4BF-304E-431A-A524-974D80C3BF6F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681A-617D-4212-9D69-579800714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56F6A-0DD8-47CD-A53B-9FF51E278644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8758-4D5D-4973-92E5-3EF79AF2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DDCF6-62E7-4825-ACEB-F63F7B3ABE51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D326B-2657-4754-9EC4-D445B50EFD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1BFD-B789-4A50-A79A-EE88E9B3769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818E-EEF7-4F79-92CF-170175B8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A4DC2-9C4C-4231-8658-DD6116788421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8E7B5-4BE9-4B2D-8B84-939266233E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B0DAA-0702-4B1E-9E6E-3880077FC217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61E54-1D24-448C-B634-9BCD04B53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CA4FB-AE8E-46B1-BE7C-D171AD093566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D4D2F-7FF7-4DBA-B7AC-794B3DBEF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78FC1-868C-4662-9940-4146FA37AA83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22AE9-FDBF-49F0-9384-6393F363C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03D65-ED8E-4407-B425-71B09DFAC21F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E820-1867-4EF0-ABBA-2B14307AB8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9D64-B061-4C91-AE38-5B688C2CBDA3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BF02-1180-4CE5-B3C1-343290562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C5F5-1D43-4ABE-8E15-3275EC57B48E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4D8D-BFDC-48F2-9B8B-27873C8EC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9D4E-DF54-45E5-BDCA-C4535EE9E1FC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7452-E58A-4B9E-AEA2-75750D8B0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06FC-52F4-4CA9-9C31-5CE477EB8292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5C31-4D7D-4196-9C98-B1A412D6A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E3F8-7FBE-4094-828E-4CD169FB8A93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EBE72-B364-4B87-AB20-015FD7D08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94B1F-D81A-4CFA-89FC-EEECB5A7C17F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2DA130-46DA-4B95-81B1-3BAA2F292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28" r:id="rId2"/>
    <p:sldLayoutId id="214748377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79" r:id="rId9"/>
    <p:sldLayoutId id="2147483722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D15516-83E4-42E3-859E-C98049CC3B2E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0204D88-2CDF-48E4-8CBD-EA4C38A82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9636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4B41D59-ECB1-4A51-AEB4-0FC71C7587BA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2BDB9A3-BEB9-464D-9D8A-5B2B64091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>
          <a:solidFill>
            <a:schemeClr val="tx1"/>
          </a:solidFill>
          <a:latin typeface="+mn-lt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>
          <a:solidFill>
            <a:schemeClr val="tx1"/>
          </a:solidFill>
          <a:latin typeface="+mn-lt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84CE34F-EE12-43C7-ACCB-C852BD42598D}" type="datetimeFigureOut">
              <a:rPr lang="ru-RU" smtClean="0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CF20831-8671-4490-BA41-80C3CB41CC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6616824" cy="20882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интерактивной доски на уроках математики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275856" y="3573016"/>
            <a:ext cx="48965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математики и информатики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Яковцевской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ООШ</a:t>
            </a:r>
          </a:p>
          <a:p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Кочетова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Н. Н.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9411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 </a:t>
            </a:r>
            <a:r>
              <a:rPr lang="ru-RU" dirty="0" err="1" smtClean="0"/>
              <a:t>Яковцево</a:t>
            </a:r>
            <a:endParaRPr lang="ru-RU" dirty="0" smtClean="0"/>
          </a:p>
          <a:p>
            <a:pPr algn="ctr"/>
            <a:r>
              <a:rPr lang="ru-RU" dirty="0" smtClean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201729" name="Picture 1" descr="D:\для работы\портфолио\разработка темы\картинки\1288004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96592">
            <a:off x="1115616" y="3356992"/>
            <a:ext cx="2135173" cy="301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14290"/>
            <a:ext cx="8572560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Режимы работы: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0940431"/>
              </p:ext>
            </p:extLst>
          </p:nvPr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ДЕМОНСТРАЦИЯ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Оперативная проверка домашнего задания по готовым текстам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395" y="1988840"/>
            <a:ext cx="7978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ДЕМОНСТРАЦИЯ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самостоятельных и тестовых работ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510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23167" t="25359" r="21825" b="16855"/>
          <a:stretch>
            <a:fillRect/>
          </a:stretch>
        </p:blipFill>
        <p:spPr bwMode="auto">
          <a:xfrm>
            <a:off x="1403648" y="1847104"/>
            <a:ext cx="7344816" cy="48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ИНТЕРАКТИВНЫЕ СРЕДСТВА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Использование интерактивных инструментов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61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166" y="2060848"/>
            <a:ext cx="7894314" cy="4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ГРАФФИТИ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55679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Электронное перо: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-подчеркнуть верный ответ, убрать неверный;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-написать;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-исправить ошибку;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-начертить;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-дорисовать;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работа с </a:t>
            </a:r>
            <a:r>
              <a:rPr lang="ru-RU" b="1" dirty="0" err="1" smtClean="0">
                <a:solidFill>
                  <a:srgbClr val="7030A0"/>
                </a:solidFill>
              </a:rPr>
              <a:t>текстом-выделение</a:t>
            </a:r>
            <a:r>
              <a:rPr lang="ru-RU" b="1" dirty="0" smtClean="0">
                <a:solidFill>
                  <a:srgbClr val="7030A0"/>
                </a:solidFill>
              </a:rPr>
              <a:t> главного.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Ластик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9633" name="Picture 1" descr="C:\Users\user1\Desktop\9206456844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3024336" cy="3024336"/>
          </a:xfrm>
          <a:prstGeom prst="rect">
            <a:avLst/>
          </a:prstGeom>
          <a:noFill/>
        </p:spPr>
      </p:pic>
      <p:pic>
        <p:nvPicPr>
          <p:cNvPr id="4" name="Picture 1" descr="C:\Users\user1\Desktop\pl1408972-smart_mobile_digital_interactive_whiteboard_electronic_smart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05064"/>
            <a:ext cx="3960440" cy="26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ОБЪЕКТ, ИНТЕРАКТИВНОЕ СРЕДСТВО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70080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Пример: задание:</a:t>
            </a:r>
          </a:p>
          <a:p>
            <a:r>
              <a:rPr lang="ru-RU" sz="2400" dirty="0" smtClean="0"/>
              <a:t>За одну минуту составить как можно больше слов из букв слова математика</a:t>
            </a:r>
            <a:endParaRPr lang="ru-RU" sz="2400" dirty="0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445224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Для букв слова задана утилита множественного клонирования</a:t>
            </a:r>
          </a:p>
          <a:p>
            <a:pPr algn="ctr"/>
            <a:r>
              <a:rPr lang="ru-RU" b="1" i="1" dirty="0" smtClean="0"/>
              <a:t>(возможность работы у доски не одного ученика)</a:t>
            </a:r>
            <a:endParaRPr lang="ru-RU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832648" cy="244508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ОБЪЕКТ, ИНТЕРАКТИВНОЕ СРЕДСТВО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Пример: задание:</a:t>
            </a:r>
          </a:p>
          <a:p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Отгадав загадки и взяв только первые буквы отгадок Вы получите название технического устройства</a:t>
            </a:r>
            <a:endParaRPr lang="ru-RU" sz="2400" dirty="0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1115616" y="3140968"/>
          <a:ext cx="4249496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9" name="Точечный рисунок" r:id="rId3" imgW="8400000" imgH="6268325" progId="PBrush">
                  <p:embed/>
                </p:oleObj>
              </mc:Choice>
              <mc:Fallback>
                <p:oleObj name="Точечный рисунок" r:id="rId3" imgW="8400000" imgH="626832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140968"/>
                        <a:ext cx="4249496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436096" y="299695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Для создания задания использовано интерактивное средство «Временная линия»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ОБЪЕКТ, ИНТЕРАКТИВНОЕ СРЕДСТВО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Пример: задание:</a:t>
            </a:r>
          </a:p>
          <a:p>
            <a:r>
              <a:rPr lang="ru-RU" sz="2400" dirty="0" smtClean="0"/>
              <a:t>Что такое </a:t>
            </a:r>
            <a:r>
              <a:rPr lang="ru-RU" sz="2400" dirty="0" err="1" smtClean="0"/>
              <a:t>Антифраза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208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Возьмем любое крылатое высказывание или пословицу, все слова заменим на антонимы</a:t>
            </a:r>
            <a:endParaRPr lang="ru-RU" sz="2400" dirty="0"/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21" name="Object 1"/>
          <p:cNvGraphicFramePr>
            <a:graphicFrameLocks noChangeAspect="1"/>
          </p:cNvGraphicFramePr>
          <p:nvPr/>
        </p:nvGraphicFramePr>
        <p:xfrm>
          <a:off x="1403648" y="3356992"/>
          <a:ext cx="3941079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2" name="Точечный рисунок" r:id="rId3" imgW="7306695" imgH="5466667" progId="PBrush">
                  <p:embed/>
                </p:oleObj>
              </mc:Choice>
              <mc:Fallback>
                <p:oleObj name="Точечный рисунок" r:id="rId3" imgW="7306695" imgH="5466667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356992"/>
                        <a:ext cx="3941079" cy="2952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08104" y="400506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Для задания использован метод «Волшебная труба»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ОБЪЕКТ, ИНТЕРАКТИВНОЕ СРЕДСТВО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Пример:</a:t>
            </a:r>
          </a:p>
          <a:p>
            <a:r>
              <a:rPr lang="ru-RU" sz="2400" dirty="0" smtClean="0"/>
              <a:t>Тренировка внимания</a:t>
            </a:r>
            <a:endParaRPr lang="ru-RU" sz="2400" dirty="0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5345" name="Object 1"/>
          <p:cNvGraphicFramePr>
            <a:graphicFrameLocks noChangeAspect="1"/>
          </p:cNvGraphicFramePr>
          <p:nvPr/>
        </p:nvGraphicFramePr>
        <p:xfrm>
          <a:off x="1108415" y="2564904"/>
          <a:ext cx="5076564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6" name="Точечный рисунок" r:id="rId3" imgW="7752381" imgH="5495238" progId="PBrush">
                  <p:embed/>
                </p:oleObj>
              </mc:Choice>
              <mc:Fallback>
                <p:oleObj name="Точечный рисунок" r:id="rId3" imgW="7752381" imgH="5495238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415" y="2564904"/>
                        <a:ext cx="5076564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72200" y="2924944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Для создания задания использовано интерактивное средство «Найди пару»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ОБЪЕКТ, ИНТЕРАКТИВНОЕ СРЕДСТВО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Пример:</a:t>
            </a:r>
          </a:p>
          <a:p>
            <a:r>
              <a:rPr lang="ru-RU" sz="2400" dirty="0" smtClean="0"/>
              <a:t>Тематический забег: вопросы соответствующей темы</a:t>
            </a:r>
            <a:endParaRPr lang="ru-RU" sz="2400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4109496" cy="361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2996952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Для создания задания использовано интерактивное средство «Выбор примечаний»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186766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ЦЕЛЬ-</a:t>
            </a:r>
            <a:endParaRPr lang="ru-RU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4350"/>
            <a:ext cx="8858250" cy="4572000"/>
          </a:xfrm>
        </p:spPr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опыта использования интерактивной доски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Board 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программы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Notebook 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математики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приемы можно адаптировать к любому предмету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200706" name="Picture 2" descr="D:\для работы\портфолио\разработка темы\картинки\031159d463cbadc7d050c8a135287a0c-241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85220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организации урока с использованием интерактивной доски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Board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Программное обеспечение: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Notebook 15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ИНТЕРАКТИВНОЕ СРЕДСТВО</a:t>
            </a: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«ШТОРКА»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1259632" y="1922350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Его суть в том, что закрывается фрагмент экрана (слайда) и в нужный момент появляется скрытая за «шторкой» информация.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780928"/>
            <a:ext cx="2952327" cy="145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4221088"/>
            <a:ext cx="1883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«ЗАТЕМНЕНИЕ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65313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Инструмент Затемнение позволяет во время работы скрыть часть демонстрируемого материала от аудитории. При необходимости можно постепенно открывать материал, размещенный на экране.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4915" name="Picture 3" descr="C:\Users\user1\Desktop\hello_html_m45c59ff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57192"/>
            <a:ext cx="2520280" cy="150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7416824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Итоги мониторинга учащихся 7,9 классов: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u="sng" dirty="0" smtClean="0"/>
              <a:t>С использованием интерактивной доски…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1. уроки стали интереснее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2. лучше понимаю материал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3. лучше запоминаю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4.  интересно, когда другие представляют свои презентации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5.  хочется самому делать презентации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6.  не нравится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7. никакой разницы не вижу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907704" y="2564904"/>
          <a:ext cx="62646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D:\Кочетова Н. Н\ФОТО\неделя мат физ инф 17-18\DSCN7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D:\Кочетова Н. Н\ФОТО\неделя мат физ инф 17-18\DSCN7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5"/>
            <a:ext cx="9144000" cy="685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D:\Кочетова Н. Н\ФОТО\неделя мат физ инф 17-18\DSCN7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58"/>
            <a:ext cx="9215036" cy="691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260648"/>
            <a:ext cx="8327578" cy="424847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Нужно отметить, что применение интерактивной доски на уроках математики  должно сочетаться с традиционными методами обучения. Учащиеся не должны утратить навыки работы с учебником,  дополнительной литературой, наглядными пособиями. Учитель должен четко определить целесообразность  применения интерактивной доски, являющейся одним из инструментов педагогической деятельности и требующей соответствующего ему применения.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D:\для работы\портфолио\разработка темы\картинки\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D:\для работы\портфолио\разработка темы\картинки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67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21 век – </a:t>
            </a:r>
            <a:r>
              <a:rPr lang="ru-RU" sz="2400" b="1" dirty="0" err="1" smtClean="0">
                <a:solidFill>
                  <a:srgbClr val="FF0000"/>
                </a:solidFill>
              </a:rPr>
              <a:t>век</a:t>
            </a:r>
            <a:r>
              <a:rPr lang="ru-RU" sz="2400" b="1" dirty="0" smtClean="0">
                <a:solidFill>
                  <a:srgbClr val="FF0000"/>
                </a:solidFill>
              </a:rPr>
              <a:t> новых информационных технологий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412776"/>
            <a:ext cx="2592288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КЛАССИЧЕСКИЕ СИМВОЛЫ ШКОЛЬНОЙ ЖИЗНИ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1412776"/>
            <a:ext cx="338437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НОВЫЕ ИНФОРМАЦИОННО-КОММУНИКАЦИОННЫЕ СРЕДСТВА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23928" y="1772816"/>
            <a:ext cx="15841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427984" y="2564904"/>
            <a:ext cx="360040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509120"/>
            <a:ext cx="777686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- СОВЕРШЕНСТВОВАНИЕ СУЩЕСТВУЮЩИХ ТЕХНОЛОГИЙ ОБУЧЕНИЯ;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- РАСШИРЕНИЕ СТАНДАРТНЫХ МЕТОДОВ ОБУЧЕНИЯ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548680"/>
            <a:ext cx="6912768" cy="563231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ИНТЕРАКТИВНАЯ ДОСКА – ТЕХНИЧЕСКОЕ УСТРОЙСТВО («продолжение компьютера), ПОЗВОЛЯЮЩЕЕ ИНФОРМАЦИИ, СОДЕРЖАЩЕЙСЯ В КОМПЬЮТЕРЕ, БЫТЬ ИНТЕРАКТИВНОЙ ПРИ АКТИВНОМ УЧАСТИИ ПЕДАГОГА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755" y="476672"/>
            <a:ext cx="74303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«МАТЕМАТИКА-НАУКА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ГЛАЗ, А НЕ ДЛЯ УШЕЙ»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К.Ф. Гаусс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564904"/>
            <a:ext cx="7056784" cy="378565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Математика – предмет, в котором использование интерактивной доски может активизировать все виды учебной деятельности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2898"/>
            <a:ext cx="8786842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При использовании интерактивной доски необходимо: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228420"/>
              </p:ext>
            </p:extLst>
          </p:nvPr>
        </p:nvGraphicFramePr>
        <p:xfrm>
          <a:off x="928662" y="1500150"/>
          <a:ext cx="78010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3_Аспек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Аспект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733</TotalTime>
  <Words>845</Words>
  <Application>Microsoft Office PowerPoint</Application>
  <PresentationFormat>Экран (4:3)</PresentationFormat>
  <Paragraphs>129</Paragraphs>
  <Slides>28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Calibri</vt:lpstr>
      <vt:lpstr>Constantia</vt:lpstr>
      <vt:lpstr>Corbel</vt:lpstr>
      <vt:lpstr>Garamond</vt:lpstr>
      <vt:lpstr>Times New Roman</vt:lpstr>
      <vt:lpstr>Verdana</vt:lpstr>
      <vt:lpstr>Wingdings</vt:lpstr>
      <vt:lpstr>Wingdings 2</vt:lpstr>
      <vt:lpstr>Wingdings 3</vt:lpstr>
      <vt:lpstr>Поток</vt:lpstr>
      <vt:lpstr>4_Солнцестояние</vt:lpstr>
      <vt:lpstr>3_Аспект</vt:lpstr>
      <vt:lpstr>Кутюр</vt:lpstr>
      <vt:lpstr>Точечный рисунок</vt:lpstr>
      <vt:lpstr>Презентация PowerPoint</vt:lpstr>
      <vt:lpstr>ЦЕЛЬ-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использовании интерактивной доски необходимо:</vt:lpstr>
      <vt:lpstr>Опыт организации урока с использованием интерактивной доски Smart Board. Программное обеспечение: Notebook 15. Режимы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интерактивной доски</dc:title>
  <dc:creator>Zver</dc:creator>
  <cp:lastModifiedBy>User</cp:lastModifiedBy>
  <cp:revision>86</cp:revision>
  <dcterms:created xsi:type="dcterms:W3CDTF">2008-03-16T07:45:25Z</dcterms:created>
  <dcterms:modified xsi:type="dcterms:W3CDTF">2024-12-24T12:05:17Z</dcterms:modified>
</cp:coreProperties>
</file>