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9" r:id="rId4"/>
    <p:sldId id="270" r:id="rId5"/>
    <p:sldId id="258" r:id="rId6"/>
    <p:sldId id="259" r:id="rId7"/>
    <p:sldId id="257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на тему </a:t>
            </a:r>
            <a:br>
              <a:rPr lang="ru-RU" dirty="0" smtClean="0"/>
            </a:br>
            <a:r>
              <a:rPr lang="ru-RU" dirty="0" smtClean="0"/>
              <a:t>Знакомство с Гжельской росписью </a:t>
            </a:r>
            <a:br>
              <a:rPr lang="ru-RU" dirty="0" smtClean="0"/>
            </a:br>
            <a:r>
              <a:rPr lang="ru-RU" dirty="0" smtClean="0"/>
              <a:t>Старшая группа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Воспитатель О.В. Катаева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7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Использованная литература</a:t>
            </a:r>
          </a:p>
          <a:p>
            <a:pPr marL="0" indent="0">
              <a:buNone/>
            </a:pPr>
            <a:r>
              <a:rPr lang="ru-RU" dirty="0" smtClean="0"/>
              <a:t>Комарова Т.С. «Изобразительная </a:t>
            </a:r>
            <a:r>
              <a:rPr lang="ru-RU" dirty="0"/>
              <a:t>деятельность в старшей </a:t>
            </a:r>
            <a:r>
              <a:rPr lang="ru-RU" dirty="0" smtClean="0"/>
              <a:t>группе детского по ФГОС »</a:t>
            </a:r>
          </a:p>
          <a:p>
            <a:pPr marL="0" indent="0">
              <a:buNone/>
            </a:pPr>
            <a:r>
              <a:rPr lang="ru-RU" dirty="0" smtClean="0"/>
              <a:t>Интернет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0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Продолжать знакомить детей с народными промыслами России.</a:t>
            </a:r>
          </a:p>
          <a:p>
            <a:r>
              <a:rPr lang="ru-RU" dirty="0" smtClean="0"/>
              <a:t>Формировать навыки рисования в технике Гжельской росписи.</a:t>
            </a:r>
          </a:p>
          <a:p>
            <a:r>
              <a:rPr lang="ru-RU" dirty="0" smtClean="0"/>
              <a:t>Воспитывать любовь к живописи.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208911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6664" cy="51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24744"/>
            <a:ext cx="4999286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3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79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15566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0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20880" cy="55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Презентация на тему  Знакомство с Гжельской росписью  Старшая группа   Воспитатель О.В. Катаева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на тему  Знакомство с Гжельской росписью  Старшая группа   Воспитатель О.В. Катаева</dc:title>
  <dc:creator>User</dc:creator>
  <cp:lastModifiedBy>User</cp:lastModifiedBy>
  <cp:revision>3</cp:revision>
  <dcterms:created xsi:type="dcterms:W3CDTF">2022-06-06T16:39:38Z</dcterms:created>
  <dcterms:modified xsi:type="dcterms:W3CDTF">2022-06-06T17:10:24Z</dcterms:modified>
</cp:coreProperties>
</file>