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7" r:id="rId3"/>
    <p:sldId id="288" r:id="rId4"/>
    <p:sldId id="266" r:id="rId5"/>
    <p:sldId id="283" r:id="rId6"/>
    <p:sldId id="264" r:id="rId7"/>
    <p:sldId id="289" r:id="rId8"/>
    <p:sldId id="257" r:id="rId9"/>
    <p:sldId id="259" r:id="rId10"/>
    <p:sldId id="290" r:id="rId11"/>
    <p:sldId id="262" r:id="rId12"/>
    <p:sldId id="291" r:id="rId13"/>
    <p:sldId id="292" r:id="rId14"/>
    <p:sldId id="297" r:id="rId15"/>
    <p:sldId id="258" r:id="rId16"/>
    <p:sldId id="296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F11E00A-2A78-4B53-B807-C8821BF9D764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C141C68-4140-4E0A-B0E7-C5671AC84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rasnoyeznamya.ru/gallery/rm_19_35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96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72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24744"/>
            <a:ext cx="778674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FFFFFF"/>
                </a:solidFill>
                <a:latin typeface="Book Antiqua" pitchFamily="18" charset="0"/>
              </a:rPr>
              <a:t>В нашем городе и районе насчитывается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30 воинских захоронений</a:t>
            </a:r>
            <a:r>
              <a:rPr lang="ru-RU" sz="4400" dirty="0" smtClean="0">
                <a:solidFill>
                  <a:srgbClr val="FFFFFF"/>
                </a:solidFill>
                <a:latin typeface="Book Antiqua" pitchFamily="18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ru-RU" sz="4400" dirty="0" smtClean="0">
                <a:solidFill>
                  <a:srgbClr val="FFFFFF"/>
                </a:solidFill>
                <a:latin typeface="Book Antiqua" pitchFamily="18" charset="0"/>
              </a:rPr>
              <a:t>в </a:t>
            </a:r>
            <a:r>
              <a:rPr lang="ru-RU" sz="4400" dirty="0">
                <a:solidFill>
                  <a:srgbClr val="FFFFFF"/>
                </a:solidFill>
                <a:latin typeface="Book Antiqua" pitchFamily="18" charset="0"/>
              </a:rPr>
              <a:t>братских могилах покоятся </a:t>
            </a: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4953 советских бойца.</a:t>
            </a:r>
            <a:endParaRPr lang="ru-RU" sz="4400" dirty="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5" name="Picture 2" descr="D:\мур р\1812  картины\0_659f8_52f659a2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24" y="4143380"/>
            <a:ext cx="3905276" cy="292895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70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249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76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площадь Жукова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29784" cy="7070951"/>
          </a:xfrm>
          <a:prstGeom prst="rect">
            <a:avLst/>
          </a:prstGeom>
          <a:noFill/>
        </p:spPr>
      </p:pic>
      <p:pic>
        <p:nvPicPr>
          <p:cNvPr id="5" name="Picture 2" descr="D:\мур р\1812  картины\0_659f8_52f659a2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7429552" cy="557216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548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5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846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66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8 из 9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86262" cy="626427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2" descr="D:\мур р\1812  картины\0_659f8_52f659a2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29043"/>
            <a:ext cx="3905276" cy="292895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188640"/>
            <a:ext cx="4032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«Костёр истории      </a:t>
            </a:r>
          </a:p>
          <a:p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только 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освещает прошлое, но и отбрасывает свои блики на настоящее и будущее»</a:t>
            </a:r>
          </a:p>
          <a:p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писатель- фронтовик    Ю. Трифонов)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Фашисты оккупировали Нелидово     9 октября 1941 года.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Военные действия и четырехмесячная оккупация          (109 дней) принесли неизмеримые страдания населению, причинили огромный материальный ущерб. Посёлок был почти полностью разрушен. Уцелело лишь несколько домов.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678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5167" cy="7000900"/>
          </a:xfrm>
          <a:noFill/>
          <a:ln/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567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ур р\1812  картины\0_659f8_52f659a2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24" y="4143380"/>
            <a:ext cx="3905276" cy="292895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842968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400" dirty="0">
                <a:solidFill>
                  <a:srgbClr val="FFFFFF"/>
                </a:solidFill>
                <a:latin typeface="Book Antiqua" pitchFamily="18" charset="0"/>
              </a:rPr>
              <a:t>За годы войны из Нелидовского района было призвано по мобилизации-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8627</a:t>
            </a:r>
            <a:r>
              <a:rPr lang="ru-RU" sz="5400" dirty="0">
                <a:solidFill>
                  <a:srgbClr val="FFFFFF"/>
                </a:solidFill>
                <a:latin typeface="Book Antiqua" pitchFamily="18" charset="0"/>
              </a:rPr>
              <a:t>, </a:t>
            </a:r>
            <a:endParaRPr lang="ru-RU" sz="5400" dirty="0" smtClean="0">
              <a:solidFill>
                <a:srgbClr val="FFFFFF"/>
              </a:solidFill>
              <a:latin typeface="Book Antiqu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5400" dirty="0" smtClean="0">
                <a:solidFill>
                  <a:srgbClr val="FFFFFF"/>
                </a:solidFill>
                <a:latin typeface="Book Antiqua" pitchFamily="18" charset="0"/>
              </a:rPr>
              <a:t>погибло </a:t>
            </a:r>
            <a:r>
              <a:rPr lang="ru-RU" sz="5400" dirty="0">
                <a:solidFill>
                  <a:srgbClr val="FFFFFF"/>
                </a:solidFill>
                <a:latin typeface="Book Antiqua" pitchFamily="18" charset="0"/>
              </a:rPr>
              <a:t>на фонтах свыше 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4000 человек</a:t>
            </a:r>
            <a:r>
              <a:rPr lang="ru-RU" sz="5400" dirty="0" smtClean="0">
                <a:solidFill>
                  <a:srgbClr val="FFFFFF"/>
                </a:solidFill>
                <a:latin typeface="Book Antiqua" pitchFamily="18" charset="0"/>
              </a:rPr>
              <a:t>.</a:t>
            </a:r>
            <a:endParaRPr lang="ru-RU" sz="5400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572032" cy="691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кстура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400</TotalTime>
  <Words>99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 комп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– летие  освобождения Нелидово</dc:title>
  <dc:creator>евген 1</dc:creator>
  <cp:lastModifiedBy>FFF198676</cp:lastModifiedBy>
  <cp:revision>28</cp:revision>
  <dcterms:created xsi:type="dcterms:W3CDTF">2012-01-24T11:45:38Z</dcterms:created>
  <dcterms:modified xsi:type="dcterms:W3CDTF">2024-01-28T10:53:33Z</dcterms:modified>
</cp:coreProperties>
</file>