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Override PartName="/ppt/diagrams/layout2.xml" ContentType="application/vnd.openxmlformats-officedocument.drawingml.diagramLayout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diagrams/colors2.xml" ContentType="application/vnd.openxmlformats-officedocument.drawingml.diagramColors+xml"/>
  <Override PartName="/ppt/notesSlides/notesSlide1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diagrams/quickStyle1.xml" ContentType="application/vnd.openxmlformats-officedocument.drawingml.diagram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8" r:id="rId2"/>
    <p:sldId id="297" r:id="rId3"/>
    <p:sldId id="298" r:id="rId4"/>
    <p:sldId id="296" r:id="rId5"/>
    <p:sldId id="295" r:id="rId6"/>
    <p:sldId id="299" r:id="rId7"/>
    <p:sldId id="294" r:id="rId8"/>
    <p:sldId id="303" r:id="rId9"/>
    <p:sldId id="304" r:id="rId10"/>
    <p:sldId id="308" r:id="rId11"/>
    <p:sldId id="336" r:id="rId12"/>
    <p:sldId id="335" r:id="rId13"/>
    <p:sldId id="311" r:id="rId14"/>
    <p:sldId id="338" r:id="rId15"/>
    <p:sldId id="313" r:id="rId16"/>
    <p:sldId id="315" r:id="rId17"/>
    <p:sldId id="317" r:id="rId18"/>
    <p:sldId id="318" r:id="rId19"/>
    <p:sldId id="319" r:id="rId20"/>
    <p:sldId id="321" r:id="rId21"/>
    <p:sldId id="322" r:id="rId22"/>
    <p:sldId id="325" r:id="rId23"/>
    <p:sldId id="326" r:id="rId24"/>
    <p:sldId id="329" r:id="rId25"/>
    <p:sldId id="330" r:id="rId26"/>
    <p:sldId id="271" r:id="rId27"/>
    <p:sldId id="259" r:id="rId28"/>
  </p:sldIdLst>
  <p:sldSz cx="10399713" cy="7218363"/>
  <p:notesSz cx="6858000" cy="9144000"/>
  <p:defaultTextStyle>
    <a:defPPr>
      <a:defRPr lang="ru-RU"/>
    </a:defPPr>
    <a:lvl1pPr marL="0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03331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06663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09994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13326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16657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019989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523320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026652" algn="l" defTabSz="100666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274">
          <p15:clr>
            <a:srgbClr val="A4A3A4"/>
          </p15:clr>
        </p15:guide>
        <p15:guide id="2" pos="327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FFC1C2"/>
    <a:srgbClr val="996600"/>
    <a:srgbClr val="FFCC99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30" autoAdjust="0"/>
    <p:restoredTop sz="94660" autoAdjust="0"/>
  </p:normalViewPr>
  <p:slideViewPr>
    <p:cSldViewPr>
      <p:cViewPr varScale="1">
        <p:scale>
          <a:sx n="67" d="100"/>
          <a:sy n="67" d="100"/>
        </p:scale>
        <p:origin x="-920" y="-84"/>
      </p:cViewPr>
      <p:guideLst>
        <p:guide orient="horz" pos="2274"/>
        <p:guide pos="3276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diagrams/_rels/data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_rels/drawing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image" Target="../media/image3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F71161F9-803E-4E41-835A-6229C70EBE2B}" type="doc">
      <dgm:prSet loTypeId="urn:microsoft.com/office/officeart/2008/layout/PictureStrips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4F2B40AE-96E9-4452-A60A-2F80A3A262EE}">
      <dgm:prSet phldrT="[Текст]" custT="1"/>
      <dgm:spPr/>
      <dgm:t>
        <a:bodyPr/>
        <a:lstStyle/>
        <a:p>
          <a:pPr algn="ctr"/>
          <a:r>
            <a:rPr lang="ru-RU" sz="1900" dirty="0" smtClean="0"/>
            <a:t> </a:t>
          </a:r>
          <a:r>
            <a:rPr lang="ru-RU" sz="2800" b="1" dirty="0" smtClean="0">
              <a:solidFill>
                <a:schemeClr val="tx2">
                  <a:lumMod val="75000"/>
                </a:schemeClr>
              </a:solidFill>
            </a:rPr>
            <a:t>понимание  половых различий </a:t>
          </a:r>
          <a:br>
            <a:rPr lang="ru-RU" sz="2800" b="1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2400" b="1" i="1" dirty="0" smtClean="0">
              <a:solidFill>
                <a:schemeClr val="tx2">
                  <a:lumMod val="75000"/>
                </a:schemeClr>
              </a:solidFill>
            </a:rPr>
            <a:t>(к 2 годам)</a:t>
          </a:r>
          <a:r>
            <a:rPr lang="ru-RU" sz="2400" i="1" dirty="0" smtClean="0"/>
            <a:t/>
          </a:r>
          <a:br>
            <a:rPr lang="ru-RU" sz="2400" i="1" dirty="0" smtClean="0"/>
          </a:br>
          <a:endParaRPr lang="ru-RU" sz="1900" i="1" dirty="0"/>
        </a:p>
      </dgm:t>
    </dgm:pt>
    <dgm:pt modelId="{0C90908E-9D93-4B3B-B626-B8827645E94E}" type="parTrans" cxnId="{2DAC6618-D65E-4F9B-B22B-E02F9698700B}">
      <dgm:prSet/>
      <dgm:spPr/>
      <dgm:t>
        <a:bodyPr/>
        <a:lstStyle/>
        <a:p>
          <a:endParaRPr lang="ru-RU"/>
        </a:p>
      </dgm:t>
    </dgm:pt>
    <dgm:pt modelId="{46E3B918-CD69-4E09-B9FE-C53E491DB740}" type="sibTrans" cxnId="{2DAC6618-D65E-4F9B-B22B-E02F9698700B}">
      <dgm:prSet/>
      <dgm:spPr/>
      <dgm:t>
        <a:bodyPr/>
        <a:lstStyle/>
        <a:p>
          <a:endParaRPr lang="ru-RU"/>
        </a:p>
      </dgm:t>
    </dgm:pt>
    <dgm:pt modelId="{D9EB3376-138F-4CAF-9190-6527381266D6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chemeClr val="tx2">
                  <a:lumMod val="75000"/>
                </a:schemeClr>
              </a:solidFill>
            </a:rPr>
            <a:t>осознание своего пола </a:t>
          </a:r>
          <a:br>
            <a:rPr lang="ru-RU" sz="2800" b="1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2400" b="1" i="1" dirty="0" smtClean="0">
              <a:solidFill>
                <a:schemeClr val="tx2">
                  <a:lumMod val="75000"/>
                </a:schemeClr>
              </a:solidFill>
            </a:rPr>
            <a:t>(к 4-5 годам)</a:t>
          </a:r>
          <a:endParaRPr lang="ru-RU" sz="2400" b="1" i="1" dirty="0">
            <a:solidFill>
              <a:schemeClr val="tx2">
                <a:lumMod val="75000"/>
              </a:schemeClr>
            </a:solidFill>
          </a:endParaRPr>
        </a:p>
      </dgm:t>
    </dgm:pt>
    <dgm:pt modelId="{5EBCAF61-5FD4-48E6-912E-5C20ED39EA81}" type="parTrans" cxnId="{DA0880B5-D636-4C12-909C-751CD8651D98}">
      <dgm:prSet/>
      <dgm:spPr/>
      <dgm:t>
        <a:bodyPr/>
        <a:lstStyle/>
        <a:p>
          <a:endParaRPr lang="ru-RU"/>
        </a:p>
      </dgm:t>
    </dgm:pt>
    <dgm:pt modelId="{03C2131F-E005-4D19-9E9B-9C57FE24C398}" type="sibTrans" cxnId="{DA0880B5-D636-4C12-909C-751CD8651D98}">
      <dgm:prSet/>
      <dgm:spPr/>
      <dgm:t>
        <a:bodyPr/>
        <a:lstStyle/>
        <a:p>
          <a:endParaRPr lang="ru-RU"/>
        </a:p>
      </dgm:t>
    </dgm:pt>
    <dgm:pt modelId="{08EA8E6B-0828-4378-A8E3-6DDDF54ABDC6}">
      <dgm:prSet phldrT="[Текст]" custT="1"/>
      <dgm:spPr/>
      <dgm:t>
        <a:bodyPr/>
        <a:lstStyle/>
        <a:p>
          <a:pPr algn="ctr"/>
          <a:r>
            <a:rPr lang="ru-RU" sz="2800" b="1" dirty="0" smtClean="0">
              <a:solidFill>
                <a:schemeClr val="tx2">
                  <a:lumMod val="75000"/>
                </a:schemeClr>
              </a:solidFill>
            </a:rPr>
            <a:t>гендерная идентификация </a:t>
          </a:r>
          <a:br>
            <a:rPr lang="ru-RU" sz="2800" b="1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2400" b="1" i="1" dirty="0" smtClean="0">
              <a:solidFill>
                <a:schemeClr val="tx2">
                  <a:lumMod val="75000"/>
                </a:schemeClr>
              </a:solidFill>
            </a:rPr>
            <a:t>(к</a:t>
          </a:r>
          <a:r>
            <a:rPr lang="ru-RU" sz="2800" b="1" i="1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400" b="1" i="1" dirty="0" smtClean="0">
              <a:solidFill>
                <a:schemeClr val="tx2">
                  <a:lumMod val="75000"/>
                </a:schemeClr>
              </a:solidFill>
            </a:rPr>
            <a:t>7 годам и в течение всей жизни</a:t>
          </a:r>
          <a:r>
            <a:rPr lang="ru-RU" sz="2800" b="1" i="1" dirty="0" smtClean="0">
              <a:solidFill>
                <a:schemeClr val="tx2">
                  <a:lumMod val="75000"/>
                </a:schemeClr>
              </a:solidFill>
            </a:rPr>
            <a:t>)</a:t>
          </a:r>
          <a:endParaRPr lang="ru-RU" sz="2800" b="1" i="1" dirty="0">
            <a:solidFill>
              <a:schemeClr val="tx2">
                <a:lumMod val="75000"/>
              </a:schemeClr>
            </a:solidFill>
          </a:endParaRPr>
        </a:p>
      </dgm:t>
    </dgm:pt>
    <dgm:pt modelId="{CDE9EBCD-111F-41F8-A114-4415C6A1A43F}" type="parTrans" cxnId="{FB734572-F609-4D43-B83E-4579D099C822}">
      <dgm:prSet/>
      <dgm:spPr/>
      <dgm:t>
        <a:bodyPr/>
        <a:lstStyle/>
        <a:p>
          <a:endParaRPr lang="ru-RU"/>
        </a:p>
      </dgm:t>
    </dgm:pt>
    <dgm:pt modelId="{A879616B-F601-4AE6-9C18-8F9697A6A377}" type="sibTrans" cxnId="{FB734572-F609-4D43-B83E-4579D099C822}">
      <dgm:prSet/>
      <dgm:spPr/>
      <dgm:t>
        <a:bodyPr/>
        <a:lstStyle/>
        <a:p>
          <a:endParaRPr lang="ru-RU"/>
        </a:p>
      </dgm:t>
    </dgm:pt>
    <dgm:pt modelId="{168F3774-CF80-4078-B24E-D34D86E2FE0E}" type="pres">
      <dgm:prSet presAssocID="{F71161F9-803E-4E41-835A-6229C70EBE2B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692440AB-D41B-45AD-857D-86F2B87D02E9}" type="pres">
      <dgm:prSet presAssocID="{4F2B40AE-96E9-4452-A60A-2F80A3A262EE}" presName="composite" presStyleCnt="0"/>
      <dgm:spPr/>
    </dgm:pt>
    <dgm:pt modelId="{BD7B59AB-C8BA-416F-A50D-4FBC8D57A8F8}" type="pres">
      <dgm:prSet presAssocID="{4F2B40AE-96E9-4452-A60A-2F80A3A262EE}" presName="rect1" presStyleLbl="trAlignAcc1" presStyleIdx="0" presStyleCnt="3" custScaleX="168117" custLinFactNeighborX="7115" custLinFactNeighborY="483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15944DE-3840-4AF2-B017-531258FC3E4F}" type="pres">
      <dgm:prSet presAssocID="{4F2B40AE-96E9-4452-A60A-2F80A3A262EE}" presName="rect2" presStyleLbl="fgImgPlace1" presStyleIdx="0" presStyleCnt="3" custScaleX="76166" custScaleY="76634" custLinFactX="300000" custLinFactNeighborX="329364" custLinFactNeighborY="-8467"/>
      <dgm:spPr>
        <a:blipFill rotWithShape="1">
          <a:blip xmlns:r="http://schemas.openxmlformats.org/officeDocument/2006/relationships" r:embed="rId1"/>
          <a:stretch>
            <a:fillRect/>
          </a:stretch>
        </a:blip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94C736A8-194A-4FDB-99EC-5210DA569040}" type="pres">
      <dgm:prSet presAssocID="{46E3B918-CD69-4E09-B9FE-C53E491DB740}" presName="sibTrans" presStyleCnt="0"/>
      <dgm:spPr/>
    </dgm:pt>
    <dgm:pt modelId="{322071C4-2786-4960-9452-4129217D591A}" type="pres">
      <dgm:prSet presAssocID="{D9EB3376-138F-4CAF-9190-6527381266D6}" presName="composite" presStyleCnt="0"/>
      <dgm:spPr/>
    </dgm:pt>
    <dgm:pt modelId="{A821D2F7-5178-4EEF-8BA5-318058567966}" type="pres">
      <dgm:prSet presAssocID="{D9EB3376-138F-4CAF-9190-6527381266D6}" presName="rect1" presStyleLbl="trAlignAcc1" presStyleIdx="1" presStyleCnt="3" custScaleX="159391" custScaleY="75033" custLinFactNeighborX="21973" custLinFactNeighborY="-22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6F9A4C-95BE-4EB9-97EF-143C7ABF8A0D}" type="pres">
      <dgm:prSet presAssocID="{D9EB3376-138F-4CAF-9190-6527381266D6}" presName="rect2" presStyleLbl="fgImgPlace1" presStyleIdx="1" presStyleCnt="3" custScaleX="92269" custScaleY="106406" custLinFactX="300000" custLinFactNeighborX="329382" custLinFactNeighborY="-19726"/>
      <dgm:spPr>
        <a:blipFill rotWithShape="1">
          <a:blip xmlns:r="http://schemas.openxmlformats.org/officeDocument/2006/relationships" r:embed="rId2"/>
          <a:stretch>
            <a:fillRect/>
          </a:stretch>
        </a:blip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  <dgm:pt modelId="{102D0BFA-F859-4B96-B5AD-7171B4635F76}" type="pres">
      <dgm:prSet presAssocID="{03C2131F-E005-4D19-9E9B-9C57FE24C398}" presName="sibTrans" presStyleCnt="0"/>
      <dgm:spPr/>
    </dgm:pt>
    <dgm:pt modelId="{4C03E6C5-84A4-4C56-BBA7-CAC2177F500E}" type="pres">
      <dgm:prSet presAssocID="{08EA8E6B-0828-4378-A8E3-6DDDF54ABDC6}" presName="composite" presStyleCnt="0"/>
      <dgm:spPr/>
    </dgm:pt>
    <dgm:pt modelId="{F544500B-C870-41B4-8FB3-E49FA0724D6F}" type="pres">
      <dgm:prSet presAssocID="{08EA8E6B-0828-4378-A8E3-6DDDF54ABDC6}" presName="rect1" presStyleLbl="trAlignAcc1" presStyleIdx="2" presStyleCnt="3" custScaleX="181490" custLinFactNeighborX="13418" custLinFactNeighborY="-68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1B5A5D-00B6-48B8-8D96-848F47D1DE06}" type="pres">
      <dgm:prSet presAssocID="{08EA8E6B-0828-4378-A8E3-6DDDF54ABDC6}" presName="rect2" presStyleLbl="fgImgPlace1" presStyleIdx="2" presStyleCnt="3" custScaleX="112951" custScaleY="124879" custLinFactX="300000" custLinFactNeighborX="335628" custLinFactNeighborY="-10128"/>
      <dgm:spPr>
        <a:blipFill rotWithShape="1">
          <a:blip xmlns:r="http://schemas.openxmlformats.org/officeDocument/2006/relationships" r:embed="rId3"/>
          <a:stretch>
            <a:fillRect/>
          </a:stretch>
        </a:blipFill>
        <a:ln w="38100">
          <a:solidFill>
            <a:schemeClr val="tx2">
              <a:lumMod val="60000"/>
              <a:lumOff val="40000"/>
            </a:schemeClr>
          </a:solidFill>
        </a:ln>
      </dgm:spPr>
      <dgm:t>
        <a:bodyPr/>
        <a:lstStyle/>
        <a:p>
          <a:endParaRPr lang="ru-RU"/>
        </a:p>
      </dgm:t>
    </dgm:pt>
  </dgm:ptLst>
  <dgm:cxnLst>
    <dgm:cxn modelId="{2DAC6618-D65E-4F9B-B22B-E02F9698700B}" srcId="{F71161F9-803E-4E41-835A-6229C70EBE2B}" destId="{4F2B40AE-96E9-4452-A60A-2F80A3A262EE}" srcOrd="0" destOrd="0" parTransId="{0C90908E-9D93-4B3B-B626-B8827645E94E}" sibTransId="{46E3B918-CD69-4E09-B9FE-C53E491DB740}"/>
    <dgm:cxn modelId="{29779816-79D1-4221-88F7-8AE2D1667FA8}" type="presOf" srcId="{D9EB3376-138F-4CAF-9190-6527381266D6}" destId="{A821D2F7-5178-4EEF-8BA5-318058567966}" srcOrd="0" destOrd="0" presId="urn:microsoft.com/office/officeart/2008/layout/PictureStrips"/>
    <dgm:cxn modelId="{FB734572-F609-4D43-B83E-4579D099C822}" srcId="{F71161F9-803E-4E41-835A-6229C70EBE2B}" destId="{08EA8E6B-0828-4378-A8E3-6DDDF54ABDC6}" srcOrd="2" destOrd="0" parTransId="{CDE9EBCD-111F-41F8-A114-4415C6A1A43F}" sibTransId="{A879616B-F601-4AE6-9C18-8F9697A6A377}"/>
    <dgm:cxn modelId="{DA0880B5-D636-4C12-909C-751CD8651D98}" srcId="{F71161F9-803E-4E41-835A-6229C70EBE2B}" destId="{D9EB3376-138F-4CAF-9190-6527381266D6}" srcOrd="1" destOrd="0" parTransId="{5EBCAF61-5FD4-48E6-912E-5C20ED39EA81}" sibTransId="{03C2131F-E005-4D19-9E9B-9C57FE24C398}"/>
    <dgm:cxn modelId="{FEEBA1AE-A16B-492C-AA1E-5F976799B402}" type="presOf" srcId="{4F2B40AE-96E9-4452-A60A-2F80A3A262EE}" destId="{BD7B59AB-C8BA-416F-A50D-4FBC8D57A8F8}" srcOrd="0" destOrd="0" presId="urn:microsoft.com/office/officeart/2008/layout/PictureStrips"/>
    <dgm:cxn modelId="{D2029740-3F6B-4AF8-B3B7-1D1833BB50A5}" type="presOf" srcId="{08EA8E6B-0828-4378-A8E3-6DDDF54ABDC6}" destId="{F544500B-C870-41B4-8FB3-E49FA0724D6F}" srcOrd="0" destOrd="0" presId="urn:microsoft.com/office/officeart/2008/layout/PictureStrips"/>
    <dgm:cxn modelId="{87AAF5E2-8AE0-4115-A70B-902C54A0F0AD}" type="presOf" srcId="{F71161F9-803E-4E41-835A-6229C70EBE2B}" destId="{168F3774-CF80-4078-B24E-D34D86E2FE0E}" srcOrd="0" destOrd="0" presId="urn:microsoft.com/office/officeart/2008/layout/PictureStrips"/>
    <dgm:cxn modelId="{9940A987-1BB4-4996-91ED-7CCA665A1761}" type="presParOf" srcId="{168F3774-CF80-4078-B24E-D34D86E2FE0E}" destId="{692440AB-D41B-45AD-857D-86F2B87D02E9}" srcOrd="0" destOrd="0" presId="urn:microsoft.com/office/officeart/2008/layout/PictureStrips"/>
    <dgm:cxn modelId="{7A3B7A46-D465-4D8F-811B-CF8137F3A33E}" type="presParOf" srcId="{692440AB-D41B-45AD-857D-86F2B87D02E9}" destId="{BD7B59AB-C8BA-416F-A50D-4FBC8D57A8F8}" srcOrd="0" destOrd="0" presId="urn:microsoft.com/office/officeart/2008/layout/PictureStrips"/>
    <dgm:cxn modelId="{5F3775FE-93C6-412D-998F-3E7263475885}" type="presParOf" srcId="{692440AB-D41B-45AD-857D-86F2B87D02E9}" destId="{D15944DE-3840-4AF2-B017-531258FC3E4F}" srcOrd="1" destOrd="0" presId="urn:microsoft.com/office/officeart/2008/layout/PictureStrips"/>
    <dgm:cxn modelId="{1CD45136-C32E-41E5-A279-B6750F9A00A2}" type="presParOf" srcId="{168F3774-CF80-4078-B24E-D34D86E2FE0E}" destId="{94C736A8-194A-4FDB-99EC-5210DA569040}" srcOrd="1" destOrd="0" presId="urn:microsoft.com/office/officeart/2008/layout/PictureStrips"/>
    <dgm:cxn modelId="{8DD8CF3F-6D00-4238-8A7F-02F37E401B80}" type="presParOf" srcId="{168F3774-CF80-4078-B24E-D34D86E2FE0E}" destId="{322071C4-2786-4960-9452-4129217D591A}" srcOrd="2" destOrd="0" presId="urn:microsoft.com/office/officeart/2008/layout/PictureStrips"/>
    <dgm:cxn modelId="{9F696801-BC67-4B78-91C7-4984DCB5B21F}" type="presParOf" srcId="{322071C4-2786-4960-9452-4129217D591A}" destId="{A821D2F7-5178-4EEF-8BA5-318058567966}" srcOrd="0" destOrd="0" presId="urn:microsoft.com/office/officeart/2008/layout/PictureStrips"/>
    <dgm:cxn modelId="{DFF136BA-76F9-44F8-9B9E-C0FD7A915845}" type="presParOf" srcId="{322071C4-2786-4960-9452-4129217D591A}" destId="{AD6F9A4C-95BE-4EB9-97EF-143C7ABF8A0D}" srcOrd="1" destOrd="0" presId="urn:microsoft.com/office/officeart/2008/layout/PictureStrips"/>
    <dgm:cxn modelId="{756474BD-5ED7-476F-8876-80C2726B4050}" type="presParOf" srcId="{168F3774-CF80-4078-B24E-D34D86E2FE0E}" destId="{102D0BFA-F859-4B96-B5AD-7171B4635F76}" srcOrd="3" destOrd="0" presId="urn:microsoft.com/office/officeart/2008/layout/PictureStrips"/>
    <dgm:cxn modelId="{3B94B35B-15FB-45C0-B265-6FF045C0D171}" type="presParOf" srcId="{168F3774-CF80-4078-B24E-D34D86E2FE0E}" destId="{4C03E6C5-84A4-4C56-BBA7-CAC2177F500E}" srcOrd="4" destOrd="0" presId="urn:microsoft.com/office/officeart/2008/layout/PictureStrips"/>
    <dgm:cxn modelId="{2197F873-B12E-4E02-BD8B-709F3C019D7A}" type="presParOf" srcId="{4C03E6C5-84A4-4C56-BBA7-CAC2177F500E}" destId="{F544500B-C870-41B4-8FB3-E49FA0724D6F}" srcOrd="0" destOrd="0" presId="urn:microsoft.com/office/officeart/2008/layout/PictureStrips"/>
    <dgm:cxn modelId="{6AB7D4AA-7019-4D7A-8F66-FA086BCC6ADB}" type="presParOf" srcId="{4C03E6C5-84A4-4C56-BBA7-CAC2177F500E}" destId="{D31B5A5D-00B6-48B8-8D96-848F47D1DE06}" srcOrd="1" destOrd="0" presId="urn:microsoft.com/office/officeart/2008/layout/PictureStrips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B484ACB6-A25F-4163-B7DE-DEECE8C968B9}" type="doc">
      <dgm:prSet loTypeId="urn:microsoft.com/office/officeart/2005/8/layout/hierarchy3" loCatId="relationship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ru-RU"/>
        </a:p>
      </dgm:t>
    </dgm:pt>
    <dgm:pt modelId="{AEAC789F-743F-4171-AC97-9F6BB29FA4D1}">
      <dgm:prSet phldrT="[Текст]" custT="1"/>
      <dgm:spPr/>
      <dgm:t>
        <a:bodyPr/>
        <a:lstStyle/>
        <a:p>
          <a:r>
            <a:rPr lang="ru-RU" sz="2400" dirty="0" smtClean="0"/>
            <a:t>Мальчики</a:t>
          </a:r>
          <a:endParaRPr lang="ru-RU" sz="2400" dirty="0"/>
        </a:p>
      </dgm:t>
    </dgm:pt>
    <dgm:pt modelId="{73AEE0D4-08FD-429E-B3C6-11BF8F35C301}" type="parTrans" cxnId="{E27F2B2D-48F7-4E07-B29B-1D376A150700}">
      <dgm:prSet/>
      <dgm:spPr/>
      <dgm:t>
        <a:bodyPr/>
        <a:lstStyle/>
        <a:p>
          <a:endParaRPr lang="ru-RU"/>
        </a:p>
      </dgm:t>
    </dgm:pt>
    <dgm:pt modelId="{25BEC7DF-CE0F-486C-AB71-142885B0E1EC}" type="sibTrans" cxnId="{E27F2B2D-48F7-4E07-B29B-1D376A150700}">
      <dgm:prSet/>
      <dgm:spPr/>
      <dgm:t>
        <a:bodyPr/>
        <a:lstStyle/>
        <a:p>
          <a:endParaRPr lang="ru-RU"/>
        </a:p>
      </dgm:t>
    </dgm:pt>
    <dgm:pt modelId="{10F272DE-0436-4C62-B33F-75A0CB3A62A4}">
      <dgm:prSet phldrT="[Текст]" custT="1"/>
      <dgm:spPr/>
      <dgm:t>
        <a:bodyPr/>
        <a:lstStyle/>
        <a:p>
          <a:r>
            <a:rPr lang="ru-RU" sz="1600" dirty="0" smtClean="0"/>
            <a:t>Используют все пространство</a:t>
          </a:r>
          <a:endParaRPr lang="ru-RU" sz="1600" dirty="0"/>
        </a:p>
      </dgm:t>
    </dgm:pt>
    <dgm:pt modelId="{C6C04653-269C-493D-938F-007B42058B5D}" type="parTrans" cxnId="{A0655888-4F83-4621-9C7E-F695C66E4368}">
      <dgm:prSet/>
      <dgm:spPr/>
      <dgm:t>
        <a:bodyPr/>
        <a:lstStyle/>
        <a:p>
          <a:endParaRPr lang="ru-RU"/>
        </a:p>
      </dgm:t>
    </dgm:pt>
    <dgm:pt modelId="{73FBF1CB-2645-4A05-AF45-BBA6B5AC38F3}" type="sibTrans" cxnId="{A0655888-4F83-4621-9C7E-F695C66E4368}">
      <dgm:prSet/>
      <dgm:spPr/>
      <dgm:t>
        <a:bodyPr/>
        <a:lstStyle/>
        <a:p>
          <a:endParaRPr lang="ru-RU"/>
        </a:p>
      </dgm:t>
    </dgm:pt>
    <dgm:pt modelId="{58AB83DC-F50B-4A96-8919-B6F566F563CD}">
      <dgm:prSet phldrT="[Текст]" custT="1"/>
      <dgm:spPr/>
      <dgm:t>
        <a:bodyPr/>
        <a:lstStyle/>
        <a:p>
          <a:r>
            <a:rPr lang="ru-RU" sz="1600" dirty="0" smtClean="0"/>
            <a:t>Быстрее утомляется левое полушарие (речевое мышление, логические операции)</a:t>
          </a:r>
          <a:endParaRPr lang="ru-RU" sz="1600" dirty="0"/>
        </a:p>
      </dgm:t>
    </dgm:pt>
    <dgm:pt modelId="{EF549DAE-82A5-4F3C-AA76-EB3DD61291A3}" type="parTrans" cxnId="{B9B628AD-ACF2-4396-9D44-6C56F9D8A6A9}">
      <dgm:prSet/>
      <dgm:spPr/>
      <dgm:t>
        <a:bodyPr/>
        <a:lstStyle/>
        <a:p>
          <a:endParaRPr lang="ru-RU"/>
        </a:p>
      </dgm:t>
    </dgm:pt>
    <dgm:pt modelId="{10960013-9B50-4E9A-9E1E-2A777B9B75FB}" type="sibTrans" cxnId="{B9B628AD-ACF2-4396-9D44-6C56F9D8A6A9}">
      <dgm:prSet/>
      <dgm:spPr/>
      <dgm:t>
        <a:bodyPr/>
        <a:lstStyle/>
        <a:p>
          <a:endParaRPr lang="ru-RU"/>
        </a:p>
      </dgm:t>
    </dgm:pt>
    <dgm:pt modelId="{B301DC91-7B7C-4D3B-A3CA-B630A0F67807}">
      <dgm:prSet phldrT="[Текст]" custT="1"/>
      <dgm:spPr/>
      <dgm:t>
        <a:bodyPr/>
        <a:lstStyle/>
        <a:p>
          <a:r>
            <a:rPr lang="ru-RU" sz="2400" b="1" dirty="0" smtClean="0">
              <a:solidFill>
                <a:schemeClr val="tx1">
                  <a:lumMod val="75000"/>
                </a:schemeClr>
              </a:solidFill>
            </a:rPr>
            <a:t>Девочки</a:t>
          </a:r>
          <a:endParaRPr lang="ru-RU" sz="2400" b="1" dirty="0">
            <a:solidFill>
              <a:schemeClr val="tx1">
                <a:lumMod val="75000"/>
              </a:schemeClr>
            </a:solidFill>
          </a:endParaRPr>
        </a:p>
      </dgm:t>
    </dgm:pt>
    <dgm:pt modelId="{B52566CA-569C-4C45-A89C-FBECC0CB3D64}" type="parTrans" cxnId="{8FB8068C-0330-413E-9C8D-B13F190862CA}">
      <dgm:prSet/>
      <dgm:spPr/>
      <dgm:t>
        <a:bodyPr/>
        <a:lstStyle/>
        <a:p>
          <a:endParaRPr lang="ru-RU"/>
        </a:p>
      </dgm:t>
    </dgm:pt>
    <dgm:pt modelId="{8D86DF8F-5527-49F5-955B-F49A57E472E9}" type="sibTrans" cxnId="{8FB8068C-0330-413E-9C8D-B13F190862CA}">
      <dgm:prSet/>
      <dgm:spPr/>
      <dgm:t>
        <a:bodyPr/>
        <a:lstStyle/>
        <a:p>
          <a:endParaRPr lang="ru-RU"/>
        </a:p>
      </dgm:t>
    </dgm:pt>
    <dgm:pt modelId="{798CB010-AF4F-4F01-B0FF-0FA66B89FEF3}">
      <dgm:prSet phldrT="[Текст]" custT="1"/>
      <dgm:spPr/>
      <dgm:t>
        <a:bodyPr/>
        <a:lstStyle/>
        <a:p>
          <a:r>
            <a:rPr lang="ru-RU" sz="1600" dirty="0" smtClean="0"/>
            <a:t>Играют в ограниченном пространстве</a:t>
          </a:r>
          <a:endParaRPr lang="ru-RU" sz="1600" dirty="0"/>
        </a:p>
      </dgm:t>
    </dgm:pt>
    <dgm:pt modelId="{9F9E28CA-1021-45FE-8F65-70A272C3B1D0}" type="parTrans" cxnId="{75C92C4C-AEA3-4BBD-B32A-F67FB6F541A6}">
      <dgm:prSet/>
      <dgm:spPr/>
      <dgm:t>
        <a:bodyPr/>
        <a:lstStyle/>
        <a:p>
          <a:endParaRPr lang="ru-RU"/>
        </a:p>
      </dgm:t>
    </dgm:pt>
    <dgm:pt modelId="{6CE97A5C-B0D7-4A1E-8D35-F16AA6E745B9}" type="sibTrans" cxnId="{75C92C4C-AEA3-4BBD-B32A-F67FB6F541A6}">
      <dgm:prSet/>
      <dgm:spPr/>
      <dgm:t>
        <a:bodyPr/>
        <a:lstStyle/>
        <a:p>
          <a:endParaRPr lang="ru-RU"/>
        </a:p>
      </dgm:t>
    </dgm:pt>
    <dgm:pt modelId="{24DA00E9-454F-451D-95A0-71BB7FBEC798}">
      <dgm:prSet phldrT="[Текст]" custT="1"/>
      <dgm:spPr/>
      <dgm:t>
        <a:bodyPr/>
        <a:lstStyle/>
        <a:p>
          <a:r>
            <a:rPr lang="ru-RU" sz="1600" dirty="0" smtClean="0"/>
            <a:t>Мышление детальное, конкретное. Манипулируют с цифрами и формулами</a:t>
          </a:r>
          <a:endParaRPr lang="ru-RU" sz="1600" dirty="0"/>
        </a:p>
      </dgm:t>
    </dgm:pt>
    <dgm:pt modelId="{BCE4BF62-7B55-4731-95C6-F5321FDB2688}" type="parTrans" cxnId="{0761329A-F15E-4C94-A26C-4AB23BE35089}">
      <dgm:prSet/>
      <dgm:spPr/>
      <dgm:t>
        <a:bodyPr/>
        <a:lstStyle/>
        <a:p>
          <a:endParaRPr lang="ru-RU"/>
        </a:p>
      </dgm:t>
    </dgm:pt>
    <dgm:pt modelId="{2E34B433-B568-4E07-AFC9-6BB13A77DC0A}" type="sibTrans" cxnId="{0761329A-F15E-4C94-A26C-4AB23BE35089}">
      <dgm:prSet/>
      <dgm:spPr/>
      <dgm:t>
        <a:bodyPr/>
        <a:lstStyle/>
        <a:p>
          <a:endParaRPr lang="ru-RU"/>
        </a:p>
      </dgm:t>
    </dgm:pt>
    <dgm:pt modelId="{07669886-2391-4A77-9C1E-71E62A9A8485}">
      <dgm:prSet custT="1"/>
      <dgm:spPr/>
      <dgm:t>
        <a:bodyPr/>
        <a:lstStyle/>
        <a:p>
          <a:r>
            <a:rPr lang="ru-RU" sz="1600" dirty="0" smtClean="0"/>
            <a:t>Мышление обобщенное, абстрактное. Манипулируют с геометрическими формами </a:t>
          </a:r>
          <a:endParaRPr lang="ru-RU" sz="1600" dirty="0"/>
        </a:p>
      </dgm:t>
    </dgm:pt>
    <dgm:pt modelId="{28B7C8F9-52AA-4423-897A-44CF0C3F3AD4}" type="parTrans" cxnId="{4F98FFA3-9677-4D9A-BC42-00928260955D}">
      <dgm:prSet/>
      <dgm:spPr/>
      <dgm:t>
        <a:bodyPr/>
        <a:lstStyle/>
        <a:p>
          <a:endParaRPr lang="ru-RU"/>
        </a:p>
      </dgm:t>
    </dgm:pt>
    <dgm:pt modelId="{7D9FA8B2-CF5E-4046-AF52-98B41B1FC012}" type="sibTrans" cxnId="{4F98FFA3-9677-4D9A-BC42-00928260955D}">
      <dgm:prSet/>
      <dgm:spPr/>
      <dgm:t>
        <a:bodyPr/>
        <a:lstStyle/>
        <a:p>
          <a:endParaRPr lang="ru-RU"/>
        </a:p>
      </dgm:t>
    </dgm:pt>
    <dgm:pt modelId="{D6E7192D-72FE-4180-AEDD-D5EA46503B99}">
      <dgm:prSet custT="1"/>
      <dgm:spPr/>
      <dgm:t>
        <a:bodyPr/>
        <a:lstStyle/>
        <a:p>
          <a:r>
            <a:rPr lang="ru-RU" sz="1600" dirty="0" smtClean="0"/>
            <a:t>Быстрее утомляется правое полушарие(образное мышление, эмоциональное самочувствие)</a:t>
          </a:r>
          <a:endParaRPr lang="ru-RU" sz="1600" dirty="0"/>
        </a:p>
      </dgm:t>
    </dgm:pt>
    <dgm:pt modelId="{7808B1FC-4142-42B1-8D7D-17DD8168C03C}" type="parTrans" cxnId="{DF7C1104-8C95-4EB1-BB41-E0673E684869}">
      <dgm:prSet/>
      <dgm:spPr/>
      <dgm:t>
        <a:bodyPr/>
        <a:lstStyle/>
        <a:p>
          <a:endParaRPr lang="ru-RU"/>
        </a:p>
      </dgm:t>
    </dgm:pt>
    <dgm:pt modelId="{BCCA9635-8584-472B-A257-E16BABA71581}" type="sibTrans" cxnId="{DF7C1104-8C95-4EB1-BB41-E0673E684869}">
      <dgm:prSet/>
      <dgm:spPr/>
      <dgm:t>
        <a:bodyPr/>
        <a:lstStyle/>
        <a:p>
          <a:endParaRPr lang="ru-RU"/>
        </a:p>
      </dgm:t>
    </dgm:pt>
    <dgm:pt modelId="{4124D08D-309A-44D1-BCF0-2325AEC5C39A}">
      <dgm:prSet custT="1"/>
      <dgm:spPr/>
      <dgm:t>
        <a:bodyPr/>
        <a:lstStyle/>
        <a:p>
          <a:r>
            <a:rPr lang="ru-RU" sz="1600" dirty="0" smtClean="0"/>
            <a:t>Ориентированы на информацию. Во время общения смотрят в сторону или перед собой </a:t>
          </a:r>
          <a:endParaRPr lang="ru-RU" sz="1600" dirty="0"/>
        </a:p>
      </dgm:t>
    </dgm:pt>
    <dgm:pt modelId="{BA4815D2-B19A-4EB8-AB85-1750756C9021}" type="parTrans" cxnId="{5C163467-4FE0-428F-8EEF-6265051F9129}">
      <dgm:prSet/>
      <dgm:spPr/>
      <dgm:t>
        <a:bodyPr/>
        <a:lstStyle/>
        <a:p>
          <a:endParaRPr lang="ru-RU"/>
        </a:p>
      </dgm:t>
    </dgm:pt>
    <dgm:pt modelId="{C6EF8429-8D27-4812-8F6C-C0FB58CC5AD0}" type="sibTrans" cxnId="{5C163467-4FE0-428F-8EEF-6265051F9129}">
      <dgm:prSet/>
      <dgm:spPr/>
      <dgm:t>
        <a:bodyPr/>
        <a:lstStyle/>
        <a:p>
          <a:endParaRPr lang="ru-RU"/>
        </a:p>
      </dgm:t>
    </dgm:pt>
    <dgm:pt modelId="{D976BF01-BCB0-4B70-947F-6B3E4821FFF5}">
      <dgm:prSet custT="1"/>
      <dgm:spPr/>
      <dgm:t>
        <a:bodyPr/>
        <a:lstStyle/>
        <a:p>
          <a:r>
            <a:rPr lang="ru-RU" sz="1600" dirty="0" smtClean="0"/>
            <a:t>Ориентированы на отношения между людьми. Во время общения смотрят в лицо взрослого. Ждут одобрения</a:t>
          </a:r>
          <a:endParaRPr lang="ru-RU" sz="1600" dirty="0"/>
        </a:p>
      </dgm:t>
    </dgm:pt>
    <dgm:pt modelId="{E6B7D94B-EB38-4AA6-AAA0-AB1B8E16204B}" type="parTrans" cxnId="{0E6ABA2D-A99A-4733-8F61-A3F144A5D55D}">
      <dgm:prSet/>
      <dgm:spPr/>
      <dgm:t>
        <a:bodyPr/>
        <a:lstStyle/>
        <a:p>
          <a:endParaRPr lang="ru-RU"/>
        </a:p>
      </dgm:t>
    </dgm:pt>
    <dgm:pt modelId="{E59EE9CB-A5F2-448F-94B4-CDDD0E5ADCD2}" type="sibTrans" cxnId="{0E6ABA2D-A99A-4733-8F61-A3F144A5D55D}">
      <dgm:prSet/>
      <dgm:spPr/>
      <dgm:t>
        <a:bodyPr/>
        <a:lstStyle/>
        <a:p>
          <a:endParaRPr lang="ru-RU"/>
        </a:p>
      </dgm:t>
    </dgm:pt>
    <dgm:pt modelId="{1102155A-FB15-49FF-8B7B-600B4437937C}">
      <dgm:prSet custT="1"/>
      <dgm:spPr/>
      <dgm:t>
        <a:bodyPr/>
        <a:lstStyle/>
        <a:p>
          <a:r>
            <a:rPr lang="ru-RU" sz="1600" dirty="0" smtClean="0"/>
            <a:t>Кратковременно, но ярко реагируют на эмоциональный фактор</a:t>
          </a:r>
          <a:endParaRPr lang="ru-RU" sz="1600" dirty="0"/>
        </a:p>
      </dgm:t>
    </dgm:pt>
    <dgm:pt modelId="{CE6741CA-237F-4400-8043-F86B52D6C49F}" type="parTrans" cxnId="{8AF3A3E6-2211-4806-952F-FC26B81C4A79}">
      <dgm:prSet/>
      <dgm:spPr/>
      <dgm:t>
        <a:bodyPr/>
        <a:lstStyle/>
        <a:p>
          <a:endParaRPr lang="ru-RU"/>
        </a:p>
      </dgm:t>
    </dgm:pt>
    <dgm:pt modelId="{2C3E0D4F-4047-406E-BA8C-D8300CE16485}" type="sibTrans" cxnId="{8AF3A3E6-2211-4806-952F-FC26B81C4A79}">
      <dgm:prSet/>
      <dgm:spPr/>
      <dgm:t>
        <a:bodyPr/>
        <a:lstStyle/>
        <a:p>
          <a:endParaRPr lang="ru-RU"/>
        </a:p>
      </dgm:t>
    </dgm:pt>
    <dgm:pt modelId="{09ECA2D4-5014-4364-BEF7-DDC4E7E7FB00}">
      <dgm:prSet custT="1"/>
      <dgm:spPr/>
      <dgm:t>
        <a:bodyPr/>
        <a:lstStyle/>
        <a:p>
          <a:r>
            <a:rPr lang="ru-RU" sz="1600" dirty="0" smtClean="0"/>
            <a:t>Готовы в любую секунду отреагировать на эмоциональный фактор.</a:t>
          </a:r>
          <a:endParaRPr lang="ru-RU" sz="1600" dirty="0"/>
        </a:p>
      </dgm:t>
    </dgm:pt>
    <dgm:pt modelId="{AF6DECC7-9547-4AA6-92B8-CB6DEBE844C1}" type="parTrans" cxnId="{8A8433BE-0856-40D8-AC30-B8ADC3564DFE}">
      <dgm:prSet/>
      <dgm:spPr/>
      <dgm:t>
        <a:bodyPr/>
        <a:lstStyle/>
        <a:p>
          <a:endParaRPr lang="ru-RU"/>
        </a:p>
      </dgm:t>
    </dgm:pt>
    <dgm:pt modelId="{CDFFEFC6-C57F-4E5C-9CD1-A9A3F2063958}" type="sibTrans" cxnId="{8A8433BE-0856-40D8-AC30-B8ADC3564DFE}">
      <dgm:prSet/>
      <dgm:spPr/>
      <dgm:t>
        <a:bodyPr/>
        <a:lstStyle/>
        <a:p>
          <a:endParaRPr lang="ru-RU"/>
        </a:p>
      </dgm:t>
    </dgm:pt>
    <dgm:pt modelId="{67AA0D61-BA4C-4781-9035-12E219EE3D62}" type="pres">
      <dgm:prSet presAssocID="{B484ACB6-A25F-4163-B7DE-DEECE8C968B9}" presName="diagram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ru-RU"/>
        </a:p>
      </dgm:t>
    </dgm:pt>
    <dgm:pt modelId="{60FF1451-BFD7-493A-BBB6-81CB09E80F40}" type="pres">
      <dgm:prSet presAssocID="{AEAC789F-743F-4171-AC97-9F6BB29FA4D1}" presName="root" presStyleCnt="0"/>
      <dgm:spPr/>
      <dgm:t>
        <a:bodyPr/>
        <a:lstStyle/>
        <a:p>
          <a:endParaRPr lang="ru-RU"/>
        </a:p>
      </dgm:t>
    </dgm:pt>
    <dgm:pt modelId="{5D6D4B0C-B659-4895-9199-F2E08C91F13D}" type="pres">
      <dgm:prSet presAssocID="{AEAC789F-743F-4171-AC97-9F6BB29FA4D1}" presName="rootComposite" presStyleCnt="0"/>
      <dgm:spPr/>
      <dgm:t>
        <a:bodyPr/>
        <a:lstStyle/>
        <a:p>
          <a:endParaRPr lang="ru-RU"/>
        </a:p>
      </dgm:t>
    </dgm:pt>
    <dgm:pt modelId="{15DA9CAD-1A3C-4650-9FDB-3700031B0078}" type="pres">
      <dgm:prSet presAssocID="{AEAC789F-743F-4171-AC97-9F6BB29FA4D1}" presName="rootText" presStyleLbl="node1" presStyleIdx="0" presStyleCnt="2" custScaleX="217062" custScaleY="86937" custLinFactNeighborX="-1003" custLinFactNeighborY="-10670"/>
      <dgm:spPr/>
      <dgm:t>
        <a:bodyPr/>
        <a:lstStyle/>
        <a:p>
          <a:endParaRPr lang="ru-RU"/>
        </a:p>
      </dgm:t>
    </dgm:pt>
    <dgm:pt modelId="{DD1C90BD-EABD-4273-9F20-B776A34A6481}" type="pres">
      <dgm:prSet presAssocID="{AEAC789F-743F-4171-AC97-9F6BB29FA4D1}" presName="rootConnector" presStyleLbl="node1" presStyleIdx="0" presStyleCnt="2"/>
      <dgm:spPr/>
      <dgm:t>
        <a:bodyPr/>
        <a:lstStyle/>
        <a:p>
          <a:endParaRPr lang="ru-RU"/>
        </a:p>
      </dgm:t>
    </dgm:pt>
    <dgm:pt modelId="{00F053CA-5E5C-4BDD-B160-D88B7CD500EB}" type="pres">
      <dgm:prSet presAssocID="{AEAC789F-743F-4171-AC97-9F6BB29FA4D1}" presName="childShape" presStyleCnt="0"/>
      <dgm:spPr/>
      <dgm:t>
        <a:bodyPr/>
        <a:lstStyle/>
        <a:p>
          <a:endParaRPr lang="ru-RU"/>
        </a:p>
      </dgm:t>
    </dgm:pt>
    <dgm:pt modelId="{7147B077-2787-46CC-83D8-8BEA821E50BF}" type="pres">
      <dgm:prSet presAssocID="{C6C04653-269C-493D-938F-007B42058B5D}" presName="Name13" presStyleLbl="parChTrans1D2" presStyleIdx="0" presStyleCnt="10"/>
      <dgm:spPr/>
      <dgm:t>
        <a:bodyPr/>
        <a:lstStyle/>
        <a:p>
          <a:endParaRPr lang="ru-RU"/>
        </a:p>
      </dgm:t>
    </dgm:pt>
    <dgm:pt modelId="{AAFEA4BF-6FF1-40CF-A671-993862DBFC16}" type="pres">
      <dgm:prSet presAssocID="{10F272DE-0436-4C62-B33F-75A0CB3A62A4}" presName="childText" presStyleLbl="bgAcc1" presStyleIdx="0" presStyleCnt="10" custScaleX="208874" custLinFactNeighborX="-5809" custLinFactNeighborY="-142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6D225AA-D927-4EB8-9FD3-7E38BF07BF9C}" type="pres">
      <dgm:prSet presAssocID="{28B7C8F9-52AA-4423-897A-44CF0C3F3AD4}" presName="Name13" presStyleLbl="parChTrans1D2" presStyleIdx="1" presStyleCnt="10"/>
      <dgm:spPr/>
      <dgm:t>
        <a:bodyPr/>
        <a:lstStyle/>
        <a:p>
          <a:endParaRPr lang="ru-RU"/>
        </a:p>
      </dgm:t>
    </dgm:pt>
    <dgm:pt modelId="{8919C7E0-8EDF-408C-BC40-CB6C0D6E517C}" type="pres">
      <dgm:prSet presAssocID="{07669886-2391-4A77-9C1E-71E62A9A8485}" presName="childText" presStyleLbl="bgAcc1" presStyleIdx="1" presStyleCnt="10" custScaleX="322171" custScaleY="129365" custLinFactNeighborX="-5809" custLinFactNeighborY="-1718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722D385-388F-4A59-A0DD-98CA6E4FA01D}" type="pres">
      <dgm:prSet presAssocID="{EF549DAE-82A5-4F3C-AA76-EB3DD61291A3}" presName="Name13" presStyleLbl="parChTrans1D2" presStyleIdx="2" presStyleCnt="10"/>
      <dgm:spPr/>
      <dgm:t>
        <a:bodyPr/>
        <a:lstStyle/>
        <a:p>
          <a:endParaRPr lang="ru-RU"/>
        </a:p>
      </dgm:t>
    </dgm:pt>
    <dgm:pt modelId="{D96D0ED0-27F0-4915-8B29-C1A1D9182F83}" type="pres">
      <dgm:prSet presAssocID="{58AB83DC-F50B-4A96-8919-B6F566F563CD}" presName="childText" presStyleLbl="bgAcc1" presStyleIdx="2" presStyleCnt="10" custScaleX="324220" custScaleY="120385" custLinFactNeighborX="-5809" custLinFactNeighborY="-90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7352137-92A8-4F38-9AFC-F92ABB07F48D}" type="pres">
      <dgm:prSet presAssocID="{BA4815D2-B19A-4EB8-AB85-1750756C9021}" presName="Name13" presStyleLbl="parChTrans1D2" presStyleIdx="3" presStyleCnt="10"/>
      <dgm:spPr/>
      <dgm:t>
        <a:bodyPr/>
        <a:lstStyle/>
        <a:p>
          <a:endParaRPr lang="ru-RU"/>
        </a:p>
      </dgm:t>
    </dgm:pt>
    <dgm:pt modelId="{D907129B-EDD4-4D47-A673-5D3816EB0972}" type="pres">
      <dgm:prSet presAssocID="{4124D08D-309A-44D1-BCF0-2325AEC5C39A}" presName="childText" presStyleLbl="bgAcc1" presStyleIdx="3" presStyleCnt="10" custScaleX="323252" custScaleY="136489" custLinFactNeighborX="-5809" custLinFactNeighborY="-1017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6616193-C9B2-4B7E-94FC-3F55E8D3BB33}" type="pres">
      <dgm:prSet presAssocID="{CE6741CA-237F-4400-8043-F86B52D6C49F}" presName="Name13" presStyleLbl="parChTrans1D2" presStyleIdx="4" presStyleCnt="10"/>
      <dgm:spPr/>
      <dgm:t>
        <a:bodyPr/>
        <a:lstStyle/>
        <a:p>
          <a:endParaRPr lang="ru-RU"/>
        </a:p>
      </dgm:t>
    </dgm:pt>
    <dgm:pt modelId="{469ADB8E-D045-4E76-84AB-4189178F94B9}" type="pres">
      <dgm:prSet presAssocID="{1102155A-FB15-49FF-8B7B-600B4437937C}" presName="childText" presStyleLbl="bgAcc1" presStyleIdx="4" presStyleCnt="10" custScaleX="324424" custLinFactNeighborX="-5809" custLinFactNeighborY="-522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A2FB722-FADE-4700-B1AE-4639F3898D44}" type="pres">
      <dgm:prSet presAssocID="{B301DC91-7B7C-4D3B-A3CA-B630A0F67807}" presName="root" presStyleCnt="0"/>
      <dgm:spPr/>
      <dgm:t>
        <a:bodyPr/>
        <a:lstStyle/>
        <a:p>
          <a:endParaRPr lang="ru-RU"/>
        </a:p>
      </dgm:t>
    </dgm:pt>
    <dgm:pt modelId="{C7E1B291-F9F1-4BE9-A53F-421612759442}" type="pres">
      <dgm:prSet presAssocID="{B301DC91-7B7C-4D3B-A3CA-B630A0F67807}" presName="rootComposite" presStyleCnt="0"/>
      <dgm:spPr/>
      <dgm:t>
        <a:bodyPr/>
        <a:lstStyle/>
        <a:p>
          <a:endParaRPr lang="ru-RU"/>
        </a:p>
      </dgm:t>
    </dgm:pt>
    <dgm:pt modelId="{CC3C7217-0B1E-450F-867B-880D604EC799}" type="pres">
      <dgm:prSet presAssocID="{B301DC91-7B7C-4D3B-A3CA-B630A0F67807}" presName="rootText" presStyleLbl="node1" presStyleIdx="1" presStyleCnt="2" custScaleX="207426" custLinFactNeighborX="7500" custLinFactNeighborY="-2480"/>
      <dgm:spPr/>
      <dgm:t>
        <a:bodyPr/>
        <a:lstStyle/>
        <a:p>
          <a:endParaRPr lang="ru-RU"/>
        </a:p>
      </dgm:t>
    </dgm:pt>
    <dgm:pt modelId="{BAE60DF0-3B1C-410B-AADD-D88737C96A81}" type="pres">
      <dgm:prSet presAssocID="{B301DC91-7B7C-4D3B-A3CA-B630A0F67807}" presName="rootConnector" presStyleLbl="node1" presStyleIdx="1" presStyleCnt="2"/>
      <dgm:spPr/>
      <dgm:t>
        <a:bodyPr/>
        <a:lstStyle/>
        <a:p>
          <a:endParaRPr lang="ru-RU"/>
        </a:p>
      </dgm:t>
    </dgm:pt>
    <dgm:pt modelId="{A5FC74EB-63C5-46B5-97A8-0ECA8DF29786}" type="pres">
      <dgm:prSet presAssocID="{B301DC91-7B7C-4D3B-A3CA-B630A0F67807}" presName="childShape" presStyleCnt="0"/>
      <dgm:spPr/>
      <dgm:t>
        <a:bodyPr/>
        <a:lstStyle/>
        <a:p>
          <a:endParaRPr lang="ru-RU"/>
        </a:p>
      </dgm:t>
    </dgm:pt>
    <dgm:pt modelId="{CBAFB389-6A9C-4C7A-951E-AE2150D03BFC}" type="pres">
      <dgm:prSet presAssocID="{9F9E28CA-1021-45FE-8F65-70A272C3B1D0}" presName="Name13" presStyleLbl="parChTrans1D2" presStyleIdx="5" presStyleCnt="10"/>
      <dgm:spPr/>
      <dgm:t>
        <a:bodyPr/>
        <a:lstStyle/>
        <a:p>
          <a:endParaRPr lang="ru-RU"/>
        </a:p>
      </dgm:t>
    </dgm:pt>
    <dgm:pt modelId="{6AC80B72-302E-4ED7-B4C8-E4BDA40481BD}" type="pres">
      <dgm:prSet presAssocID="{798CB010-AF4F-4F01-B0FF-0FA66B89FEF3}" presName="childText" presStyleLbl="bgAcc1" presStyleIdx="5" presStyleCnt="10" custScaleX="214847" custLinFactNeighborX="38457" custLinFactNeighborY="-1489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285D902-D2E4-4119-9F9D-68ADD021A1B1}" type="pres">
      <dgm:prSet presAssocID="{BCE4BF62-7B55-4731-95C6-F5321FDB2688}" presName="Name13" presStyleLbl="parChTrans1D2" presStyleIdx="6" presStyleCnt="10"/>
      <dgm:spPr/>
      <dgm:t>
        <a:bodyPr/>
        <a:lstStyle/>
        <a:p>
          <a:endParaRPr lang="ru-RU"/>
        </a:p>
      </dgm:t>
    </dgm:pt>
    <dgm:pt modelId="{6500E3F8-34D2-446C-AF34-F8B1E67FA885}" type="pres">
      <dgm:prSet presAssocID="{24DA00E9-454F-451D-95A0-71BB7FBEC798}" presName="childText" presStyleLbl="bgAcc1" presStyleIdx="6" presStyleCnt="10" custScaleX="337280" custScaleY="119780" custLinFactNeighborX="40185" custLinFactNeighborY="-903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FDD705F-CC15-4A8A-BC69-855489DE14E5}" type="pres">
      <dgm:prSet presAssocID="{7808B1FC-4142-42B1-8D7D-17DD8168C03C}" presName="Name13" presStyleLbl="parChTrans1D2" presStyleIdx="7" presStyleCnt="10"/>
      <dgm:spPr/>
      <dgm:t>
        <a:bodyPr/>
        <a:lstStyle/>
        <a:p>
          <a:endParaRPr lang="ru-RU"/>
        </a:p>
      </dgm:t>
    </dgm:pt>
    <dgm:pt modelId="{8B669800-C86B-4471-AF1C-8CDF12F3ED07}" type="pres">
      <dgm:prSet presAssocID="{D6E7192D-72FE-4180-AEDD-D5EA46503B99}" presName="childText" presStyleLbl="bgAcc1" presStyleIdx="7" presStyleCnt="10" custScaleX="338309" custScaleY="116554" custLinFactNeighborX="33324" custLinFactNeighborY="-137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F9B32A8-D9ED-46C1-9FA2-93799A4682A7}" type="pres">
      <dgm:prSet presAssocID="{E6B7D94B-EB38-4AA6-AAA0-AB1B8E16204B}" presName="Name13" presStyleLbl="parChTrans1D2" presStyleIdx="8" presStyleCnt="10"/>
      <dgm:spPr/>
      <dgm:t>
        <a:bodyPr/>
        <a:lstStyle/>
        <a:p>
          <a:endParaRPr lang="ru-RU"/>
        </a:p>
      </dgm:t>
    </dgm:pt>
    <dgm:pt modelId="{3BF82AE3-42B9-4E59-8ACF-CB1B3D298165}" type="pres">
      <dgm:prSet presAssocID="{D976BF01-BCB0-4B70-947F-6B3E4821FFF5}" presName="childText" presStyleLbl="bgAcc1" presStyleIdx="8" presStyleCnt="10" custScaleX="336555" custScaleY="130975" custLinFactNeighborX="26464" custLinFactNeighborY="100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173CB31-9499-40D5-A9F6-C3D56FE1C929}" type="pres">
      <dgm:prSet presAssocID="{AF6DECC7-9547-4AA6-92B8-CB6DEBE844C1}" presName="Name13" presStyleLbl="parChTrans1D2" presStyleIdx="9" presStyleCnt="10"/>
      <dgm:spPr/>
      <dgm:t>
        <a:bodyPr/>
        <a:lstStyle/>
        <a:p>
          <a:endParaRPr lang="ru-RU"/>
        </a:p>
      </dgm:t>
    </dgm:pt>
    <dgm:pt modelId="{076F6B7C-3A97-4D50-93F4-4F0B0E666FE4}" type="pres">
      <dgm:prSet presAssocID="{09ECA2D4-5014-4364-BEF7-DDC4E7E7FB00}" presName="childText" presStyleLbl="bgAcc1" presStyleIdx="9" presStyleCnt="10" custScaleX="327113" custLinFactNeighborX="29139" custLinFactNeighborY="2062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78ACC99D-BA90-46EA-AA99-50140EE865F1}" type="presOf" srcId="{1102155A-FB15-49FF-8B7B-600B4437937C}" destId="{469ADB8E-D045-4E76-84AB-4189178F94B9}" srcOrd="0" destOrd="0" presId="urn:microsoft.com/office/officeart/2005/8/layout/hierarchy3"/>
    <dgm:cxn modelId="{5C163467-4FE0-428F-8EEF-6265051F9129}" srcId="{AEAC789F-743F-4171-AC97-9F6BB29FA4D1}" destId="{4124D08D-309A-44D1-BCF0-2325AEC5C39A}" srcOrd="3" destOrd="0" parTransId="{BA4815D2-B19A-4EB8-AB85-1750756C9021}" sibTransId="{C6EF8429-8D27-4812-8F6C-C0FB58CC5AD0}"/>
    <dgm:cxn modelId="{2F12C8EF-6A9E-445F-855A-E2C6D05EA6FA}" type="presOf" srcId="{7808B1FC-4142-42B1-8D7D-17DD8168C03C}" destId="{3FDD705F-CC15-4A8A-BC69-855489DE14E5}" srcOrd="0" destOrd="0" presId="urn:microsoft.com/office/officeart/2005/8/layout/hierarchy3"/>
    <dgm:cxn modelId="{A0655888-4F83-4621-9C7E-F695C66E4368}" srcId="{AEAC789F-743F-4171-AC97-9F6BB29FA4D1}" destId="{10F272DE-0436-4C62-B33F-75A0CB3A62A4}" srcOrd="0" destOrd="0" parTransId="{C6C04653-269C-493D-938F-007B42058B5D}" sibTransId="{73FBF1CB-2645-4A05-AF45-BBA6B5AC38F3}"/>
    <dgm:cxn modelId="{8AF3A3E6-2211-4806-952F-FC26B81C4A79}" srcId="{AEAC789F-743F-4171-AC97-9F6BB29FA4D1}" destId="{1102155A-FB15-49FF-8B7B-600B4437937C}" srcOrd="4" destOrd="0" parTransId="{CE6741CA-237F-4400-8043-F86B52D6C49F}" sibTransId="{2C3E0D4F-4047-406E-BA8C-D8300CE16485}"/>
    <dgm:cxn modelId="{FF258110-0A10-43BB-9F6C-A62DD862757C}" type="presOf" srcId="{B301DC91-7B7C-4D3B-A3CA-B630A0F67807}" destId="{CC3C7217-0B1E-450F-867B-880D604EC799}" srcOrd="0" destOrd="0" presId="urn:microsoft.com/office/officeart/2005/8/layout/hierarchy3"/>
    <dgm:cxn modelId="{D5B34568-425F-4A5C-AD96-733B1BB3C8ED}" type="presOf" srcId="{9F9E28CA-1021-45FE-8F65-70A272C3B1D0}" destId="{CBAFB389-6A9C-4C7A-951E-AE2150D03BFC}" srcOrd="0" destOrd="0" presId="urn:microsoft.com/office/officeart/2005/8/layout/hierarchy3"/>
    <dgm:cxn modelId="{3CC0EC35-34F6-48CF-8402-E58C6A2A6935}" type="presOf" srcId="{AF6DECC7-9547-4AA6-92B8-CB6DEBE844C1}" destId="{0173CB31-9499-40D5-A9F6-C3D56FE1C929}" srcOrd="0" destOrd="0" presId="urn:microsoft.com/office/officeart/2005/8/layout/hierarchy3"/>
    <dgm:cxn modelId="{1286C5D1-E269-4C64-A28D-AE71E1EEE032}" type="presOf" srcId="{CE6741CA-237F-4400-8043-F86B52D6C49F}" destId="{D6616193-C9B2-4B7E-94FC-3F55E8D3BB33}" srcOrd="0" destOrd="0" presId="urn:microsoft.com/office/officeart/2005/8/layout/hierarchy3"/>
    <dgm:cxn modelId="{FDC25DFA-3525-4AEE-9FA3-992277980DEE}" type="presOf" srcId="{07669886-2391-4A77-9C1E-71E62A9A8485}" destId="{8919C7E0-8EDF-408C-BC40-CB6C0D6E517C}" srcOrd="0" destOrd="0" presId="urn:microsoft.com/office/officeart/2005/8/layout/hierarchy3"/>
    <dgm:cxn modelId="{0E6ABA2D-A99A-4733-8F61-A3F144A5D55D}" srcId="{B301DC91-7B7C-4D3B-A3CA-B630A0F67807}" destId="{D976BF01-BCB0-4B70-947F-6B3E4821FFF5}" srcOrd="3" destOrd="0" parTransId="{E6B7D94B-EB38-4AA6-AAA0-AB1B8E16204B}" sibTransId="{E59EE9CB-A5F2-448F-94B4-CDDD0E5ADCD2}"/>
    <dgm:cxn modelId="{E27F2B2D-48F7-4E07-B29B-1D376A150700}" srcId="{B484ACB6-A25F-4163-B7DE-DEECE8C968B9}" destId="{AEAC789F-743F-4171-AC97-9F6BB29FA4D1}" srcOrd="0" destOrd="0" parTransId="{73AEE0D4-08FD-429E-B3C6-11BF8F35C301}" sibTransId="{25BEC7DF-CE0F-486C-AB71-142885B0E1EC}"/>
    <dgm:cxn modelId="{E3CBA55C-92FA-4677-AC0E-69B274AE91B5}" type="presOf" srcId="{BCE4BF62-7B55-4731-95C6-F5321FDB2688}" destId="{4285D902-D2E4-4119-9F9D-68ADD021A1B1}" srcOrd="0" destOrd="0" presId="urn:microsoft.com/office/officeart/2005/8/layout/hierarchy3"/>
    <dgm:cxn modelId="{DF7C1104-8C95-4EB1-BB41-E0673E684869}" srcId="{B301DC91-7B7C-4D3B-A3CA-B630A0F67807}" destId="{D6E7192D-72FE-4180-AEDD-D5EA46503B99}" srcOrd="2" destOrd="0" parTransId="{7808B1FC-4142-42B1-8D7D-17DD8168C03C}" sibTransId="{BCCA9635-8584-472B-A257-E16BABA71581}"/>
    <dgm:cxn modelId="{AB9AB078-2E78-4310-9541-534EB7164B9A}" type="presOf" srcId="{D976BF01-BCB0-4B70-947F-6B3E4821FFF5}" destId="{3BF82AE3-42B9-4E59-8ACF-CB1B3D298165}" srcOrd="0" destOrd="0" presId="urn:microsoft.com/office/officeart/2005/8/layout/hierarchy3"/>
    <dgm:cxn modelId="{CFA4CA9B-4C98-4256-874E-B170EBC2DE59}" type="presOf" srcId="{D6E7192D-72FE-4180-AEDD-D5EA46503B99}" destId="{8B669800-C86B-4471-AF1C-8CDF12F3ED07}" srcOrd="0" destOrd="0" presId="urn:microsoft.com/office/officeart/2005/8/layout/hierarchy3"/>
    <dgm:cxn modelId="{75C92C4C-AEA3-4BBD-B32A-F67FB6F541A6}" srcId="{B301DC91-7B7C-4D3B-A3CA-B630A0F67807}" destId="{798CB010-AF4F-4F01-B0FF-0FA66B89FEF3}" srcOrd="0" destOrd="0" parTransId="{9F9E28CA-1021-45FE-8F65-70A272C3B1D0}" sibTransId="{6CE97A5C-B0D7-4A1E-8D35-F16AA6E745B9}"/>
    <dgm:cxn modelId="{76249DF0-84A5-44F9-ABFC-8C4A0640FE1E}" type="presOf" srcId="{4124D08D-309A-44D1-BCF0-2325AEC5C39A}" destId="{D907129B-EDD4-4D47-A673-5D3816EB0972}" srcOrd="0" destOrd="0" presId="urn:microsoft.com/office/officeart/2005/8/layout/hierarchy3"/>
    <dgm:cxn modelId="{B2438228-E800-4396-9035-DAECC446D978}" type="presOf" srcId="{AEAC789F-743F-4171-AC97-9F6BB29FA4D1}" destId="{15DA9CAD-1A3C-4650-9FDB-3700031B0078}" srcOrd="0" destOrd="0" presId="urn:microsoft.com/office/officeart/2005/8/layout/hierarchy3"/>
    <dgm:cxn modelId="{8A8433BE-0856-40D8-AC30-B8ADC3564DFE}" srcId="{B301DC91-7B7C-4D3B-A3CA-B630A0F67807}" destId="{09ECA2D4-5014-4364-BEF7-DDC4E7E7FB00}" srcOrd="4" destOrd="0" parTransId="{AF6DECC7-9547-4AA6-92B8-CB6DEBE844C1}" sibTransId="{CDFFEFC6-C57F-4E5C-9CD1-A9A3F2063958}"/>
    <dgm:cxn modelId="{EF9E2C10-1C4F-4A43-8CE5-70DF2969BF68}" type="presOf" srcId="{C6C04653-269C-493D-938F-007B42058B5D}" destId="{7147B077-2787-46CC-83D8-8BEA821E50BF}" srcOrd="0" destOrd="0" presId="urn:microsoft.com/office/officeart/2005/8/layout/hierarchy3"/>
    <dgm:cxn modelId="{8C1690A6-5ACA-4415-9F5E-F5BD09B6D106}" type="presOf" srcId="{09ECA2D4-5014-4364-BEF7-DDC4E7E7FB00}" destId="{076F6B7C-3A97-4D50-93F4-4F0B0E666FE4}" srcOrd="0" destOrd="0" presId="urn:microsoft.com/office/officeart/2005/8/layout/hierarchy3"/>
    <dgm:cxn modelId="{8FF0FEEE-66F8-4F97-9CFF-96F20AD1E98B}" type="presOf" srcId="{798CB010-AF4F-4F01-B0FF-0FA66B89FEF3}" destId="{6AC80B72-302E-4ED7-B4C8-E4BDA40481BD}" srcOrd="0" destOrd="0" presId="urn:microsoft.com/office/officeart/2005/8/layout/hierarchy3"/>
    <dgm:cxn modelId="{7FEF1A7D-4496-42C1-84BB-BAA4F9B5D317}" type="presOf" srcId="{B484ACB6-A25F-4163-B7DE-DEECE8C968B9}" destId="{67AA0D61-BA4C-4781-9035-12E219EE3D62}" srcOrd="0" destOrd="0" presId="urn:microsoft.com/office/officeart/2005/8/layout/hierarchy3"/>
    <dgm:cxn modelId="{C5A7D6DD-5950-49D5-81C0-908C7A35A393}" type="presOf" srcId="{EF549DAE-82A5-4F3C-AA76-EB3DD61291A3}" destId="{5722D385-388F-4A59-A0DD-98CA6E4FA01D}" srcOrd="0" destOrd="0" presId="urn:microsoft.com/office/officeart/2005/8/layout/hierarchy3"/>
    <dgm:cxn modelId="{03E52183-3E5C-4464-BAAF-306EBC44D3AD}" type="presOf" srcId="{24DA00E9-454F-451D-95A0-71BB7FBEC798}" destId="{6500E3F8-34D2-446C-AF34-F8B1E67FA885}" srcOrd="0" destOrd="0" presId="urn:microsoft.com/office/officeart/2005/8/layout/hierarchy3"/>
    <dgm:cxn modelId="{6377DA45-E215-495F-A3F9-921351C138E7}" type="presOf" srcId="{28B7C8F9-52AA-4423-897A-44CF0C3F3AD4}" destId="{66D225AA-D927-4EB8-9FD3-7E38BF07BF9C}" srcOrd="0" destOrd="0" presId="urn:microsoft.com/office/officeart/2005/8/layout/hierarchy3"/>
    <dgm:cxn modelId="{81076CC2-EC8D-4691-BCCC-8AF8E15B0A4B}" type="presOf" srcId="{58AB83DC-F50B-4A96-8919-B6F566F563CD}" destId="{D96D0ED0-27F0-4915-8B29-C1A1D9182F83}" srcOrd="0" destOrd="0" presId="urn:microsoft.com/office/officeart/2005/8/layout/hierarchy3"/>
    <dgm:cxn modelId="{AB99BA9E-8281-4A9B-9C83-2EA7F94CB763}" type="presOf" srcId="{E6B7D94B-EB38-4AA6-AAA0-AB1B8E16204B}" destId="{7F9B32A8-D9ED-46C1-9FA2-93799A4682A7}" srcOrd="0" destOrd="0" presId="urn:microsoft.com/office/officeart/2005/8/layout/hierarchy3"/>
    <dgm:cxn modelId="{A7CF73D3-359A-4BB1-B266-CA2A7464B872}" type="presOf" srcId="{10F272DE-0436-4C62-B33F-75A0CB3A62A4}" destId="{AAFEA4BF-6FF1-40CF-A671-993862DBFC16}" srcOrd="0" destOrd="0" presId="urn:microsoft.com/office/officeart/2005/8/layout/hierarchy3"/>
    <dgm:cxn modelId="{17C2D5EC-FD12-4C8A-BF1C-DE7C77A89FB9}" type="presOf" srcId="{AEAC789F-743F-4171-AC97-9F6BB29FA4D1}" destId="{DD1C90BD-EABD-4273-9F20-B776A34A6481}" srcOrd="1" destOrd="0" presId="urn:microsoft.com/office/officeart/2005/8/layout/hierarchy3"/>
    <dgm:cxn modelId="{8FB8068C-0330-413E-9C8D-B13F190862CA}" srcId="{B484ACB6-A25F-4163-B7DE-DEECE8C968B9}" destId="{B301DC91-7B7C-4D3B-A3CA-B630A0F67807}" srcOrd="1" destOrd="0" parTransId="{B52566CA-569C-4C45-A89C-FBECC0CB3D64}" sibTransId="{8D86DF8F-5527-49F5-955B-F49A57E472E9}"/>
    <dgm:cxn modelId="{B9B628AD-ACF2-4396-9D44-6C56F9D8A6A9}" srcId="{AEAC789F-743F-4171-AC97-9F6BB29FA4D1}" destId="{58AB83DC-F50B-4A96-8919-B6F566F563CD}" srcOrd="2" destOrd="0" parTransId="{EF549DAE-82A5-4F3C-AA76-EB3DD61291A3}" sibTransId="{10960013-9B50-4E9A-9E1E-2A777B9B75FB}"/>
    <dgm:cxn modelId="{C6198134-1064-4101-BD12-582C4D023B55}" type="presOf" srcId="{B301DC91-7B7C-4D3B-A3CA-B630A0F67807}" destId="{BAE60DF0-3B1C-410B-AADD-D88737C96A81}" srcOrd="1" destOrd="0" presId="urn:microsoft.com/office/officeart/2005/8/layout/hierarchy3"/>
    <dgm:cxn modelId="{9A86F6D1-E26E-43BB-A8CB-CF5BEBDE9AC2}" type="presOf" srcId="{BA4815D2-B19A-4EB8-AB85-1750756C9021}" destId="{B7352137-92A8-4F38-9AFC-F92ABB07F48D}" srcOrd="0" destOrd="0" presId="urn:microsoft.com/office/officeart/2005/8/layout/hierarchy3"/>
    <dgm:cxn modelId="{4F98FFA3-9677-4D9A-BC42-00928260955D}" srcId="{AEAC789F-743F-4171-AC97-9F6BB29FA4D1}" destId="{07669886-2391-4A77-9C1E-71E62A9A8485}" srcOrd="1" destOrd="0" parTransId="{28B7C8F9-52AA-4423-897A-44CF0C3F3AD4}" sibTransId="{7D9FA8B2-CF5E-4046-AF52-98B41B1FC012}"/>
    <dgm:cxn modelId="{0761329A-F15E-4C94-A26C-4AB23BE35089}" srcId="{B301DC91-7B7C-4D3B-A3CA-B630A0F67807}" destId="{24DA00E9-454F-451D-95A0-71BB7FBEC798}" srcOrd="1" destOrd="0" parTransId="{BCE4BF62-7B55-4731-95C6-F5321FDB2688}" sibTransId="{2E34B433-B568-4E07-AFC9-6BB13A77DC0A}"/>
    <dgm:cxn modelId="{0D029E99-9F42-4583-AFBC-973CF7C4B3C9}" type="presParOf" srcId="{67AA0D61-BA4C-4781-9035-12E219EE3D62}" destId="{60FF1451-BFD7-493A-BBB6-81CB09E80F40}" srcOrd="0" destOrd="0" presId="urn:microsoft.com/office/officeart/2005/8/layout/hierarchy3"/>
    <dgm:cxn modelId="{27B7DF40-F298-45F8-876D-8C15A03EC722}" type="presParOf" srcId="{60FF1451-BFD7-493A-BBB6-81CB09E80F40}" destId="{5D6D4B0C-B659-4895-9199-F2E08C91F13D}" srcOrd="0" destOrd="0" presId="urn:microsoft.com/office/officeart/2005/8/layout/hierarchy3"/>
    <dgm:cxn modelId="{BE7FCB7E-E9E5-41EF-BEFB-8B3B3E92478D}" type="presParOf" srcId="{5D6D4B0C-B659-4895-9199-F2E08C91F13D}" destId="{15DA9CAD-1A3C-4650-9FDB-3700031B0078}" srcOrd="0" destOrd="0" presId="urn:microsoft.com/office/officeart/2005/8/layout/hierarchy3"/>
    <dgm:cxn modelId="{55707110-3570-4383-8370-B3CE413F43D5}" type="presParOf" srcId="{5D6D4B0C-B659-4895-9199-F2E08C91F13D}" destId="{DD1C90BD-EABD-4273-9F20-B776A34A6481}" srcOrd="1" destOrd="0" presId="urn:microsoft.com/office/officeart/2005/8/layout/hierarchy3"/>
    <dgm:cxn modelId="{4B0ACC86-9F1D-4497-A0C9-ADDA065DA4BE}" type="presParOf" srcId="{60FF1451-BFD7-493A-BBB6-81CB09E80F40}" destId="{00F053CA-5E5C-4BDD-B160-D88B7CD500EB}" srcOrd="1" destOrd="0" presId="urn:microsoft.com/office/officeart/2005/8/layout/hierarchy3"/>
    <dgm:cxn modelId="{C0D6F2B4-3889-45E3-944B-2E48F7B7A613}" type="presParOf" srcId="{00F053CA-5E5C-4BDD-B160-D88B7CD500EB}" destId="{7147B077-2787-46CC-83D8-8BEA821E50BF}" srcOrd="0" destOrd="0" presId="urn:microsoft.com/office/officeart/2005/8/layout/hierarchy3"/>
    <dgm:cxn modelId="{FFAEEB02-5F44-449E-AEBC-21933F36076E}" type="presParOf" srcId="{00F053CA-5E5C-4BDD-B160-D88B7CD500EB}" destId="{AAFEA4BF-6FF1-40CF-A671-993862DBFC16}" srcOrd="1" destOrd="0" presId="urn:microsoft.com/office/officeart/2005/8/layout/hierarchy3"/>
    <dgm:cxn modelId="{450B0C5C-818C-4DF0-842A-4EE297DE473F}" type="presParOf" srcId="{00F053CA-5E5C-4BDD-B160-D88B7CD500EB}" destId="{66D225AA-D927-4EB8-9FD3-7E38BF07BF9C}" srcOrd="2" destOrd="0" presId="urn:microsoft.com/office/officeart/2005/8/layout/hierarchy3"/>
    <dgm:cxn modelId="{1D0DCE98-561F-4BBE-B1AB-9A417559D85A}" type="presParOf" srcId="{00F053CA-5E5C-4BDD-B160-D88B7CD500EB}" destId="{8919C7E0-8EDF-408C-BC40-CB6C0D6E517C}" srcOrd="3" destOrd="0" presId="urn:microsoft.com/office/officeart/2005/8/layout/hierarchy3"/>
    <dgm:cxn modelId="{0965E988-82E6-45DB-8B13-71597514FCEF}" type="presParOf" srcId="{00F053CA-5E5C-4BDD-B160-D88B7CD500EB}" destId="{5722D385-388F-4A59-A0DD-98CA6E4FA01D}" srcOrd="4" destOrd="0" presId="urn:microsoft.com/office/officeart/2005/8/layout/hierarchy3"/>
    <dgm:cxn modelId="{81D7FB23-74F0-4C57-AC22-05353237AC28}" type="presParOf" srcId="{00F053CA-5E5C-4BDD-B160-D88B7CD500EB}" destId="{D96D0ED0-27F0-4915-8B29-C1A1D9182F83}" srcOrd="5" destOrd="0" presId="urn:microsoft.com/office/officeart/2005/8/layout/hierarchy3"/>
    <dgm:cxn modelId="{836C2B1C-913C-4C90-8B8A-D75FB7291416}" type="presParOf" srcId="{00F053CA-5E5C-4BDD-B160-D88B7CD500EB}" destId="{B7352137-92A8-4F38-9AFC-F92ABB07F48D}" srcOrd="6" destOrd="0" presId="urn:microsoft.com/office/officeart/2005/8/layout/hierarchy3"/>
    <dgm:cxn modelId="{F0588A5C-6E30-41AB-8BB2-AE70462B3145}" type="presParOf" srcId="{00F053CA-5E5C-4BDD-B160-D88B7CD500EB}" destId="{D907129B-EDD4-4D47-A673-5D3816EB0972}" srcOrd="7" destOrd="0" presId="urn:microsoft.com/office/officeart/2005/8/layout/hierarchy3"/>
    <dgm:cxn modelId="{4E812161-5FF6-428A-92BC-3BA044DAE005}" type="presParOf" srcId="{00F053CA-5E5C-4BDD-B160-D88B7CD500EB}" destId="{D6616193-C9B2-4B7E-94FC-3F55E8D3BB33}" srcOrd="8" destOrd="0" presId="urn:microsoft.com/office/officeart/2005/8/layout/hierarchy3"/>
    <dgm:cxn modelId="{BBD058D5-DF0F-46E1-97DE-39CD28CB3568}" type="presParOf" srcId="{00F053CA-5E5C-4BDD-B160-D88B7CD500EB}" destId="{469ADB8E-D045-4E76-84AB-4189178F94B9}" srcOrd="9" destOrd="0" presId="urn:microsoft.com/office/officeart/2005/8/layout/hierarchy3"/>
    <dgm:cxn modelId="{09F344DC-C074-484A-9249-D1039B1ED506}" type="presParOf" srcId="{67AA0D61-BA4C-4781-9035-12E219EE3D62}" destId="{DA2FB722-FADE-4700-B1AE-4639F3898D44}" srcOrd="1" destOrd="0" presId="urn:microsoft.com/office/officeart/2005/8/layout/hierarchy3"/>
    <dgm:cxn modelId="{49370E13-D962-4BE8-BC25-3D5AA823289E}" type="presParOf" srcId="{DA2FB722-FADE-4700-B1AE-4639F3898D44}" destId="{C7E1B291-F9F1-4BE9-A53F-421612759442}" srcOrd="0" destOrd="0" presId="urn:microsoft.com/office/officeart/2005/8/layout/hierarchy3"/>
    <dgm:cxn modelId="{3270A878-2164-426B-9165-C68FB0825F93}" type="presParOf" srcId="{C7E1B291-F9F1-4BE9-A53F-421612759442}" destId="{CC3C7217-0B1E-450F-867B-880D604EC799}" srcOrd="0" destOrd="0" presId="urn:microsoft.com/office/officeart/2005/8/layout/hierarchy3"/>
    <dgm:cxn modelId="{C8EF9765-50A2-43C6-85DB-26D5857FC99E}" type="presParOf" srcId="{C7E1B291-F9F1-4BE9-A53F-421612759442}" destId="{BAE60DF0-3B1C-410B-AADD-D88737C96A81}" srcOrd="1" destOrd="0" presId="urn:microsoft.com/office/officeart/2005/8/layout/hierarchy3"/>
    <dgm:cxn modelId="{BA5F9D4C-C9B0-4EC1-88C2-C18172004E6A}" type="presParOf" srcId="{DA2FB722-FADE-4700-B1AE-4639F3898D44}" destId="{A5FC74EB-63C5-46B5-97A8-0ECA8DF29786}" srcOrd="1" destOrd="0" presId="urn:microsoft.com/office/officeart/2005/8/layout/hierarchy3"/>
    <dgm:cxn modelId="{2E69F4BF-B87D-4DDF-AFF9-712D1DB84F20}" type="presParOf" srcId="{A5FC74EB-63C5-46B5-97A8-0ECA8DF29786}" destId="{CBAFB389-6A9C-4C7A-951E-AE2150D03BFC}" srcOrd="0" destOrd="0" presId="urn:microsoft.com/office/officeart/2005/8/layout/hierarchy3"/>
    <dgm:cxn modelId="{6FD1AB45-1C8F-4BCC-B12A-CB2F5D9CF162}" type="presParOf" srcId="{A5FC74EB-63C5-46B5-97A8-0ECA8DF29786}" destId="{6AC80B72-302E-4ED7-B4C8-E4BDA40481BD}" srcOrd="1" destOrd="0" presId="urn:microsoft.com/office/officeart/2005/8/layout/hierarchy3"/>
    <dgm:cxn modelId="{C81BB529-D0F6-46CE-BAF2-CCE1948F8B4A}" type="presParOf" srcId="{A5FC74EB-63C5-46B5-97A8-0ECA8DF29786}" destId="{4285D902-D2E4-4119-9F9D-68ADD021A1B1}" srcOrd="2" destOrd="0" presId="urn:microsoft.com/office/officeart/2005/8/layout/hierarchy3"/>
    <dgm:cxn modelId="{39C9CF33-C759-4498-92DB-5222B1C35F19}" type="presParOf" srcId="{A5FC74EB-63C5-46B5-97A8-0ECA8DF29786}" destId="{6500E3F8-34D2-446C-AF34-F8B1E67FA885}" srcOrd="3" destOrd="0" presId="urn:microsoft.com/office/officeart/2005/8/layout/hierarchy3"/>
    <dgm:cxn modelId="{C85D00D1-57E5-4381-B214-D56497FC686E}" type="presParOf" srcId="{A5FC74EB-63C5-46B5-97A8-0ECA8DF29786}" destId="{3FDD705F-CC15-4A8A-BC69-855489DE14E5}" srcOrd="4" destOrd="0" presId="urn:microsoft.com/office/officeart/2005/8/layout/hierarchy3"/>
    <dgm:cxn modelId="{E8494473-84EF-4E53-9409-C4B114AE161A}" type="presParOf" srcId="{A5FC74EB-63C5-46B5-97A8-0ECA8DF29786}" destId="{8B669800-C86B-4471-AF1C-8CDF12F3ED07}" srcOrd="5" destOrd="0" presId="urn:microsoft.com/office/officeart/2005/8/layout/hierarchy3"/>
    <dgm:cxn modelId="{ECDD45AD-51A4-4262-B487-7DA9FAD59BCB}" type="presParOf" srcId="{A5FC74EB-63C5-46B5-97A8-0ECA8DF29786}" destId="{7F9B32A8-D9ED-46C1-9FA2-93799A4682A7}" srcOrd="6" destOrd="0" presId="urn:microsoft.com/office/officeart/2005/8/layout/hierarchy3"/>
    <dgm:cxn modelId="{6B9A7316-8FD9-4C83-96E3-85B85D72B3DB}" type="presParOf" srcId="{A5FC74EB-63C5-46B5-97A8-0ECA8DF29786}" destId="{3BF82AE3-42B9-4E59-8ACF-CB1B3D298165}" srcOrd="7" destOrd="0" presId="urn:microsoft.com/office/officeart/2005/8/layout/hierarchy3"/>
    <dgm:cxn modelId="{F78EF28D-ED07-4164-A5F9-56ACCAE04F4E}" type="presParOf" srcId="{A5FC74EB-63C5-46B5-97A8-0ECA8DF29786}" destId="{0173CB31-9499-40D5-A9F6-C3D56FE1C929}" srcOrd="8" destOrd="0" presId="urn:microsoft.com/office/officeart/2005/8/layout/hierarchy3"/>
    <dgm:cxn modelId="{8C66D51F-0F5B-4568-A1ED-4266769C9FD2}" type="presParOf" srcId="{A5FC74EB-63C5-46B5-97A8-0ECA8DF29786}" destId="{076F6B7C-3A97-4D50-93F4-4F0B0E666FE4}" srcOrd="9" destOrd="0" presId="urn:microsoft.com/office/officeart/2005/8/layout/hierarchy3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D7B59AB-C8BA-416F-A50D-4FBC8D57A8F8}">
      <dsp:nvSpPr>
        <dsp:cNvPr id="0" name=""/>
        <dsp:cNvSpPr/>
      </dsp:nvSpPr>
      <dsp:spPr>
        <a:xfrm>
          <a:off x="1239829" y="182665"/>
          <a:ext cx="6888371" cy="12804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276" tIns="72390" rIns="72390" bIns="72390" numCol="1" spcCol="1270" anchor="ctr" anchorCtr="0">
          <a:noAutofit/>
        </a:bodyPr>
        <a:lstStyle/>
        <a:p>
          <a:pPr lvl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900" kern="1200" dirty="0" smtClean="0"/>
            <a:t> </a:t>
          </a: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</a:rPr>
            <a:t>понимание  половых различий </a:t>
          </a:r>
          <a:br>
            <a:rPr lang="ru-RU" sz="2800" b="1" kern="1200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2400" b="1" i="1" kern="1200" dirty="0" smtClean="0">
              <a:solidFill>
                <a:schemeClr val="tx2">
                  <a:lumMod val="75000"/>
                </a:schemeClr>
              </a:solidFill>
            </a:rPr>
            <a:t>(к 2 годам)</a:t>
          </a:r>
          <a:r>
            <a:rPr lang="ru-RU" sz="2400" i="1" kern="1200" dirty="0" smtClean="0"/>
            <a:t/>
          </a:r>
          <a:br>
            <a:rPr lang="ru-RU" sz="2400" i="1" kern="1200" dirty="0" smtClean="0"/>
          </a:br>
          <a:endParaRPr lang="ru-RU" sz="1900" i="1" kern="1200" dirty="0"/>
        </a:p>
      </dsp:txBody>
      <dsp:txXfrm>
        <a:off x="1239829" y="182665"/>
        <a:ext cx="6888371" cy="1280427"/>
      </dsp:txXfrm>
    </dsp:sp>
    <dsp:sp modelId="{D15944DE-3840-4AF2-B017-531258FC3E4F}">
      <dsp:nvSpPr>
        <dsp:cNvPr id="0" name=""/>
        <dsp:cNvSpPr/>
      </dsp:nvSpPr>
      <dsp:spPr>
        <a:xfrm>
          <a:off x="7920876" y="0"/>
          <a:ext cx="682675" cy="1030304"/>
        </a:xfrm>
        <a:prstGeom prst="rect">
          <a:avLst/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21D2F7-5178-4EEF-8BA5-318058567966}">
      <dsp:nvSpPr>
        <dsp:cNvPr id="0" name=""/>
        <dsp:cNvSpPr/>
      </dsp:nvSpPr>
      <dsp:spPr>
        <a:xfrm>
          <a:off x="2027384" y="1906345"/>
          <a:ext cx="6530835" cy="960743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276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</a:rPr>
            <a:t>осознание своего пола </a:t>
          </a:r>
          <a:br>
            <a:rPr lang="ru-RU" sz="2800" b="1" kern="1200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2400" b="1" i="1" kern="1200" dirty="0" smtClean="0">
              <a:solidFill>
                <a:schemeClr val="tx2">
                  <a:lumMod val="75000"/>
                </a:schemeClr>
              </a:solidFill>
            </a:rPr>
            <a:t>(к 4-5 годам)</a:t>
          </a:r>
          <a:endParaRPr lang="ru-RU" sz="2400" b="1" i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2027384" y="1906345"/>
        <a:ext cx="6530835" cy="960743"/>
      </dsp:txXfrm>
    </dsp:sp>
    <dsp:sp modelId="{AD6F9A4C-95BE-4EB9-97EF-143C7ABF8A0D}">
      <dsp:nvSpPr>
        <dsp:cNvPr id="0" name=""/>
        <dsp:cNvSpPr/>
      </dsp:nvSpPr>
      <dsp:spPr>
        <a:xfrm>
          <a:off x="7848872" y="1282464"/>
          <a:ext cx="827006" cy="1430574"/>
        </a:xfrm>
        <a:prstGeom prst="rect">
          <a:avLst/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544500B-C870-41B4-8FB3-E49FA0724D6F}">
      <dsp:nvSpPr>
        <dsp:cNvPr id="0" name=""/>
        <dsp:cNvSpPr/>
      </dsp:nvSpPr>
      <dsp:spPr>
        <a:xfrm>
          <a:off x="1224116" y="3389382"/>
          <a:ext cx="7436312" cy="1280427"/>
        </a:xfrm>
        <a:prstGeom prst="rect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67276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800" b="1" kern="1200" dirty="0" smtClean="0">
              <a:solidFill>
                <a:schemeClr val="tx2">
                  <a:lumMod val="75000"/>
                </a:schemeClr>
              </a:solidFill>
            </a:rPr>
            <a:t>гендерная идентификация </a:t>
          </a:r>
          <a:br>
            <a:rPr lang="ru-RU" sz="2800" b="1" kern="1200" dirty="0" smtClean="0">
              <a:solidFill>
                <a:schemeClr val="tx2">
                  <a:lumMod val="75000"/>
                </a:schemeClr>
              </a:solidFill>
            </a:rPr>
          </a:br>
          <a:r>
            <a:rPr lang="ru-RU" sz="2400" b="1" i="1" kern="1200" dirty="0" smtClean="0">
              <a:solidFill>
                <a:schemeClr val="tx2">
                  <a:lumMod val="75000"/>
                </a:schemeClr>
              </a:solidFill>
            </a:rPr>
            <a:t>(к</a:t>
          </a:r>
          <a:r>
            <a:rPr lang="ru-RU" sz="2800" b="1" i="1" kern="1200" dirty="0" smtClean="0">
              <a:solidFill>
                <a:schemeClr val="tx2">
                  <a:lumMod val="75000"/>
                </a:schemeClr>
              </a:solidFill>
            </a:rPr>
            <a:t> </a:t>
          </a:r>
          <a:r>
            <a:rPr lang="ru-RU" sz="2400" b="1" i="1" kern="1200" dirty="0" smtClean="0">
              <a:solidFill>
                <a:schemeClr val="tx2">
                  <a:lumMod val="75000"/>
                </a:schemeClr>
              </a:solidFill>
            </a:rPr>
            <a:t>7 годам и в течение всей жизни</a:t>
          </a:r>
          <a:r>
            <a:rPr lang="ru-RU" sz="2800" b="1" i="1" kern="1200" dirty="0" smtClean="0">
              <a:solidFill>
                <a:schemeClr val="tx2">
                  <a:lumMod val="75000"/>
                </a:schemeClr>
              </a:solidFill>
            </a:rPr>
            <a:t>)</a:t>
          </a:r>
          <a:endParaRPr lang="ru-RU" sz="2800" b="1" i="1" kern="1200" dirty="0">
            <a:solidFill>
              <a:schemeClr val="tx2">
                <a:lumMod val="75000"/>
              </a:schemeClr>
            </a:solidFill>
          </a:endParaRPr>
        </a:p>
      </dsp:txBody>
      <dsp:txXfrm>
        <a:off x="1224116" y="3389382"/>
        <a:ext cx="7436312" cy="1280427"/>
      </dsp:txXfrm>
    </dsp:sp>
    <dsp:sp modelId="{D31B5A5D-00B6-48B8-8D96-848F47D1DE06}">
      <dsp:nvSpPr>
        <dsp:cNvPr id="0" name=""/>
        <dsp:cNvSpPr/>
      </dsp:nvSpPr>
      <dsp:spPr>
        <a:xfrm>
          <a:off x="7772597" y="2988617"/>
          <a:ext cx="1012378" cy="1678934"/>
        </a:xfrm>
        <a:prstGeom prst="rect">
          <a:avLst/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38100" cap="flat" cmpd="sng" algn="ctr">
          <a:solidFill>
            <a:schemeClr val="tx2">
              <a:lumMod val="60000"/>
              <a:lumOff val="40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15DA9CAD-1A3C-4650-9FDB-3700031B0078}">
      <dsp:nvSpPr>
        <dsp:cNvPr id="0" name=""/>
        <dsp:cNvSpPr/>
      </dsp:nvSpPr>
      <dsp:spPr>
        <a:xfrm>
          <a:off x="144365" y="0"/>
          <a:ext cx="2992519" cy="599277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Мальчики</a:t>
          </a:r>
          <a:endParaRPr lang="ru-RU" sz="2400" kern="1200" dirty="0"/>
        </a:p>
      </dsp:txBody>
      <dsp:txXfrm>
        <a:off x="144365" y="0"/>
        <a:ext cx="2992519" cy="599277"/>
      </dsp:txXfrm>
    </dsp:sp>
    <dsp:sp modelId="{7147B077-2787-46CC-83D8-8BEA821E50BF}">
      <dsp:nvSpPr>
        <dsp:cNvPr id="0" name=""/>
        <dsp:cNvSpPr/>
      </dsp:nvSpPr>
      <dsp:spPr>
        <a:xfrm>
          <a:off x="443616" y="599277"/>
          <a:ext cx="249011" cy="421849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21849"/>
              </a:lnTo>
              <a:lnTo>
                <a:pt x="249011" y="421849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AAFEA4BF-6FF1-40CF-A671-993862DBFC16}">
      <dsp:nvSpPr>
        <dsp:cNvPr id="0" name=""/>
        <dsp:cNvSpPr/>
      </dsp:nvSpPr>
      <dsp:spPr>
        <a:xfrm>
          <a:off x="692628" y="676465"/>
          <a:ext cx="2303708" cy="689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Используют все пространство</a:t>
          </a:r>
          <a:endParaRPr lang="ru-RU" sz="1600" kern="1200" dirty="0"/>
        </a:p>
      </dsp:txBody>
      <dsp:txXfrm>
        <a:off x="692628" y="676465"/>
        <a:ext cx="2303708" cy="689323"/>
      </dsp:txXfrm>
    </dsp:sp>
    <dsp:sp modelId="{66D225AA-D927-4EB8-9FD3-7E38BF07BF9C}">
      <dsp:nvSpPr>
        <dsp:cNvPr id="0" name=""/>
        <dsp:cNvSpPr/>
      </dsp:nvSpPr>
      <dsp:spPr>
        <a:xfrm>
          <a:off x="443616" y="599277"/>
          <a:ext cx="249011" cy="136440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64406"/>
              </a:lnTo>
              <a:lnTo>
                <a:pt x="249011" y="136440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919C7E0-8EDF-408C-BC40-CB6C0D6E517C}">
      <dsp:nvSpPr>
        <dsp:cNvPr id="0" name=""/>
        <dsp:cNvSpPr/>
      </dsp:nvSpPr>
      <dsp:spPr>
        <a:xfrm>
          <a:off x="692628" y="1517812"/>
          <a:ext cx="3553281" cy="89174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60618"/>
              <a:satOff val="-2349"/>
              <a:lumOff val="22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Мышление обобщенное, абстрактное. Манипулируют с геометрическими формами </a:t>
          </a:r>
          <a:endParaRPr lang="ru-RU" sz="1600" kern="1200" dirty="0"/>
        </a:p>
      </dsp:txBody>
      <dsp:txXfrm>
        <a:off x="692628" y="1517812"/>
        <a:ext cx="3553281" cy="891743"/>
      </dsp:txXfrm>
    </dsp:sp>
    <dsp:sp modelId="{5722D385-388F-4A59-A0DD-98CA6E4FA01D}">
      <dsp:nvSpPr>
        <dsp:cNvPr id="0" name=""/>
        <dsp:cNvSpPr/>
      </dsp:nvSpPr>
      <dsp:spPr>
        <a:xfrm>
          <a:off x="443616" y="599277"/>
          <a:ext cx="249011" cy="24537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53710"/>
              </a:lnTo>
              <a:lnTo>
                <a:pt x="249011" y="2453710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6D0ED0-27F0-4915-8B29-C1A1D9182F83}">
      <dsp:nvSpPr>
        <dsp:cNvPr id="0" name=""/>
        <dsp:cNvSpPr/>
      </dsp:nvSpPr>
      <dsp:spPr>
        <a:xfrm>
          <a:off x="692628" y="2638066"/>
          <a:ext cx="3575880" cy="82984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21237"/>
              <a:satOff val="-4698"/>
              <a:lumOff val="45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Быстрее утомляется левое полушарие (речевое мышление, логические операции)</a:t>
          </a:r>
          <a:endParaRPr lang="ru-RU" sz="1600" kern="1200" dirty="0"/>
        </a:p>
      </dsp:txBody>
      <dsp:txXfrm>
        <a:off x="692628" y="2638066"/>
        <a:ext cx="3575880" cy="829842"/>
      </dsp:txXfrm>
    </dsp:sp>
    <dsp:sp modelId="{B7352137-92A8-4F38-9AFC-F92ABB07F48D}">
      <dsp:nvSpPr>
        <dsp:cNvPr id="0" name=""/>
        <dsp:cNvSpPr/>
      </dsp:nvSpPr>
      <dsp:spPr>
        <a:xfrm>
          <a:off x="443616" y="599277"/>
          <a:ext cx="249011" cy="350353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503536"/>
              </a:lnTo>
              <a:lnTo>
                <a:pt x="249011" y="350353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D907129B-EDD4-4D47-A673-5D3816EB0972}">
      <dsp:nvSpPr>
        <dsp:cNvPr id="0" name=""/>
        <dsp:cNvSpPr/>
      </dsp:nvSpPr>
      <dsp:spPr>
        <a:xfrm>
          <a:off x="692628" y="3632388"/>
          <a:ext cx="3565203" cy="94085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181855"/>
              <a:satOff val="-7047"/>
              <a:lumOff val="686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Ориентированы на информацию. Во время общения смотрят в сторону или перед собой </a:t>
          </a:r>
          <a:endParaRPr lang="ru-RU" sz="1600" kern="1200" dirty="0"/>
        </a:p>
      </dsp:txBody>
      <dsp:txXfrm>
        <a:off x="692628" y="3632388"/>
        <a:ext cx="3565203" cy="940850"/>
      </dsp:txXfrm>
    </dsp:sp>
    <dsp:sp modelId="{D6616193-C9B2-4B7E-94FC-3F55E8D3BB33}">
      <dsp:nvSpPr>
        <dsp:cNvPr id="0" name=""/>
        <dsp:cNvSpPr/>
      </dsp:nvSpPr>
      <dsp:spPr>
        <a:xfrm>
          <a:off x="443616" y="599277"/>
          <a:ext cx="249011" cy="452506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525062"/>
              </a:lnTo>
              <a:lnTo>
                <a:pt x="249011" y="4525062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69ADB8E-D045-4E76-84AB-4189178F94B9}">
      <dsp:nvSpPr>
        <dsp:cNvPr id="0" name=""/>
        <dsp:cNvSpPr/>
      </dsp:nvSpPr>
      <dsp:spPr>
        <a:xfrm>
          <a:off x="692628" y="4779677"/>
          <a:ext cx="3578130" cy="689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242474"/>
              <a:satOff val="-9396"/>
              <a:lumOff val="915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Кратковременно, но ярко реагируют на эмоциональный фактор</a:t>
          </a:r>
          <a:endParaRPr lang="ru-RU" sz="1600" kern="1200" dirty="0"/>
        </a:p>
      </dsp:txBody>
      <dsp:txXfrm>
        <a:off x="692628" y="4779677"/>
        <a:ext cx="3578130" cy="689323"/>
      </dsp:txXfrm>
    </dsp:sp>
    <dsp:sp modelId="{CC3C7217-0B1E-450F-867B-880D604EC799}">
      <dsp:nvSpPr>
        <dsp:cNvPr id="0" name=""/>
        <dsp:cNvSpPr/>
      </dsp:nvSpPr>
      <dsp:spPr>
        <a:xfrm>
          <a:off x="4210952" y="0"/>
          <a:ext cx="2859672" cy="689323"/>
        </a:xfrm>
        <a:prstGeom prst="roundRect">
          <a:avLst>
            <a:gd name="adj" fmla="val 10000"/>
          </a:avLst>
        </a:prstGeom>
        <a:solidFill>
          <a:schemeClr val="accent2">
            <a:hueOff val="-545566"/>
            <a:satOff val="-21141"/>
            <a:lumOff val="2058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30480" rIns="45720" bIns="3048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b="1" kern="1200" dirty="0" smtClean="0">
              <a:solidFill>
                <a:schemeClr val="tx1">
                  <a:lumMod val="75000"/>
                </a:schemeClr>
              </a:solidFill>
            </a:rPr>
            <a:t>Девочки</a:t>
          </a:r>
          <a:endParaRPr lang="ru-RU" sz="2400" b="1" kern="1200" dirty="0">
            <a:solidFill>
              <a:schemeClr val="tx1">
                <a:lumMod val="75000"/>
              </a:schemeClr>
            </a:solidFill>
          </a:endParaRPr>
        </a:p>
      </dsp:txBody>
      <dsp:txXfrm>
        <a:off x="4210952" y="0"/>
        <a:ext cx="2859672" cy="689323"/>
      </dsp:txXfrm>
    </dsp:sp>
    <dsp:sp modelId="{CBAFB389-6A9C-4C7A-951E-AE2150D03BFC}">
      <dsp:nvSpPr>
        <dsp:cNvPr id="0" name=""/>
        <dsp:cNvSpPr/>
      </dsp:nvSpPr>
      <dsp:spPr>
        <a:xfrm>
          <a:off x="4496920" y="689323"/>
          <a:ext cx="606717" cy="41734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17341"/>
              </a:lnTo>
              <a:lnTo>
                <a:pt x="606717" y="41734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AC80B72-302E-4ED7-B4C8-E4BDA40481BD}">
      <dsp:nvSpPr>
        <dsp:cNvPr id="0" name=""/>
        <dsp:cNvSpPr/>
      </dsp:nvSpPr>
      <dsp:spPr>
        <a:xfrm>
          <a:off x="5103637" y="762003"/>
          <a:ext cx="2369585" cy="689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03092"/>
              <a:satOff val="-11745"/>
              <a:lumOff val="1143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Играют в ограниченном пространстве</a:t>
          </a:r>
          <a:endParaRPr lang="ru-RU" sz="1600" kern="1200" dirty="0"/>
        </a:p>
      </dsp:txBody>
      <dsp:txXfrm>
        <a:off x="5103637" y="762003"/>
        <a:ext cx="2369585" cy="689323"/>
      </dsp:txXfrm>
    </dsp:sp>
    <dsp:sp modelId="{4285D902-D2E4-4119-9F9D-68ADD021A1B1}">
      <dsp:nvSpPr>
        <dsp:cNvPr id="0" name=""/>
        <dsp:cNvSpPr/>
      </dsp:nvSpPr>
      <dsp:spPr>
        <a:xfrm>
          <a:off x="4496920" y="689323"/>
          <a:ext cx="352110" cy="13875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1387571"/>
              </a:lnTo>
              <a:lnTo>
                <a:pt x="352110" y="1387571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500E3F8-34D2-446C-AF34-F8B1E67FA885}">
      <dsp:nvSpPr>
        <dsp:cNvPr id="0" name=""/>
        <dsp:cNvSpPr/>
      </dsp:nvSpPr>
      <dsp:spPr>
        <a:xfrm>
          <a:off x="4849030" y="1664059"/>
          <a:ext cx="3719921" cy="82567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363711"/>
              <a:satOff val="-14094"/>
              <a:lumOff val="1372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Мышление детальное, конкретное. Манипулируют с цифрами и формулами</a:t>
          </a:r>
          <a:endParaRPr lang="ru-RU" sz="1600" kern="1200" dirty="0"/>
        </a:p>
      </dsp:txBody>
      <dsp:txXfrm>
        <a:off x="4849030" y="1664059"/>
        <a:ext cx="3719921" cy="825671"/>
      </dsp:txXfrm>
    </dsp:sp>
    <dsp:sp modelId="{3FDD705F-CC15-4A8A-BC69-855489DE14E5}">
      <dsp:nvSpPr>
        <dsp:cNvPr id="0" name=""/>
        <dsp:cNvSpPr/>
      </dsp:nvSpPr>
      <dsp:spPr>
        <a:xfrm>
          <a:off x="4496920" y="689323"/>
          <a:ext cx="340761" cy="243578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2435784"/>
              </a:lnTo>
              <a:lnTo>
                <a:pt x="340761" y="2435784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8B669800-C86B-4471-AF1C-8CDF12F3ED07}">
      <dsp:nvSpPr>
        <dsp:cNvPr id="0" name=""/>
        <dsp:cNvSpPr/>
      </dsp:nvSpPr>
      <dsp:spPr>
        <a:xfrm>
          <a:off x="4837681" y="2723391"/>
          <a:ext cx="3731270" cy="803434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24329"/>
              <a:satOff val="-16443"/>
              <a:lumOff val="16013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Быстрее утомляется правое полушарие(образное мышление, эмоциональное самочувствие)</a:t>
          </a:r>
          <a:endParaRPr lang="ru-RU" sz="1600" kern="1200" dirty="0"/>
        </a:p>
      </dsp:txBody>
      <dsp:txXfrm>
        <a:off x="4837681" y="2723391"/>
        <a:ext cx="3731270" cy="803434"/>
      </dsp:txXfrm>
    </dsp:sp>
    <dsp:sp modelId="{7F9B32A8-D9ED-46C1-9FA2-93799A4682A7}">
      <dsp:nvSpPr>
        <dsp:cNvPr id="0" name=""/>
        <dsp:cNvSpPr/>
      </dsp:nvSpPr>
      <dsp:spPr>
        <a:xfrm>
          <a:off x="4496920" y="689323"/>
          <a:ext cx="360106" cy="346914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469146"/>
              </a:lnTo>
              <a:lnTo>
                <a:pt x="360106" y="3469146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3BF82AE3-42B9-4E59-8ACF-CB1B3D298165}">
      <dsp:nvSpPr>
        <dsp:cNvPr id="0" name=""/>
        <dsp:cNvSpPr/>
      </dsp:nvSpPr>
      <dsp:spPr>
        <a:xfrm>
          <a:off x="4857026" y="3707049"/>
          <a:ext cx="3711925" cy="902841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484948"/>
              <a:satOff val="-18792"/>
              <a:lumOff val="1830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Ориентированы на отношения между людьми. Во время общения смотрят в лицо взрослого. Ждут одобрения</a:t>
          </a:r>
          <a:endParaRPr lang="ru-RU" sz="1600" kern="1200" dirty="0"/>
        </a:p>
      </dsp:txBody>
      <dsp:txXfrm>
        <a:off x="4857026" y="3707049"/>
        <a:ext cx="3711925" cy="902841"/>
      </dsp:txXfrm>
    </dsp:sp>
    <dsp:sp modelId="{0173CB31-9499-40D5-A9F6-C3D56FE1C929}">
      <dsp:nvSpPr>
        <dsp:cNvPr id="0" name=""/>
        <dsp:cNvSpPr/>
      </dsp:nvSpPr>
      <dsp:spPr>
        <a:xfrm>
          <a:off x="4496920" y="689323"/>
          <a:ext cx="464244" cy="4474077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474077"/>
              </a:lnTo>
              <a:lnTo>
                <a:pt x="464244" y="4474077"/>
              </a:lnTo>
            </a:path>
          </a:pathLst>
        </a:custGeom>
        <a:noFill/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76F6B7C-3A97-4D50-93F4-4F0B0E666FE4}">
      <dsp:nvSpPr>
        <dsp:cNvPr id="0" name=""/>
        <dsp:cNvSpPr/>
      </dsp:nvSpPr>
      <dsp:spPr>
        <a:xfrm>
          <a:off x="4961164" y="4818739"/>
          <a:ext cx="3607787" cy="689323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-545566"/>
              <a:satOff val="-21141"/>
              <a:lumOff val="2058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20320" rIns="30480" bIns="2032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/>
            <a:t>Готовы в любую секунду отреагировать на эмоциональный фактор.</a:t>
          </a:r>
          <a:endParaRPr lang="ru-RU" sz="1600" kern="1200" dirty="0"/>
        </a:p>
      </dsp:txBody>
      <dsp:txXfrm>
        <a:off x="4961164" y="4818739"/>
        <a:ext cx="3607787" cy="689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PictureStrips">
  <dgm:title val=""/>
  <dgm:desc val=""/>
  <dgm:catLst>
    <dgm:cat type="list" pri="12500"/>
    <dgm:cat type="picture" pri="13000"/>
    <dgm:cat type="pictureconvert" pri="130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40" srcId="0" destId="10" srcOrd="0" destOrd="0"/>
        <dgm:cxn modelId="5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  <dgm:cxn modelId="70" srcId="0" destId="40" srcOrd="2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snake">
          <dgm:param type="off" val="ctr"/>
        </dgm:alg>
      </dgm:if>
      <dgm:else name="Name3">
        <dgm:alg type="snake">
          <dgm:param type="off" val="ctr"/>
          <dgm:param type="grDir" val="tR"/>
        </dgm:alg>
      </dgm:else>
    </dgm:choose>
    <dgm:shape xmlns:r="http://schemas.openxmlformats.org/officeDocument/2006/relationships" r:blip="">
      <dgm:adjLst/>
    </dgm:shape>
    <dgm:constrLst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0.1"/>
      <dgm:constr type="h" for="ch" forName="sibTrans" refType="h" refFor="ch" refForName="composite" op="equ" fact="0.1"/>
      <dgm:constr type="w" for="ch" forName="sibTrans" refType="h" refFor="ch" refForName="sibTrans" op="equ"/>
    </dgm:constrLst>
    <dgm:forEach name="nodesForEach" axis="ch" ptType="node">
      <dgm:layoutNode name="composite">
        <dgm:alg type="composite">
          <dgm:param type="ar" val="3"/>
        </dgm:alg>
        <dgm:shape xmlns:r="http://schemas.openxmlformats.org/officeDocument/2006/relationships" r:blip="">
          <dgm:adjLst/>
        </dgm:shape>
        <dgm:choose name="Name4">
          <dgm:if name="Name5" func="var" arg="dir" op="equ" val="norm">
            <dgm:constrLst>
              <dgm:constr type="l" for="ch" forName="rect1" refType="w" fact="0.04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if>
          <dgm:else name="Name6">
            <dgm:constrLst>
              <dgm:constr type="l" for="ch" forName="rect1" refType="w" fact="0"/>
              <dgm:constr type="t" for="ch" forName="rect1" refType="h" fact="0.13"/>
              <dgm:constr type="w" for="ch" forName="rect1" refType="w" fact="0.96"/>
              <dgm:constr type="h" for="ch" forName="rect1" refType="h" fact="0.9"/>
              <dgm:constr type="l" for="ch" forName="rect2" refType="w" fact="0.79"/>
              <dgm:constr type="t" for="ch" forName="rect2" refType="h" fact="0"/>
              <dgm:constr type="w" for="ch" forName="rect2" refType="w" fact="0.21"/>
              <dgm:constr type="h" for="ch" forName="rect2" refType="w" fact="0.315"/>
            </dgm:constrLst>
          </dgm:else>
        </dgm:choose>
        <dgm:layoutNode name="rect1" styleLbl="trAlignAcc1">
          <dgm:varLst>
            <dgm:bulletEnabled val="1"/>
          </dgm:varLst>
          <dgm:alg type="tx">
            <dgm:param type="parTxLTRAlign" val="l"/>
          </dgm:alg>
          <dgm:shape xmlns:r="http://schemas.openxmlformats.org/officeDocument/2006/relationships" type="rect" r:blip="">
            <dgm:adjLst/>
          </dgm:shape>
          <dgm:presOf axis="desOrSelf" ptType="node"/>
          <dgm:choose name="Name7">
            <dgm:if name="Name8" func="var" arg="dir" op="equ" val="norm">
              <dgm:constrLst>
                <dgm:constr type="lMarg" refType="w" fact="0.6"/>
                <dgm:constr type="rMarg" refType="primFontSz" fact="0.3"/>
                <dgm:constr type="tMarg" refType="primFontSz" fact="0.3"/>
                <dgm:constr type="bMarg" refType="primFontSz" fact="0.3"/>
              </dgm:constrLst>
            </dgm:if>
            <dgm:else name="Name9">
              <dgm:constrLst>
                <dgm:constr type="lMarg" refType="primFontSz" fact="0.3"/>
                <dgm:constr type="rMarg" refType="w" fact="0.6"/>
                <dgm:constr type="tMarg" refType="primFontSz" fact="0.3"/>
                <dgm:constr type="bMarg" refType="primFontSz" fact="0.3"/>
              </dgm:constrLst>
            </dgm:else>
          </dgm:choose>
          <dgm:ruleLst>
            <dgm:rule type="primFontSz" val="5" fact="NaN" max="NaN"/>
          </dgm:ruleLst>
        </dgm:layoutNode>
        <dgm:layoutNode name="rect2" styleLbl="fgImgPlace1">
          <dgm:alg type="sp"/>
          <dgm:shape xmlns:r="http://schemas.openxmlformats.org/officeDocument/2006/relationships" type="rect" r:blip="" blipPhldr="1">
            <dgm:adjLst/>
          </dgm:shape>
          <dgm:presOf/>
        </dgm:layoutNode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3">
  <dgm:title val=""/>
  <dgm:desc val=""/>
  <dgm:catLst>
    <dgm:cat type="hierarchy" pri="7000"/>
    <dgm:cat type="list" pri="23000"/>
    <dgm:cat type="relationship" pri="15000"/>
    <dgm:cat type="convert" pri="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1" destId="11" srcOrd="0" destOrd="0"/>
        <dgm:cxn modelId="6" srcId="1" destId="12" srcOrd="1" destOrd="0"/>
        <dgm:cxn modelId="7" srcId="0" destId="2" srcOrd="1" destOrd="0"/>
        <dgm:cxn modelId="8" srcId="2" destId="21" srcOrd="0" destOrd="0"/>
        <dgm:cxn modelId="9" srcId="2" destId="2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diagram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rootText" op="equ" val="65"/>
      <dgm:constr type="primFontSz" for="des" forName="childText" op="equ" val="65"/>
      <dgm:constr type="w" for="des" forName="rootComposite" refType="w"/>
      <dgm:constr type="h" for="des" forName="rootComposite" refType="w" fact="0.5"/>
      <dgm:constr type="w" for="des" forName="childText" refType="w" refFor="des" refForName="rootComposite" fact="0.8"/>
      <dgm:constr type="h" for="des" forName="childText" refType="h" refFor="des" refForName="rootComposite"/>
      <dgm:constr type="sibSp" refType="w" refFor="des" refForName="rootComposite" fact="0.25"/>
      <dgm:constr type="sibSp" for="des" forName="childShape" refType="h" refFor="des" refForName="childText" fact="0.25"/>
      <dgm:constr type="sp" for="des" forName="root" refType="h" refFor="des" refForName="childText" fact="0.25"/>
    </dgm:constrLst>
    <dgm:ruleLst/>
    <dgm:forEach name="Name3" axis="ch">
      <dgm:forEach name="Name4" axis="self" ptType="node" cnt="1">
        <dgm:layoutNode name="root">
          <dgm:choose name="Name5">
            <dgm:if name="Name6" func="var" arg="dir" op="equ" val="norm">
              <dgm:alg type="hierRoot">
                <dgm:param type="hierAlign" val="tL"/>
              </dgm:alg>
            </dgm:if>
            <dgm:else name="Name7">
              <dgm:alg type="hierRoot">
                <dgm:param type="hierAlign" val="t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alignOff" val="0.2"/>
          </dgm:constrLst>
          <dgm:ruleLst/>
          <dgm:layoutNode name="rootComposite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8">
              <dgm:if name="Name9" func="var" arg="dir" op="equ" val="norm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l" for="ch" forName="rootConnector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if>
              <dgm:else name="Name10">
                <dgm:constrLst>
                  <dgm:constr type="l" for="ch" forName="rootText"/>
                  <dgm:constr type="t" for="ch" forName="rootText"/>
                  <dgm:constr type="w" for="ch" forName="rootText" refType="w"/>
                  <dgm:constr type="h" for="ch" forName="rootText" refType="h"/>
                  <dgm:constr type="r" for="ch" forName="rootConnector" refType="w"/>
                  <dgm:constr type="t" for="ch" forName="rootConnector"/>
                  <dgm:constr type="w" for="ch" forName="rootConnector" refType="w" refFor="ch" refForName="rootText" fact="0.2"/>
                  <dgm:constr type="h" for="ch" forName="rootConnector" refType="h" refFor="ch" refForName="rootText"/>
                </dgm:constrLst>
              </dgm:else>
            </dgm:choose>
            <dgm:ruleLst/>
            <dgm:layoutNode name="rootText" styleLbl="node1"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 ptType="node" cnt="1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</dgm:ruleLst>
            </dgm:layoutNode>
            <dgm:layoutNode name="rootConnector" moveWith="rootText">
              <dgm:alg type="sp"/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self" ptType="node" cnt="1"/>
              <dgm:constrLst/>
              <dgm:ruleLst/>
            </dgm:layoutNode>
          </dgm:layoutNode>
          <dgm:layoutNode name="childShape">
            <dgm:alg type="hierChild">
              <dgm:param type="chAlign" val="l"/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parTrans" cnt="1">
                <dgm:layoutNode name="Name13">
                  <dgm:choose name="Name14">
                    <dgm:if name="Name15" func="var" arg="dir" op="equ" val="norm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L"/>
                      </dgm:alg>
                    </dgm:if>
                    <dgm:else name="Name16">
                      <dgm:alg type="conn">
                        <dgm:param type="dim" val="1D"/>
                        <dgm:param type="endSty" val="noArr"/>
                        <dgm:param type="connRout" val="bend"/>
                        <dgm:param type="srcNode" val="rootConnector"/>
                        <dgm:param type="begPts" val="bCtr"/>
                        <dgm:param type="endPts" val="midR"/>
                      </dgm:alg>
                    </dgm:else>
                  </dgm:choose>
                  <dgm:shape xmlns:r="http://schemas.openxmlformats.org/officeDocument/2006/relationships" type="conn" r:blip="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7" axis="self" ptType="node">
                <dgm:layoutNode name="childText" styleLbl="bgAcc1">
                  <dgm:varLst>
                    <dgm:bulletEnabled val="1"/>
                  </dgm:varLst>
                  <dgm:alg type="tx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self desOrSelf" ptType="node node" st="1 1" cnt="1 0"/>
                  <dgm:constrLst>
                    <dgm:constr type="tMarg" refType="primFontSz" fact="0.1"/>
                    <dgm:constr type="bMarg" refType="primFontSz" fact="0.1"/>
                    <dgm:constr type="lMarg" refType="primFontSz" fact="0.15"/>
                    <dgm:constr type="rMarg" refType="primFontSz" fact="0.15"/>
                  </dgm:constrLst>
                  <dgm:ruleLst>
                    <dgm:rule type="primFontSz" val="5" fact="NaN" max="NaN"/>
                  </dgm:ruleLst>
                </dgm:layoutNode>
              </dgm:forEach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CDEAA28-A72B-41DE-A2F7-4339148DC835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206500" y="1143000"/>
            <a:ext cx="44450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9A44C8F-3ABA-4A30-88FA-FC222BF2C2B7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2406540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9A44C8F-3ABA-4A30-88FA-FC222BF2C2B7}" type="slidenum">
              <a:rPr lang="ru-RU" smtClean="0"/>
              <a:pPr/>
              <a:t>22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8242382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779979" y="2242372"/>
            <a:ext cx="8839756" cy="154726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59957" y="4090406"/>
            <a:ext cx="7279799" cy="1844693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0333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066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099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133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5166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0199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5233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02665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919276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3000105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576152" y="304107"/>
            <a:ext cx="2659511" cy="648315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92206" y="304107"/>
            <a:ext cx="7810618" cy="648315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34727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08601596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21506" y="4638467"/>
            <a:ext cx="8839756" cy="1433647"/>
          </a:xfrm>
        </p:spPr>
        <p:txBody>
          <a:bodyPr anchor="t"/>
          <a:lstStyle>
            <a:lvl1pPr algn="l">
              <a:defRPr sz="44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21506" y="3059451"/>
            <a:ext cx="8839756" cy="1579016"/>
          </a:xfrm>
        </p:spPr>
        <p:txBody>
          <a:bodyPr anchor="b"/>
          <a:lstStyle>
            <a:lvl1pPr marL="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1pPr>
            <a:lvl2pPr marL="503331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100666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0999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4pPr>
            <a:lvl5pPr marL="2013326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5pPr>
            <a:lvl6pPr marL="2516657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6pPr>
            <a:lvl7pPr marL="3019989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7pPr>
            <a:lvl8pPr marL="352332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8pPr>
            <a:lvl9pPr marL="4026652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419051843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592206" y="1772845"/>
            <a:ext cx="5234162" cy="501442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999696" y="1772845"/>
            <a:ext cx="5235967" cy="5014422"/>
          </a:xfrm>
        </p:spPr>
        <p:txBody>
          <a:bodyPr/>
          <a:lstStyle>
            <a:lvl1pPr>
              <a:defRPr sz="3100"/>
            </a:lvl1pPr>
            <a:lvl2pPr>
              <a:defRPr sz="2600"/>
            </a:lvl2pPr>
            <a:lvl3pPr>
              <a:defRPr sz="22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564806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86" y="289069"/>
            <a:ext cx="9359742" cy="1203061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985" y="1615778"/>
            <a:ext cx="4595013" cy="67337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331" indent="0">
              <a:buNone/>
              <a:defRPr sz="2200" b="1"/>
            </a:lvl2pPr>
            <a:lvl3pPr marL="1006663" indent="0">
              <a:buNone/>
              <a:defRPr sz="2000" b="1"/>
            </a:lvl3pPr>
            <a:lvl4pPr marL="1509994" indent="0">
              <a:buNone/>
              <a:defRPr sz="1800" b="1"/>
            </a:lvl4pPr>
            <a:lvl5pPr marL="2013326" indent="0">
              <a:buNone/>
              <a:defRPr sz="1800" b="1"/>
            </a:lvl5pPr>
            <a:lvl6pPr marL="2516657" indent="0">
              <a:buNone/>
              <a:defRPr sz="1800" b="1"/>
            </a:lvl6pPr>
            <a:lvl7pPr marL="3019989" indent="0">
              <a:buNone/>
              <a:defRPr sz="1800" b="1"/>
            </a:lvl7pPr>
            <a:lvl8pPr marL="3523320" indent="0">
              <a:buNone/>
              <a:defRPr sz="1800" b="1"/>
            </a:lvl8pPr>
            <a:lvl9pPr marL="402665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19985" y="2289157"/>
            <a:ext cx="4595013" cy="415891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282910" y="1615778"/>
            <a:ext cx="4596818" cy="673379"/>
          </a:xfrm>
        </p:spPr>
        <p:txBody>
          <a:bodyPr anchor="b"/>
          <a:lstStyle>
            <a:lvl1pPr marL="0" indent="0">
              <a:buNone/>
              <a:defRPr sz="2600" b="1"/>
            </a:lvl1pPr>
            <a:lvl2pPr marL="503331" indent="0">
              <a:buNone/>
              <a:defRPr sz="2200" b="1"/>
            </a:lvl2pPr>
            <a:lvl3pPr marL="1006663" indent="0">
              <a:buNone/>
              <a:defRPr sz="2000" b="1"/>
            </a:lvl3pPr>
            <a:lvl4pPr marL="1509994" indent="0">
              <a:buNone/>
              <a:defRPr sz="1800" b="1"/>
            </a:lvl4pPr>
            <a:lvl5pPr marL="2013326" indent="0">
              <a:buNone/>
              <a:defRPr sz="1800" b="1"/>
            </a:lvl5pPr>
            <a:lvl6pPr marL="2516657" indent="0">
              <a:buNone/>
              <a:defRPr sz="1800" b="1"/>
            </a:lvl6pPr>
            <a:lvl7pPr marL="3019989" indent="0">
              <a:buNone/>
              <a:defRPr sz="1800" b="1"/>
            </a:lvl7pPr>
            <a:lvl8pPr marL="3523320" indent="0">
              <a:buNone/>
              <a:defRPr sz="1800" b="1"/>
            </a:lvl8pPr>
            <a:lvl9pPr marL="4026652" indent="0">
              <a:buNone/>
              <a:defRPr sz="18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5282910" y="2289157"/>
            <a:ext cx="4596818" cy="4158914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96866472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6444473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6271609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86" y="287398"/>
            <a:ext cx="3421434" cy="1223112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065999" y="287398"/>
            <a:ext cx="5813728" cy="6160673"/>
          </a:xfrm>
        </p:spPr>
        <p:txBody>
          <a:bodyPr/>
          <a:lstStyle>
            <a:lvl1pPr>
              <a:defRPr sz="3500"/>
            </a:lvl1pPr>
            <a:lvl2pPr>
              <a:defRPr sz="3100"/>
            </a:lvl2pPr>
            <a:lvl3pPr>
              <a:defRPr sz="26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19986" y="1510510"/>
            <a:ext cx="3421434" cy="4937561"/>
          </a:xfrm>
        </p:spPr>
        <p:txBody>
          <a:bodyPr/>
          <a:lstStyle>
            <a:lvl1pPr marL="0" indent="0">
              <a:buNone/>
              <a:defRPr sz="1500"/>
            </a:lvl1pPr>
            <a:lvl2pPr marL="503331" indent="0">
              <a:buNone/>
              <a:defRPr sz="1300"/>
            </a:lvl2pPr>
            <a:lvl3pPr marL="1006663" indent="0">
              <a:buNone/>
              <a:defRPr sz="1100"/>
            </a:lvl3pPr>
            <a:lvl4pPr marL="1509994" indent="0">
              <a:buNone/>
              <a:defRPr sz="1000"/>
            </a:lvl4pPr>
            <a:lvl5pPr marL="2013326" indent="0">
              <a:buNone/>
              <a:defRPr sz="1000"/>
            </a:lvl5pPr>
            <a:lvl6pPr marL="2516657" indent="0">
              <a:buNone/>
              <a:defRPr sz="1000"/>
            </a:lvl6pPr>
            <a:lvl7pPr marL="3019989" indent="0">
              <a:buNone/>
              <a:defRPr sz="1000"/>
            </a:lvl7pPr>
            <a:lvl8pPr marL="3523320" indent="0">
              <a:buNone/>
              <a:defRPr sz="1000"/>
            </a:lvl8pPr>
            <a:lvl9pPr marL="40266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3414379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038416" y="5052854"/>
            <a:ext cx="6239828" cy="596518"/>
          </a:xfrm>
        </p:spPr>
        <p:txBody>
          <a:bodyPr anchor="b"/>
          <a:lstStyle>
            <a:lvl1pPr algn="l">
              <a:defRPr sz="22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38416" y="644974"/>
            <a:ext cx="6239828" cy="4331018"/>
          </a:xfrm>
        </p:spPr>
        <p:txBody>
          <a:bodyPr/>
          <a:lstStyle>
            <a:lvl1pPr marL="0" indent="0">
              <a:buNone/>
              <a:defRPr sz="3500"/>
            </a:lvl1pPr>
            <a:lvl2pPr marL="503331" indent="0">
              <a:buNone/>
              <a:defRPr sz="3100"/>
            </a:lvl2pPr>
            <a:lvl3pPr marL="1006663" indent="0">
              <a:buNone/>
              <a:defRPr sz="2600"/>
            </a:lvl3pPr>
            <a:lvl4pPr marL="1509994" indent="0">
              <a:buNone/>
              <a:defRPr sz="2200"/>
            </a:lvl4pPr>
            <a:lvl5pPr marL="2013326" indent="0">
              <a:buNone/>
              <a:defRPr sz="2200"/>
            </a:lvl5pPr>
            <a:lvl6pPr marL="2516657" indent="0">
              <a:buNone/>
              <a:defRPr sz="2200"/>
            </a:lvl6pPr>
            <a:lvl7pPr marL="3019989" indent="0">
              <a:buNone/>
              <a:defRPr sz="2200"/>
            </a:lvl7pPr>
            <a:lvl8pPr marL="3523320" indent="0">
              <a:buNone/>
              <a:defRPr sz="2200"/>
            </a:lvl8pPr>
            <a:lvl9pPr marL="4026652" indent="0">
              <a:buNone/>
              <a:defRPr sz="22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38416" y="5649372"/>
            <a:ext cx="6239828" cy="847155"/>
          </a:xfrm>
        </p:spPr>
        <p:txBody>
          <a:bodyPr/>
          <a:lstStyle>
            <a:lvl1pPr marL="0" indent="0">
              <a:buNone/>
              <a:defRPr sz="1500"/>
            </a:lvl1pPr>
            <a:lvl2pPr marL="503331" indent="0">
              <a:buNone/>
              <a:defRPr sz="1300"/>
            </a:lvl2pPr>
            <a:lvl3pPr marL="1006663" indent="0">
              <a:buNone/>
              <a:defRPr sz="1100"/>
            </a:lvl3pPr>
            <a:lvl4pPr marL="1509994" indent="0">
              <a:buNone/>
              <a:defRPr sz="1000"/>
            </a:lvl4pPr>
            <a:lvl5pPr marL="2013326" indent="0">
              <a:buNone/>
              <a:defRPr sz="1000"/>
            </a:lvl5pPr>
            <a:lvl6pPr marL="2516657" indent="0">
              <a:buNone/>
              <a:defRPr sz="1000"/>
            </a:lvl6pPr>
            <a:lvl7pPr marL="3019989" indent="0">
              <a:buNone/>
              <a:defRPr sz="1000"/>
            </a:lvl7pPr>
            <a:lvl8pPr marL="3523320" indent="0">
              <a:buNone/>
              <a:defRPr sz="1000"/>
            </a:lvl8pPr>
            <a:lvl9pPr marL="4026652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B7C37E-B939-46CD-859B-F8FA227CB4A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154960-10FE-4C57-8718-B96B886598B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7183539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microsoft.com/office/2007/relationships/hdphoto" Target="../media/hdphoto1.wdp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19986" y="289069"/>
            <a:ext cx="9359742" cy="1203061"/>
          </a:xfrm>
          <a:prstGeom prst="rect">
            <a:avLst/>
          </a:prstGeom>
        </p:spPr>
        <p:txBody>
          <a:bodyPr vert="horz" lIns="100666" tIns="50333" rIns="100666" bIns="50333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19986" y="1684285"/>
            <a:ext cx="9359742" cy="4763786"/>
          </a:xfrm>
          <a:prstGeom prst="rect">
            <a:avLst/>
          </a:prstGeom>
        </p:spPr>
        <p:txBody>
          <a:bodyPr vert="horz" lIns="100666" tIns="50333" rIns="100666" bIns="50333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19986" y="6690354"/>
            <a:ext cx="2426600" cy="384311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l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B7C37E-B939-46CD-859B-F8FA227CB4AE}" type="datetimeFigureOut">
              <a:rPr lang="ru-RU" smtClean="0"/>
              <a:pPr/>
              <a:t>27.11.2024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553236" y="6690354"/>
            <a:ext cx="3293242" cy="384311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ct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453128" y="6690354"/>
            <a:ext cx="2426600" cy="384311"/>
          </a:xfrm>
          <a:prstGeom prst="rect">
            <a:avLst/>
          </a:prstGeom>
        </p:spPr>
        <p:txBody>
          <a:bodyPr vert="horz" lIns="100666" tIns="50333" rIns="100666" bIns="50333" rtlCol="0" anchor="ctr"/>
          <a:lstStyle>
            <a:lvl1pPr algn="r">
              <a:defRPr sz="13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154960-10FE-4C57-8718-B96B886598B0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/>
          <p:cNvPicPr>
            <a:picLocks noChangeAspect="1"/>
          </p:cNvPicPr>
          <p:nvPr userDrawn="1"/>
        </p:nvPicPr>
        <p:blipFill rotWithShape="1">
          <a:blip r:embed="rId13" cstate="print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="" xmlns:a14="http://schemas.microsoft.com/office/drawing/2010/main">
                  <a14:imgLayer r:embed="rId14">
                    <a14:imgEffect>
                      <a14:colorTemperature colorTemp="5900"/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="" xmlns:a14="http://schemas.microsoft.com/office/drawing/2010/main" val="0"/>
              </a:ext>
            </a:extLst>
          </a:blip>
          <a:srcRect l="6426" t="17959" r="8661" b="20053"/>
          <a:stretch/>
        </p:blipFill>
        <p:spPr>
          <a:xfrm>
            <a:off x="-1" y="-1"/>
            <a:ext cx="10399713" cy="7218363"/>
          </a:xfrm>
          <a:prstGeom prst="rect">
            <a:avLst/>
          </a:prstGeom>
        </p:spPr>
      </p:pic>
      <p:sp>
        <p:nvSpPr>
          <p:cNvPr id="8" name="Рамка 7"/>
          <p:cNvSpPr/>
          <p:nvPr userDrawn="1"/>
        </p:nvSpPr>
        <p:spPr>
          <a:xfrm>
            <a:off x="-1" y="-1"/>
            <a:ext cx="10399713" cy="7218363"/>
          </a:xfrm>
          <a:prstGeom prst="frame">
            <a:avLst>
              <a:gd name="adj1" fmla="val 1666"/>
            </a:avLst>
          </a:prstGeom>
          <a:ln>
            <a:noFill/>
          </a:ln>
          <a:effectLst/>
          <a:scene3d>
            <a:camera prst="orthographicFront">
              <a:rot lat="0" lon="0" rev="0"/>
            </a:camera>
            <a:lightRig rig="chilly" dir="t">
              <a:rot lat="0" lon="0" rev="18480000"/>
            </a:lightRig>
          </a:scene3d>
          <a:sp3d prstMaterial="clear">
            <a:bevelT h="63500"/>
          </a:sp3d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4" name="TextBox 13"/>
          <p:cNvSpPr txBox="1"/>
          <p:nvPr userDrawn="1"/>
        </p:nvSpPr>
        <p:spPr>
          <a:xfrm>
            <a:off x="-56728" y="7035368"/>
            <a:ext cx="949299" cy="24622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0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©Чайкина</a:t>
            </a:r>
            <a:r>
              <a:rPr lang="ru-RU" sz="1000" baseline="0" dirty="0" smtClean="0">
                <a:solidFill>
                  <a:schemeClr val="accent3">
                    <a:lumMod val="75000"/>
                  </a:schemeClr>
                </a:solidFill>
                <a:latin typeface="Monotype Corsiva" pitchFamily="66" charset="0"/>
              </a:rPr>
              <a:t> З.А</a:t>
            </a:r>
            <a:r>
              <a:rPr lang="ru-RU" sz="1000" baseline="0" dirty="0" smtClean="0">
                <a:solidFill>
                  <a:schemeClr val="accent3">
                    <a:lumMod val="75000"/>
                  </a:schemeClr>
                </a:solidFill>
              </a:rPr>
              <a:t>.</a:t>
            </a:r>
            <a:endParaRPr lang="ru-RU" sz="1000" dirty="0">
              <a:solidFill>
                <a:schemeClr val="accent3">
                  <a:lumMod val="75000"/>
                </a:schemeClr>
              </a:solidFill>
            </a:endParaRPr>
          </a:p>
        </p:txBody>
      </p:sp>
      <p:grpSp>
        <p:nvGrpSpPr>
          <p:cNvPr id="11" name="Группа 10"/>
          <p:cNvGrpSpPr/>
          <p:nvPr userDrawn="1"/>
        </p:nvGrpSpPr>
        <p:grpSpPr>
          <a:xfrm>
            <a:off x="123432" y="152797"/>
            <a:ext cx="2124096" cy="6956774"/>
            <a:chOff x="3327648" y="152797"/>
            <a:chExt cx="2124096" cy="6956774"/>
          </a:xfrm>
        </p:grpSpPr>
        <p:sp>
          <p:nvSpPr>
            <p:cNvPr id="12" name="Овал 11"/>
            <p:cNvSpPr/>
            <p:nvPr userDrawn="1"/>
          </p:nvSpPr>
          <p:spPr>
            <a:xfrm>
              <a:off x="4191744" y="1844845"/>
              <a:ext cx="1260000" cy="1260000"/>
            </a:xfrm>
            <a:prstGeom prst="ellipse">
              <a:avLst/>
            </a:prstGeom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" name="Овал 12"/>
            <p:cNvSpPr/>
            <p:nvPr userDrawn="1"/>
          </p:nvSpPr>
          <p:spPr>
            <a:xfrm>
              <a:off x="3327648" y="4185245"/>
              <a:ext cx="1260000" cy="1260000"/>
            </a:xfrm>
            <a:prstGeom prst="ellipse">
              <a:avLst/>
            </a:prstGeom>
            <a:solidFill>
              <a:srgbClr val="FFC1C2"/>
            </a:solidFill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16" name="Прямая соединительная линия 15"/>
            <p:cNvCxnSpPr/>
            <p:nvPr userDrawn="1"/>
          </p:nvCxnSpPr>
          <p:spPr>
            <a:xfrm>
              <a:off x="3543672" y="1424429"/>
              <a:ext cx="0" cy="5676360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Прямая соединительная линия 16"/>
            <p:cNvCxnSpPr/>
            <p:nvPr userDrawn="1"/>
          </p:nvCxnSpPr>
          <p:spPr>
            <a:xfrm>
              <a:off x="3696072" y="2025005"/>
              <a:ext cx="0" cy="5084168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Прямая соединительная линия 17"/>
            <p:cNvCxnSpPr/>
            <p:nvPr userDrawn="1"/>
          </p:nvCxnSpPr>
          <p:spPr>
            <a:xfrm>
              <a:off x="3837463" y="800869"/>
              <a:ext cx="0" cy="6308702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Прямая соединительная линия 18"/>
            <p:cNvCxnSpPr/>
            <p:nvPr userDrawn="1"/>
          </p:nvCxnSpPr>
          <p:spPr>
            <a:xfrm>
              <a:off x="4000872" y="1376933"/>
              <a:ext cx="0" cy="5713144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Прямая соединительная линия 19"/>
            <p:cNvCxnSpPr/>
            <p:nvPr userDrawn="1"/>
          </p:nvCxnSpPr>
          <p:spPr>
            <a:xfrm>
              <a:off x="4153272" y="224805"/>
              <a:ext cx="0" cy="6837512"/>
            </a:xfrm>
            <a:prstGeom prst="line">
              <a:avLst/>
            </a:prstGeom>
            <a:ln w="38100">
              <a:solidFill>
                <a:schemeClr val="accent5">
                  <a:lumMod val="7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Прямая соединительная линия 20"/>
            <p:cNvCxnSpPr/>
            <p:nvPr userDrawn="1"/>
          </p:nvCxnSpPr>
          <p:spPr>
            <a:xfrm>
              <a:off x="4623792" y="152797"/>
              <a:ext cx="0" cy="5040560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Прямая соединительная линия 21"/>
            <p:cNvCxnSpPr/>
            <p:nvPr userDrawn="1"/>
          </p:nvCxnSpPr>
          <p:spPr>
            <a:xfrm>
              <a:off x="4776192" y="152797"/>
              <a:ext cx="0" cy="5904656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Прямая соединительная линия 22"/>
            <p:cNvCxnSpPr/>
            <p:nvPr userDrawn="1"/>
          </p:nvCxnSpPr>
          <p:spPr>
            <a:xfrm>
              <a:off x="4928592" y="152797"/>
              <a:ext cx="0" cy="4414292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единительная линия 23"/>
            <p:cNvCxnSpPr/>
            <p:nvPr userDrawn="1"/>
          </p:nvCxnSpPr>
          <p:spPr>
            <a:xfrm>
              <a:off x="5080992" y="152797"/>
              <a:ext cx="0" cy="6768752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Прямая соединительная линия 24"/>
            <p:cNvCxnSpPr/>
            <p:nvPr userDrawn="1"/>
          </p:nvCxnSpPr>
          <p:spPr>
            <a:xfrm>
              <a:off x="5233392" y="152797"/>
              <a:ext cx="0" cy="6408712"/>
            </a:xfrm>
            <a:prstGeom prst="line">
              <a:avLst/>
            </a:prstGeom>
            <a:ln w="38100">
              <a:solidFill>
                <a:schemeClr val="bg1">
                  <a:lumMod val="95000"/>
                </a:schemeClr>
              </a:solidFill>
            </a:ln>
            <a:effectLst>
              <a:outerShdw blurRad="44450" dist="27940" dir="5400000" algn="ctr">
                <a:srgbClr val="000000">
                  <a:alpha val="32000"/>
                </a:srgbClr>
              </a:outerShdw>
            </a:effectLst>
            <a:scene3d>
              <a:camera prst="orthographicFront">
                <a:rot lat="0" lon="0" rev="0"/>
              </a:camera>
              <a:lightRig rig="balanced" dir="t">
                <a:rot lat="0" lon="0" rev="8700000"/>
              </a:lightRig>
            </a:scene3d>
            <a:sp3d>
              <a:bevelT w="190500" h="38100"/>
            </a:sp3d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="" xmlns:p14="http://schemas.microsoft.com/office/powerpoint/2010/main" val="182544164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1006663" rtl="0" eaLnBrk="1" latinLnBrk="0" hangingPunct="1">
        <a:spcBef>
          <a:spcPct val="0"/>
        </a:spcBef>
        <a:buNone/>
        <a:defRPr sz="4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77499" indent="-377499" algn="l" defTabSz="1006663" rtl="0" eaLnBrk="1" latinLnBrk="0" hangingPunct="1">
        <a:spcBef>
          <a:spcPct val="20000"/>
        </a:spcBef>
        <a:buFont typeface="Arial" pitchFamily="34" charset="0"/>
        <a:buChar char="•"/>
        <a:defRPr sz="3500" kern="1200">
          <a:solidFill>
            <a:schemeClr val="tx1"/>
          </a:solidFill>
          <a:latin typeface="+mn-lt"/>
          <a:ea typeface="+mn-ea"/>
          <a:cs typeface="+mn-cs"/>
        </a:defRPr>
      </a:lvl1pPr>
      <a:lvl2pPr marL="817914" indent="-314582" algn="l" defTabSz="1006663" rtl="0" eaLnBrk="1" latinLnBrk="0" hangingPunct="1">
        <a:spcBef>
          <a:spcPct val="20000"/>
        </a:spcBef>
        <a:buFont typeface="Arial" pitchFamily="34" charset="0"/>
        <a:buChar char="–"/>
        <a:defRPr sz="3100" kern="1200">
          <a:solidFill>
            <a:schemeClr val="tx1"/>
          </a:solidFill>
          <a:latin typeface="+mn-lt"/>
          <a:ea typeface="+mn-ea"/>
          <a:cs typeface="+mn-cs"/>
        </a:defRPr>
      </a:lvl2pPr>
      <a:lvl3pPr marL="1258329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600" kern="1200">
          <a:solidFill>
            <a:schemeClr val="tx1"/>
          </a:solidFill>
          <a:latin typeface="+mn-lt"/>
          <a:ea typeface="+mn-ea"/>
          <a:cs typeface="+mn-cs"/>
        </a:defRPr>
      </a:lvl3pPr>
      <a:lvl4pPr marL="1761660" indent="-251666" algn="l" defTabSz="1006663" rtl="0" eaLnBrk="1" latinLnBrk="0" hangingPunct="1">
        <a:spcBef>
          <a:spcPct val="20000"/>
        </a:spcBef>
        <a:buFont typeface="Arial" pitchFamily="34" charset="0"/>
        <a:buChar char="–"/>
        <a:defRPr sz="2200" kern="1200">
          <a:solidFill>
            <a:schemeClr val="tx1"/>
          </a:solidFill>
          <a:latin typeface="+mn-lt"/>
          <a:ea typeface="+mn-ea"/>
          <a:cs typeface="+mn-cs"/>
        </a:defRPr>
      </a:lvl4pPr>
      <a:lvl5pPr marL="2264992" indent="-251666" algn="l" defTabSz="1006663" rtl="0" eaLnBrk="1" latinLnBrk="0" hangingPunct="1">
        <a:spcBef>
          <a:spcPct val="20000"/>
        </a:spcBef>
        <a:buFont typeface="Arial" pitchFamily="34" charset="0"/>
        <a:buChar char="»"/>
        <a:defRPr sz="2200" kern="1200">
          <a:solidFill>
            <a:schemeClr val="tx1"/>
          </a:solidFill>
          <a:latin typeface="+mn-lt"/>
          <a:ea typeface="+mn-ea"/>
          <a:cs typeface="+mn-cs"/>
        </a:defRPr>
      </a:lvl5pPr>
      <a:lvl6pPr marL="2768323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6pPr>
      <a:lvl7pPr marL="3271655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7pPr>
      <a:lvl8pPr marL="3774986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8pPr>
      <a:lvl9pPr marL="4278318" indent="-251666" algn="l" defTabSz="1006663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503331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1006663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509994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13326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6657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3019989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523320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4026652" algn="l" defTabSz="1006663" rtl="0" eaLnBrk="1" latinLnBrk="0" hangingPunct="1"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8.jpeg"/><Relationship Id="rId4" Type="http://schemas.openxmlformats.org/officeDocument/2006/relationships/image" Target="../media/image27.jpe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1.xml"/><Relationship Id="rId7" Type="http://schemas.openxmlformats.org/officeDocument/2006/relationships/image" Target="../media/image6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175520" y="2634608"/>
            <a:ext cx="7560840" cy="1470025"/>
          </a:xfrm>
          <a:prstGeom prst="rect">
            <a:avLst/>
          </a:prstGeom>
        </p:spPr>
        <p:txBody>
          <a:bodyPr>
            <a:normAutofit fontScale="700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00666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Моделирование образовательного процесса с учётом гендерного воспитания по ФГОС ДОО</a:t>
            </a:r>
            <a:endParaRPr lang="ru-RU" b="1" kern="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311424" y="4833317"/>
            <a:ext cx="612068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Автор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работы: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Воспитатель 1 категории </a:t>
            </a: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Андреева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  <a:p>
            <a:pPr algn="ctr"/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Monotype Corsiva" pitchFamily="66" charset="0"/>
              </a:rPr>
              <a:t>Антонина Константиновна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Monotype Corsiva" pitchFamily="66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84032" y="4111065"/>
            <a:ext cx="3318333" cy="2740648"/>
          </a:xfrm>
          <a:prstGeom prst="rect">
            <a:avLst/>
          </a:prstGeom>
        </p:spPr>
      </p:pic>
      <p:sp>
        <p:nvSpPr>
          <p:cNvPr id="5" name="Прямоугольник 4"/>
          <p:cNvSpPr/>
          <p:nvPr/>
        </p:nvSpPr>
        <p:spPr>
          <a:xfrm>
            <a:off x="597423" y="368821"/>
            <a:ext cx="9485289" cy="138499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Муниципальное бюджетное дошкольное образовательное учреждение</a:t>
            </a:r>
          </a:p>
          <a:p>
            <a:pPr algn="ctr"/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«Центр развития ребёнка – детский сад №57 «Ладушка»</a:t>
            </a:r>
          </a:p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г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Monotype Corsiva" pitchFamily="66" charset="0"/>
              </a:rPr>
              <a:t>орода Димитровграда Ульяновской области»</a:t>
            </a:r>
            <a:endParaRPr lang="ru-RU" sz="28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3785728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02231" y="1448941"/>
            <a:ext cx="7607852" cy="5413810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spcBef>
                <a:spcPct val="0"/>
              </a:spcBef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дошкольном возрасте основной вид деятельности – игра. В сюжетно- ролевой игре происходит усвоение детьми гендерного поведения. Игра детей отражает традиционный взгляд на роль мужчины и женщины в обществе. Девочки ежедневно ухаживают за домом, заботятся о детях, выходят замуж. Мальчики воюют на войне, защищая Родину, строят мосты, ремонтируют автомобили. В игре закладываются и основы нравственности: великодушие, надежность, уважение к девочкам (женщинам) –– у мальчиков. Доброта, терпеливость, верность, уважение к мальчикам (мужчинам) –– у девочек.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31938" y="440829"/>
            <a:ext cx="7348438" cy="79208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00666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Игровая деятельность</a:t>
            </a:r>
            <a:endParaRPr lang="ru-RU" sz="3600" b="1" kern="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578891928"/>
      </p:ext>
    </p:extLst>
  </p:cSld>
  <p:clrMapOvr>
    <a:masterClrMapping/>
  </p:clrMapOvr>
  <p:transition spd="slow">
    <p:wheel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DSC_0068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79976" y="4329261"/>
            <a:ext cx="3599708" cy="2409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2" name="Прямоугольник 1"/>
          <p:cNvSpPr/>
          <p:nvPr/>
        </p:nvSpPr>
        <p:spPr>
          <a:xfrm>
            <a:off x="2607568" y="368821"/>
            <a:ext cx="7488832" cy="267765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группах созданы условия для игр мальчиков «Моряки», «Военные», «Автомобилисты». Мальчики учатся быть смелыми, сдержанными, преодолевать трудности. Разъясняя мальчикам ход военных и героических игр, я делаю акцент на том, что их персонажи оберегают тех, кто нуждается в помощи, защищают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Родину.</a:t>
            </a:r>
            <a:endParaRPr lang="ru-RU" sz="2400" dirty="0"/>
          </a:p>
        </p:txBody>
      </p:sp>
      <p:pic>
        <p:nvPicPr>
          <p:cNvPr id="5" name="Picture 2" descr="C:\Documents and Settings\ZZZ\Рабочий стол\Новая папка (5)\IMG_7213.jpg"/>
          <p:cNvPicPr>
            <a:picLocks noChangeAspect="1" noChangeArrowheads="1"/>
          </p:cNvPicPr>
          <p:nvPr/>
        </p:nvPicPr>
        <p:blipFill rotWithShape="1">
          <a:blip r:embed="rId3" cstate="print"/>
          <a:srcRect l="14061" r="8603" b="23751"/>
          <a:stretch/>
        </p:blipFill>
        <p:spPr bwMode="auto">
          <a:xfrm>
            <a:off x="2463552" y="3393157"/>
            <a:ext cx="3567670" cy="2448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980540638"/>
      </p:ext>
    </p:extLst>
  </p:cSld>
  <p:clrMapOvr>
    <a:masterClrMapping/>
  </p:clrMapOvr>
  <p:transition spd="slow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35560" y="440829"/>
            <a:ext cx="7683044" cy="16561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 девочек – «Салон красоты», «Кукольный уголок», игровая зона «Семья»  со всеми необходимыми атрибутами, где у девочек закладываются основы  материнства. </a:t>
            </a:r>
          </a:p>
        </p:txBody>
      </p:sp>
      <p:pic>
        <p:nvPicPr>
          <p:cNvPr id="7" name="Содержимое 3" descr="DSC_007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847928" y="3978222"/>
            <a:ext cx="4104456" cy="2747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IMG_46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694465" y="2597721"/>
            <a:ext cx="3672408" cy="275430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4401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1544" y="1054376"/>
            <a:ext cx="7564462" cy="270124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Овладению опытом мужского и женского поведения в хозяйственно-бытовой деятельности способствуют трудовые поручения, которые так же распределяются в зависимости от пола ребенка: мальчики выполняют работу, связанную с применением физической силы, девочки- с аккуратностью. </a:t>
            </a:r>
          </a:p>
        </p:txBody>
      </p:sp>
      <p:pic>
        <p:nvPicPr>
          <p:cNvPr id="5" name="Picture 6" descr="C:\Documents and Settings\ZZZ\Рабочий стол\Новая папка (5)\IMG_765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51984" y="4257253"/>
            <a:ext cx="3447985" cy="258572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46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2047" y="4041229"/>
            <a:ext cx="3415695" cy="256177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391544" y="262288"/>
            <a:ext cx="7348438" cy="79208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00666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Игровая деятельность</a:t>
            </a:r>
            <a:endParaRPr lang="ru-RU" sz="3600" b="1" kern="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850305281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3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 txBox="1">
            <a:spLocks/>
          </p:cNvSpPr>
          <p:nvPr/>
        </p:nvSpPr>
        <p:spPr>
          <a:xfrm>
            <a:off x="2587024" y="296813"/>
            <a:ext cx="7348438" cy="79208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00666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Дидактические игры</a:t>
            </a:r>
            <a:endParaRPr lang="ru-RU" sz="3600" b="1" kern="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535560" y="1232917"/>
            <a:ext cx="7451366" cy="5632311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“Волшебный цветочек" “ За, что нам нравятся мальчики (девочки)?”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Воспитывает культуру взаимоотношения между мальчиками и девочками. Формирует у детей понятия о положительных чертах характера мальчиков и девочек.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Как я дома помогаю?”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Формирует представления о домашних обязанностях женщин и мужчин, девочек и мальчиков. Воспитывает желание оказывать помощь людям. Дидактическая игра </a:t>
            </a:r>
            <a:r>
              <a:rPr lang="ru-RU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   </a:t>
            </a:r>
            <a:r>
              <a:rPr lang="ru-RU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Я и моя семья”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“Одень мальчика и девочку на прогулку”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Лото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Профессии”, “Женская и мужская работа”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Лото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Для мальчиков”,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“Для девочек”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Дидактическая игра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 Смайлики”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Развивает смекалку, положительные эмоции. Учит называть, понимать и показывать </a:t>
            </a:r>
            <a:r>
              <a:rPr lang="ru-RU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эмоцианальное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настроение человека (радость, грусть, злость, удивление…) Дидактическая игра 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“Чей детёныш ?”, “Кто кем был?” </a:t>
            </a:r>
            <a:r>
              <a:rPr lang="ru-RU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Продолжает формировать представления о механизме зарождении жизни с общим механизмом деторождения.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15568084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1544" y="1232917"/>
            <a:ext cx="7632848" cy="5644855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Гендерное воспитание осуществляется не только в игровой деятельности, но и в образовательном процессе. </a:t>
            </a:r>
          </a:p>
          <a:p>
            <a:r>
              <a:rPr lang="ru-RU" sz="2000" b="1" dirty="0">
                <a:solidFill>
                  <a:schemeClr val="tx1"/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Игровые занятия, беседы распределены по трем блокам:</a:t>
            </a:r>
          </a:p>
          <a:p>
            <a:pPr marL="360902" indent="-360902">
              <a:buAutoNum type="arabicPeriod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«Кто я: мальчик или девочка?  Какой я мальчик? Какая я девочка?» Направлен на развитие представлений ребенка о своем поле и формирование позитивного принятия своего пола. Формирование у детей знаний о мужских и женских качествах и способах адекватного им поведения.</a:t>
            </a:r>
          </a:p>
          <a:p>
            <a:pPr marL="360902" indent="-360902">
              <a:buAutoNum type="arabicPeriod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«Мужчина и женщина в семье и обществе». Направлен на развитие у детей представлений о социальных функциях мужчин и женщин и желания подражать позитивным формам мужественного или женственного поведения.</a:t>
            </a:r>
          </a:p>
          <a:p>
            <a:pPr marL="360902" indent="-360902">
              <a:buAutoNum type="arabicPeriod"/>
            </a:pP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«Я сегодня </a:t>
            </a:r>
            <a:r>
              <a:rPr lang="ru-RU" sz="20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  я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будущем». Направлен на обогащение представлений мальчиков и девочек об их настоящих и будущих социальных ролях в обществе и семье. Формирование  взаимоотношений между мальчиками – будущими мужчинами и девочками – будущими женщинами. </a:t>
            </a:r>
          </a:p>
        </p:txBody>
      </p:sp>
      <p:sp>
        <p:nvSpPr>
          <p:cNvPr id="6" name="Заголовок 1"/>
          <p:cNvSpPr txBox="1">
            <a:spLocks/>
          </p:cNvSpPr>
          <p:nvPr/>
        </p:nvSpPr>
        <p:spPr>
          <a:xfrm>
            <a:off x="2533749" y="296813"/>
            <a:ext cx="7348438" cy="79208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00666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Познавательная деятельность</a:t>
            </a:r>
            <a:endParaRPr lang="ru-RU" sz="3600" b="1" kern="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716717079"/>
      </p:ext>
    </p:extLst>
  </p:cSld>
  <p:clrMapOvr>
    <a:masterClrMapping/>
  </p:clrMapOvr>
  <p:transition spd="slow">
    <p:zo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463552" y="512837"/>
            <a:ext cx="7467020" cy="279483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 беседах, </a:t>
            </a: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ООД</a:t>
            </a: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 помощью дидактических игр, экскурсий, с помощью решения проблемных ситуаций, знакомства с правилами этикета, профессиями, формируются представления детей о содержании  социальных ролей мужчины и женщины, развивается умение использовать эти знания в различных жизненных ситуациях.</a:t>
            </a:r>
          </a:p>
        </p:txBody>
      </p:sp>
      <p:pic>
        <p:nvPicPr>
          <p:cNvPr id="4" name="Picture 3" descr="C:\Documents and Settings\ZZZ\Рабочий стол\Новая папка (5)\IMAG043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6879" y="3825205"/>
            <a:ext cx="3434544" cy="257611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Picture 4" descr="C:\Documents and Settings\ZZZ\Рабочий стол\Новая папка (5)\IMAG04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51836" y="4113237"/>
            <a:ext cx="3378736" cy="259036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1866528677"/>
      </p:ext>
    </p:extLst>
  </p:cSld>
  <p:clrMapOvr>
    <a:masterClrMapping/>
  </p:clrMapOvr>
  <p:transition spd="slow">
    <p:wipe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1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1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59416" y="1232918"/>
            <a:ext cx="7697104" cy="5328592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Чтение и обсуждение художественных произведений, рассматривание иллюстраций: всё это способствует формированию гендерной устойчивости. На примере героев мальчики и девочки учатся строить доброжелательные взаимоотношения, осознают свою социальную роль. Такие произведения , как р.н. сказка «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Крошечка-Хаврошечка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«Журавль и Цапля», «Иван – крестьянский сын и 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Чудо-Юдо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«Царевна лягушка»«Рукодельница и ленивица», сказки Г. Х. Андерсена «Снежная Королева», «Дикие лебеди», «Стойкий оловянный солдатик», рассказы о Д.Донском, А. Невском, богатырях и русских солдатах, и др. воспитывают в мальчиках мужественность, смелость, трудолюбие, благородство, умение преодолевать трудности, мужчину, сильного и отважного, защитника своих близких и Отечества, а в девочках –  женственность, доброту, отзывчивость, мягкость, терпимость, заботу, любовь к детям, мудрую женщину, мать, хранительницу семейного очага.  </a:t>
            </a:r>
          </a:p>
          <a:p>
            <a:endParaRPr lang="ru-RU" sz="2105" dirty="0">
              <a:solidFill>
                <a:srgbClr val="660066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33749" y="296813"/>
            <a:ext cx="7348438" cy="792088"/>
          </a:xfrm>
          <a:prstGeom prst="rect">
            <a:avLst/>
          </a:prstGeom>
        </p:spPr>
        <p:txBody>
          <a:bodyPr>
            <a:normAutofit fontScale="925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00666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Чтение художественной литературы</a:t>
            </a:r>
            <a:endParaRPr lang="ru-RU" sz="3600" b="1" kern="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571302972"/>
      </p:ext>
    </p:extLst>
  </p:cSld>
  <p:clrMapOvr>
    <a:masterClrMapping/>
  </p:clrMapOvr>
  <p:transition spd="slow">
    <p:split orient="vert" dir="in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DSC_0047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55840" y="3465165"/>
            <a:ext cx="4703648" cy="314872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462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35560" y="584845"/>
            <a:ext cx="4547506" cy="34106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4263475060"/>
      </p:ext>
    </p:extLst>
  </p:cSld>
  <p:clrMapOvr>
    <a:masterClrMapping/>
  </p:clrMapOvr>
  <p:transition spd="med">
    <p:wip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36737" y="782868"/>
            <a:ext cx="7786213" cy="3762417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Дифференцированный подход к девочкам и мальчикам,  обусловлен их психофизическими особенностями.  И продуктивная деятельность не исключение. Девочки по ряду параметров опережают в развитии мальчиков дошкольников. Они обладают большей ручной умелостью (лучше развита мелкая моторика), они более усидчивы в работе, более аккуратны, лучше удерживают в памяти алгоритм выполнения задания, более внимательны и отзывчивы. </a:t>
            </a:r>
          </a:p>
        </p:txBody>
      </p:sp>
      <p:pic>
        <p:nvPicPr>
          <p:cNvPr id="4" name="Picture 2" descr="C:\Documents and Settings\ZZZ\Рабочий стол\SAM_0214.JPG"/>
          <p:cNvPicPr>
            <a:picLocks noChangeAspect="1" noChangeArrowheads="1"/>
          </p:cNvPicPr>
          <p:nvPr/>
        </p:nvPicPr>
        <p:blipFill>
          <a:blip r:embed="rId2" cstate="print"/>
          <a:srcRect r="15044"/>
          <a:stretch>
            <a:fillRect/>
          </a:stretch>
        </p:blipFill>
        <p:spPr bwMode="auto">
          <a:xfrm>
            <a:off x="6423992" y="4701606"/>
            <a:ext cx="3569332" cy="22627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SAM_1797.JPG"/>
          <p:cNvPicPr>
            <a:picLocks noChangeAspect="1"/>
          </p:cNvPicPr>
          <p:nvPr/>
        </p:nvPicPr>
        <p:blipFill rotWithShape="1">
          <a:blip r:embed="rId3" cstate="print"/>
          <a:srcRect l="14209"/>
          <a:stretch/>
        </p:blipFill>
        <p:spPr>
          <a:xfrm>
            <a:off x="2463552" y="4701606"/>
            <a:ext cx="3478260" cy="228055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7" name="Заголовок 1"/>
          <p:cNvSpPr txBox="1">
            <a:spLocks/>
          </p:cNvSpPr>
          <p:nvPr/>
        </p:nvSpPr>
        <p:spPr>
          <a:xfrm>
            <a:off x="2463552" y="44786"/>
            <a:ext cx="7348438" cy="79208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00666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Продуктивная деятельность</a:t>
            </a:r>
            <a:endParaRPr lang="ru-RU" sz="3600" b="1" kern="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8171226"/>
      </p:ext>
    </p:extLst>
  </p:cSld>
  <p:clrMapOvr>
    <a:masterClrMapping/>
  </p:clrMapOvr>
  <p:transition spd="slow"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8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Заголовок 1"/>
          <p:cNvSpPr>
            <a:spLocks noGrp="1"/>
          </p:cNvSpPr>
          <p:nvPr>
            <p:ph type="title"/>
          </p:nvPr>
        </p:nvSpPr>
        <p:spPr>
          <a:xfrm>
            <a:off x="2190801" y="-207243"/>
            <a:ext cx="8208912" cy="6503210"/>
          </a:xfrm>
        </p:spPr>
        <p:txBody>
          <a:bodyPr>
            <a:normAutofit fontScale="90000"/>
          </a:bodyPr>
          <a:lstStyle/>
          <a:p>
            <a:r>
              <a:rPr lang="ru-RU" sz="3368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Федеральный государственный образовательный стандарт </a:t>
            </a:r>
            <a:br>
              <a:rPr lang="ru-RU" sz="3368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368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дошкольного образования </a:t>
            </a:r>
            <a:br>
              <a:rPr lang="ru-RU" sz="3368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368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(утверждён приказом Министерства образования и науки Российской Федерации от 17 октября 2013 года № 1155)</a:t>
            </a:r>
            <a:br>
              <a:rPr lang="ru-RU" sz="3368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368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3368" b="1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3368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 1.4. Основные принципы дошкольного образования:</a:t>
            </a:r>
            <a:r>
              <a:rPr lang="ru-RU" sz="3368" dirty="0">
                <a:solidFill>
                  <a:srgbClr val="C00000"/>
                </a:solidFill>
              </a:rPr>
              <a:t/>
            </a:r>
            <a:br>
              <a:rPr lang="ru-RU" sz="3368" dirty="0">
                <a:solidFill>
                  <a:srgbClr val="C00000"/>
                </a:solidFill>
              </a:rPr>
            </a:br>
            <a:r>
              <a:rPr lang="ru-RU" sz="3368" dirty="0"/>
              <a:t>6) приобщение детей </a:t>
            </a:r>
            <a:r>
              <a:rPr lang="ru-RU" sz="3368" b="1" dirty="0">
                <a:solidFill>
                  <a:schemeClr val="accent1">
                    <a:lumMod val="25000"/>
                  </a:schemeClr>
                </a:solidFill>
              </a:rPr>
              <a:t>к социокультурным нормам, традициям семьи, общества и государства</a:t>
            </a:r>
            <a:r>
              <a:rPr lang="ru-RU" sz="3368" dirty="0">
                <a:solidFill>
                  <a:schemeClr val="accent1">
                    <a:lumMod val="25000"/>
                  </a:schemeClr>
                </a:solidFill>
              </a:rPr>
              <a:t>.</a:t>
            </a:r>
          </a:p>
        </p:txBody>
      </p:sp>
    </p:spTree>
    <p:extLst>
      <p:ext uri="{BB962C8B-B14F-4D97-AF65-F5344CB8AC3E}">
        <p14:creationId xmlns="" xmlns:p14="http://schemas.microsoft.com/office/powerpoint/2010/main" val="1996225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705010" y="1304925"/>
            <a:ext cx="7106980" cy="5256584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 занятиях работа по гендерному воспитанию прослеживается в различных видах музыкальной деятельности. При разучивании танцев (вальс, полька,) мальчики овладевают навыками ведущего партнёра, у девочек делаем акцент на грациозности, изяществе, мягкости движений. Мальчики разучивают движения требующие мужской силы, ловкости,(наездники, гусары). У девочек преобладает плавность, мягкость движений (хороводы, танцы с цветами, зонтиками, куклами). Всё это способствует развитию представлений ребёнка о своём поле.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84281" y="368821"/>
            <a:ext cx="7348438" cy="79208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00666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Музыкальная деятельность</a:t>
            </a:r>
            <a:endParaRPr lang="ru-RU" sz="3600" b="1" kern="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182205760"/>
      </p:ext>
    </p:extLst>
  </p:cSld>
  <p:clrMapOvr>
    <a:masterClrMapping/>
  </p:clrMapOvr>
  <p:transition spd="med">
    <p:dissolv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P101444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712024" y="4428689"/>
            <a:ext cx="3240360" cy="243027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DSC_002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01731" y="3601613"/>
            <a:ext cx="3687576" cy="245769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5" descr="IMG_4589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2425779" y="368821"/>
            <a:ext cx="3387914" cy="243692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Содержимое 3" descr="DSC_0410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344867" y="1088901"/>
            <a:ext cx="3596610" cy="239706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488266219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35560" y="1376933"/>
            <a:ext cx="7359345" cy="5159491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pPr lvl="0"/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Учитывая различия в развитии двигательных функций мальчиков и девочек,  осуществляется дифференцированный подход к ним в процессе физического воспитания. Особенность такой дифференциации в том, что девочки и мальчики не изолированы друг от друга, а в процессе специально организованной деятельности развивают  физические качества, которые принято считать сугубо женскими или мужскими. Так, например, существуют: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Различия а обучении сложным двигательным движениям ( метание на дальность легче даётся мальчикам и наоборот, прыжки на скакалке- девочкам)</a:t>
            </a:r>
          </a:p>
          <a:p>
            <a:pPr lvl="0">
              <a:buFont typeface="Arial" pitchFamily="34" charset="0"/>
              <a:buChar char="•"/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Распределение ролей в подвижных играх (мальчики – медведи, волки, а девочки-пчёлки, зайчики и т.д.)</a:t>
            </a:r>
          </a:p>
          <a:p>
            <a:pPr>
              <a:buNone/>
            </a:pPr>
            <a:endParaRPr lang="ru-RU" sz="2316" dirty="0">
              <a:solidFill>
                <a:srgbClr val="660066"/>
              </a:solidFill>
              <a:latin typeface="Comic Sans MS" pitchFamily="66" charset="0"/>
              <a:ea typeface="+mj-ea"/>
              <a:cs typeface="+mj-cs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2513519" y="296813"/>
            <a:ext cx="7348438" cy="79208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00666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Ф</a:t>
            </a: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изическая деятельность</a:t>
            </a:r>
            <a:endParaRPr lang="ru-RU" sz="3600" b="1" kern="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718839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SAM_1759.JPG"/>
          <p:cNvPicPr>
            <a:picLocks noChangeAspect="1"/>
          </p:cNvPicPr>
          <p:nvPr/>
        </p:nvPicPr>
        <p:blipFill rotWithShape="1">
          <a:blip r:embed="rId2" cstate="print"/>
          <a:srcRect l="18923"/>
          <a:stretch/>
        </p:blipFill>
        <p:spPr>
          <a:xfrm>
            <a:off x="2391544" y="296813"/>
            <a:ext cx="3672408" cy="268664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Содержимое 3" descr="DSC_0052.JPG"/>
          <p:cNvPicPr>
            <a:picLocks noGrp="1" noChangeAspect="1"/>
          </p:cNvPicPr>
          <p:nvPr>
            <p:ph idx="1"/>
          </p:nvPr>
        </p:nvPicPr>
        <p:blipFill rotWithShape="1">
          <a:blip r:embed="rId3" cstate="print"/>
          <a:srcRect l="11528"/>
          <a:stretch/>
        </p:blipFill>
        <p:spPr>
          <a:xfrm>
            <a:off x="3831704" y="2673077"/>
            <a:ext cx="3672408" cy="2766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8" name="Рисунок 7" descr="SAM_176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1984" y="4185245"/>
            <a:ext cx="3795698" cy="27664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2">
                <a:lumMod val="20000"/>
                <a:lumOff val="8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282857501"/>
      </p:ext>
    </p:extLst>
  </p:cSld>
  <p:clrMapOvr>
    <a:masterClrMapping/>
  </p:clrMapOvr>
  <p:transition spd="slow">
    <p:wheel spokes="8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26832" y="1236686"/>
            <a:ext cx="7418635" cy="5112568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fontAlgn="base"/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аглядная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информация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 "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Уголках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для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родителей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«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бмен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опытом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воспитанию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детей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на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родительских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собраниях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</a:p>
          <a:p>
            <a:pPr fontAlgn="base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ндивидуальное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психологическое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консультирование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згот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ление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атрибут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к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сюжетно-ролевым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играм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;</a:t>
            </a:r>
            <a:endParaRPr lang="en-US" sz="20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fontAlgn="base"/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Неделя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добрых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дел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 в семье;</a:t>
            </a:r>
          </a:p>
          <a:p>
            <a:pPr fontAlgn="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Оформление ф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отоальбом</a:t>
            </a:r>
            <a:r>
              <a:rPr lang="ru-RU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ов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дочкой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папа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с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сыном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вместе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смотримся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красиво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"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Лучшая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в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мире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!", "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Моя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дружная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семейка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»;</a:t>
            </a:r>
          </a:p>
          <a:p>
            <a:pPr fontAlgn="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Проведение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выставки поделок «Осень Золотая», «Ёлочки-зелёные иголочки», «Новогодние игрушки», «Масленица»;</a:t>
            </a:r>
          </a:p>
          <a:p>
            <a:pPr fontAlgn="t"/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К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ультурно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досуговые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мероприятия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:,"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День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", 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спортивные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праздники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«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Папа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мама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я –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спортивная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семья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»,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мероприятие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посвященное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Дню</a:t>
            </a:r>
            <a:r>
              <a:rPr lang="en-US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2000" b="1" dirty="0" err="1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матери</a:t>
            </a:r>
            <a:r>
              <a:rPr lang="ru-RU" sz="20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семейный праздник «Древонасаждения».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13519" y="296813"/>
            <a:ext cx="7348438" cy="79208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00666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Работа с родителями</a:t>
            </a:r>
            <a:endParaRPr lang="ru-RU" sz="3600" b="1" kern="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418913148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 descr="P104036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535560" y="512837"/>
            <a:ext cx="2895053" cy="385559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" name="Рисунок 6" descr="P10403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95800" y="3969221"/>
            <a:ext cx="3820207" cy="2868153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DSC_0560.JP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6135960" y="900977"/>
            <a:ext cx="3848651" cy="242761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60000"/>
                <a:lumOff val="4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3591505703"/>
      </p:ext>
    </p:extLst>
  </p:cSld>
  <p:clrMapOvr>
    <a:masterClrMapping/>
  </p:clrMapOvr>
  <p:transition spd="slow">
    <p:comb dir="vert"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751584" y="2048583"/>
            <a:ext cx="6768752" cy="3343479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682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Ребёнок имеет первичные представления о себе, семье, традиционных семейных ценностях,</a:t>
            </a:r>
          </a:p>
          <a:p>
            <a:pPr algn="ctr">
              <a:lnSpc>
                <a:spcPct val="107000"/>
              </a:lnSpc>
              <a:spcAft>
                <a:spcPts val="682"/>
              </a:spcAft>
            </a:pPr>
            <a:r>
              <a:rPr lang="ru-RU" sz="24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Включая традиционные гендерные ориентации, проявляет уважение к своему противоположному полу. Необходимость создания в ДОУ условий для гендерной социализации. </a:t>
            </a:r>
            <a:endParaRPr lang="ru-RU" sz="24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607568" y="525849"/>
            <a:ext cx="7348438" cy="792088"/>
          </a:xfrm>
          <a:prstGeom prst="rect">
            <a:avLst/>
          </a:prstGeom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00666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Целевые ориентиры на этапе завершения дошкольного образования</a:t>
            </a:r>
            <a:endParaRPr lang="ru-RU" sz="3600" b="1" kern="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64045" y="4689301"/>
            <a:ext cx="1391961" cy="2225495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403374738"/>
      </p:ext>
    </p:extLst>
  </p:cSld>
  <p:clrMapOvr>
    <a:masterClrMapping/>
  </p:clrMapOvr>
  <mc:AlternateContent xmlns:mc="http://schemas.openxmlformats.org/markup-compatibility/2006">
    <mc:Choice xmlns="" xmlns:p15="http://schemas.microsoft.com/office/powerpoint/2012/main" Requires="p15">
      <p:transition xmlns:p14="http://schemas.microsoft.com/office/powerpoint/2010/main" spd="slow" p14:dur="2000">
        <p15:prstTrans prst="drap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679576" y="984949"/>
            <a:ext cx="6048672" cy="34163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ru-RU" sz="7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СПАСИБО </a:t>
            </a:r>
          </a:p>
          <a:p>
            <a:pPr algn="ctr"/>
            <a:r>
              <a:rPr lang="ru-RU" sz="7200" b="1" spc="50" dirty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з</a:t>
            </a:r>
            <a:r>
              <a:rPr lang="ru-RU" sz="7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а </a:t>
            </a:r>
          </a:p>
          <a:p>
            <a:pPr algn="ctr"/>
            <a:r>
              <a:rPr lang="ru-RU" sz="7200" b="1" spc="50" dirty="0" smtClean="0">
                <a:ln w="11430"/>
                <a:solidFill>
                  <a:schemeClr val="accent5">
                    <a:lumMod val="75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ВНИМАНИЕ</a:t>
            </a:r>
            <a:endParaRPr lang="ru-RU" sz="7200" b="1" spc="50" dirty="0">
              <a:ln w="11430"/>
              <a:solidFill>
                <a:schemeClr val="accent5">
                  <a:lumMod val="75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0136" y="4401269"/>
            <a:ext cx="2281664" cy="2466664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2554495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Заголовок 1"/>
          <p:cNvSpPr>
            <a:spLocks noGrp="1"/>
          </p:cNvSpPr>
          <p:nvPr>
            <p:ph type="title"/>
          </p:nvPr>
        </p:nvSpPr>
        <p:spPr>
          <a:xfrm>
            <a:off x="2288884" y="288032"/>
            <a:ext cx="7920880" cy="2889101"/>
          </a:xfrm>
        </p:spPr>
        <p:txBody>
          <a:bodyPr>
            <a:normAutofit/>
          </a:bodyPr>
          <a:lstStyle/>
          <a:p>
            <a:r>
              <a:rPr lang="ru-RU" sz="31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Актуальность </a:t>
            </a:r>
            <a:r>
              <a:rPr lang="ru-RU" sz="31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проблемы</a:t>
            </a:r>
            <a:r>
              <a:rPr lang="ru-RU" sz="3600" dirty="0"/>
              <a:t/>
            </a:r>
            <a:br>
              <a:rPr lang="ru-RU" sz="3600" dirty="0"/>
            </a:b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Запрос общества 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</a:rPr>
              <a:t>– поддержка традиционной российской семьи. </a:t>
            </a:r>
            <a:r>
              <a:rPr lang="ru-RU" sz="3200" dirty="0"/>
              <a:t/>
            </a:r>
            <a:br>
              <a:rPr lang="ru-RU" sz="3200" dirty="0"/>
            </a:br>
            <a:r>
              <a:rPr lang="ru-RU" sz="2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Противоречие</a:t>
            </a:r>
            <a:r>
              <a:rPr lang="ru-RU" sz="3200" dirty="0"/>
              <a:t> </a:t>
            </a:r>
            <a:r>
              <a:rPr lang="ru-RU" sz="2400" b="1" dirty="0">
                <a:solidFill>
                  <a:schemeClr val="accent1">
                    <a:lumMod val="25000"/>
                  </a:schemeClr>
                </a:solidFill>
              </a:rPr>
              <a:t>- разрушение традиционных стереотипов мужского и женского поведения. </a:t>
            </a:r>
            <a:r>
              <a:rPr lang="ru-RU" sz="2800" b="1" dirty="0">
                <a:solidFill>
                  <a:schemeClr val="accent1">
                    <a:lumMod val="25000"/>
                  </a:schemeClr>
                </a:solidFill>
              </a:rPr>
              <a:t/>
            </a:r>
            <a:br>
              <a:rPr lang="ru-RU" sz="2800" b="1" dirty="0">
                <a:solidFill>
                  <a:schemeClr val="accent1">
                    <a:lumMod val="25000"/>
                  </a:schemeClr>
                </a:solidFill>
              </a:rPr>
            </a:br>
            <a:endParaRPr lang="ru-RU" sz="2800" b="1" dirty="0">
              <a:solidFill>
                <a:schemeClr val="accent1">
                  <a:lumMod val="25000"/>
                </a:schemeClr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467094" y="3177133"/>
            <a:ext cx="7564461" cy="36317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Образовательная программа </a:t>
            </a:r>
            <a:r>
              <a:rPr lang="ru-RU" sz="28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дошкольного </a:t>
            </a:r>
            <a: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образования</a:t>
            </a:r>
            <a:br>
              <a:rPr lang="ru-RU" sz="2800" b="1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2.4. Программа направлена на</a:t>
            </a:r>
            <a:r>
              <a:rPr lang="ru-RU" sz="2400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: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/>
            </a:r>
            <a:b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</a:b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создание условий развития </a:t>
            </a:r>
            <a:r>
              <a:rPr lang="ru-RU" sz="2500" b="1" dirty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ребёнка, открывающих возможности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для</a:t>
            </a:r>
            <a:r>
              <a:rPr lang="ru-RU" b="1" dirty="0"/>
              <a:t> </a:t>
            </a:r>
            <a:r>
              <a:rPr lang="ru-RU" sz="2500" b="1" dirty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его </a:t>
            </a:r>
            <a:r>
              <a:rPr lang="ru-RU" sz="2400" dirty="0">
                <a:solidFill>
                  <a:schemeClr val="tx2">
                    <a:lumMod val="60000"/>
                    <a:lumOff val="40000"/>
                  </a:schemeClr>
                </a:solidFill>
                <a:latin typeface="+mj-lt"/>
                <a:ea typeface="+mj-ea"/>
                <a:cs typeface="+mj-cs"/>
              </a:rPr>
              <a:t>позитивной социализации</a:t>
            </a:r>
            <a:r>
              <a:rPr lang="ru-RU" sz="2500" b="1" dirty="0">
                <a:solidFill>
                  <a:schemeClr val="accent1">
                    <a:lumMod val="25000"/>
                  </a:schemeClr>
                </a:solidFill>
                <a:latin typeface="+mj-lt"/>
                <a:ea typeface="+mj-ea"/>
                <a:cs typeface="+mj-cs"/>
              </a:rPr>
              <a:t>, его личностного развития, развития инициативы и творческих способностей на основе сотрудничества со взрослыми и сверстниками и соответствующим возрасту видам деятельности.</a:t>
            </a:r>
          </a:p>
        </p:txBody>
      </p:sp>
    </p:spTree>
    <p:extLst>
      <p:ext uri="{BB962C8B-B14F-4D97-AF65-F5344CB8AC3E}">
        <p14:creationId xmlns="" xmlns:p14="http://schemas.microsoft.com/office/powerpoint/2010/main" val="6144066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Схема 2"/>
          <p:cNvGraphicFramePr/>
          <p:nvPr>
            <p:extLst>
              <p:ext uri="{D42A27DB-BD31-4B8C-83A1-F6EECF244321}">
                <p14:modId xmlns="" xmlns:p14="http://schemas.microsoft.com/office/powerpoint/2010/main" val="1397281803"/>
              </p:ext>
            </p:extLst>
          </p:nvPr>
        </p:nvGraphicFramePr>
        <p:xfrm>
          <a:off x="1095400" y="1310441"/>
          <a:ext cx="8784976" cy="48965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ямоугольник 3"/>
          <p:cNvSpPr/>
          <p:nvPr/>
        </p:nvSpPr>
        <p:spPr>
          <a:xfrm>
            <a:off x="2896876" y="1289429"/>
            <a:ext cx="704945" cy="1010326"/>
          </a:xfrm>
          <a:prstGeom prst="rect">
            <a:avLst/>
          </a:prstGeom>
          <a:blipFill rotWithShape="1">
            <a:blip r:embed="rId7" cstate="print"/>
            <a:stretch>
              <a:fillRect/>
            </a:stretch>
          </a:blipFill>
          <a:ln w="1905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6" name="Прямоугольник 5"/>
          <p:cNvSpPr/>
          <p:nvPr/>
        </p:nvSpPr>
        <p:spPr>
          <a:xfrm>
            <a:off x="2822357" y="2592901"/>
            <a:ext cx="853985" cy="1422718"/>
          </a:xfrm>
          <a:prstGeom prst="rect">
            <a:avLst/>
          </a:prstGeom>
          <a:blipFill rotWithShape="1">
            <a:blip r:embed="rId8" cstate="print"/>
            <a:stretch>
              <a:fillRect/>
            </a:stretch>
          </a:blip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8" name="Прямоугольник 7"/>
          <p:cNvSpPr/>
          <p:nvPr/>
        </p:nvSpPr>
        <p:spPr>
          <a:xfrm>
            <a:off x="2751584" y="4329261"/>
            <a:ext cx="995532" cy="1650995"/>
          </a:xfrm>
          <a:prstGeom prst="rect">
            <a:avLst/>
          </a:prstGeom>
          <a:blipFill rotWithShape="1">
            <a:blip r:embed="rId9" cstate="print"/>
            <a:stretch>
              <a:fillRect/>
            </a:stretch>
          </a:blipFill>
          <a:ln w="38100"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rgbClr r="0" g="0" b="0"/>
          </a:lnRef>
          <a:fillRef idx="1">
            <a:scrgbClr r="0" g="0" b="0"/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9" name="Заголовок 1"/>
          <p:cNvSpPr txBox="1">
            <a:spLocks/>
          </p:cNvSpPr>
          <p:nvPr/>
        </p:nvSpPr>
        <p:spPr>
          <a:xfrm>
            <a:off x="2496770" y="294296"/>
            <a:ext cx="7348438" cy="792088"/>
          </a:xfrm>
          <a:prstGeom prst="rect">
            <a:avLst/>
          </a:prstGeom>
        </p:spPr>
        <p:txBody>
          <a:bodyPr>
            <a:normAutofit fontScale="77500" lnSpcReduction="20000"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00666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Этапы формирования</a:t>
            </a:r>
          </a:p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полового самосознания</a:t>
            </a:r>
            <a:endParaRPr lang="ru-RU" sz="3600" b="1" kern="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99468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 txBox="1">
            <a:spLocks/>
          </p:cNvSpPr>
          <p:nvPr/>
        </p:nvSpPr>
        <p:spPr>
          <a:xfrm>
            <a:off x="2531938" y="224805"/>
            <a:ext cx="7348438" cy="79208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00666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Гендерное воспитание это</a:t>
            </a:r>
            <a:endParaRPr lang="ru-RU" sz="3600" b="1" kern="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83832" y="5265365"/>
            <a:ext cx="2225581" cy="183813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391545" y="1043434"/>
            <a:ext cx="7624892" cy="406008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>
              <a:spcAft>
                <a:spcPts val="682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у детей представлений о настоящих мужчинах и женщинах, а это</a:t>
            </a:r>
          </a:p>
          <a:p>
            <a:pPr algn="ctr">
              <a:spcAft>
                <a:spcPts val="682"/>
              </a:spcAft>
            </a:pP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необходимо для нормальной и эффективной социализации личности.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Под влиянием воспитателей и родителей дошкольник должен усвоить половую роль, или гендерную модель поведения, которой  придерживается человек, чтобы его определяли как женщину </a:t>
            </a: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или мужчину. 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9452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Содержимое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="" xmlns:p14="http://schemas.microsoft.com/office/powerpoint/2010/main" val="3918778232"/>
              </p:ext>
            </p:extLst>
          </p:nvPr>
        </p:nvGraphicFramePr>
        <p:xfrm>
          <a:off x="1671464" y="1160909"/>
          <a:ext cx="8568952" cy="55080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/>
          <p:cNvSpPr txBox="1">
            <a:spLocks/>
          </p:cNvSpPr>
          <p:nvPr/>
        </p:nvSpPr>
        <p:spPr>
          <a:xfrm>
            <a:off x="2391544" y="152797"/>
            <a:ext cx="7348438" cy="792088"/>
          </a:xfrm>
          <a:prstGeom prst="rect">
            <a:avLst/>
          </a:prstGeom>
        </p:spPr>
        <p:txBody>
          <a:bodyPr>
            <a:norm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00666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Различия в психике и поведении</a:t>
            </a:r>
            <a:endParaRPr lang="ru-RU" sz="3600" b="1" kern="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80699433"/>
      </p:ext>
    </p:extLst>
  </p:cSld>
  <p:clrMapOvr>
    <a:masterClrMapping/>
  </p:clrMapOvr>
  <p:transition spd="slow">
    <p:pull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23024" y="4761309"/>
            <a:ext cx="2705948" cy="2234872"/>
          </a:xfrm>
          <a:prstGeom prst="rect">
            <a:avLst/>
          </a:prstGeom>
        </p:spPr>
      </p:pic>
      <p:sp>
        <p:nvSpPr>
          <p:cNvPr id="6" name="Прямоугольник 5"/>
          <p:cNvSpPr/>
          <p:nvPr/>
        </p:nvSpPr>
        <p:spPr>
          <a:xfrm>
            <a:off x="2463552" y="512837"/>
            <a:ext cx="7624892" cy="3970318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Общеобразовательная программа обеспечивает разностороннее развитие детей от 2 до 7 лет с учетом их возрастных и индивидуальных особенностей по основным направлениям развития –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физическому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социально-личностному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</a:t>
            </a:r>
            <a:endParaRPr lang="ru-RU" sz="2800" b="1" dirty="0" smtClean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познавательно-речевому,</a:t>
            </a:r>
            <a:endParaRPr lang="ru-RU" sz="2800" b="1" dirty="0">
              <a:solidFill>
                <a:schemeClr val="accent2">
                  <a:lumMod val="50000"/>
                </a:schemeClr>
              </a:solidFill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2800" b="1" dirty="0" smtClean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художественно-эстетическому</a:t>
            </a:r>
            <a:r>
              <a:rPr lang="ru-RU" sz="28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. </a:t>
            </a:r>
          </a:p>
        </p:txBody>
      </p:sp>
    </p:spTree>
    <p:extLst>
      <p:ext uri="{BB962C8B-B14F-4D97-AF65-F5344CB8AC3E}">
        <p14:creationId xmlns="" xmlns:p14="http://schemas.microsoft.com/office/powerpoint/2010/main" val="38473550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391544" y="2457053"/>
            <a:ext cx="7683044" cy="4163753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Формирование гендерной идентичности мальчиков и девочек возможно лишь в совместной среде, где мальчики и девочки имеют возможность общаться, играть, трудиться вместе, но при этом они могут и проявить свои индивидуальные особенности, а также особенности, присущие своему гендеру. Следовательно, одним из важнейших условий формирования гендерной идентичности является создание полифункциональной предметно-развивающей среды, окружающей мальчиков и девочек. </a:t>
            </a: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2591209" y="296813"/>
            <a:ext cx="7139698" cy="1944216"/>
          </a:xfrm>
          <a:prstGeom prst="rect">
            <a:avLst/>
          </a:prstGeo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>
            <a:lvl1pPr algn="ctr" defTabSz="1006663" rtl="0" eaLnBrk="1" latinLnBrk="0" hangingPunct="1">
              <a:spcBef>
                <a:spcPct val="0"/>
              </a:spcBef>
              <a:buNone/>
              <a:defRPr sz="48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Развивающая </a:t>
            </a:r>
          </a:p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предметно- пространственная </a:t>
            </a:r>
          </a:p>
          <a:p>
            <a:pPr defTabSz="914400">
              <a:spcBef>
                <a:spcPts val="0"/>
              </a:spcBef>
              <a:defRPr/>
            </a:pPr>
            <a:r>
              <a:rPr lang="ru-RU" sz="3600" b="1" kern="0" spc="50" dirty="0" smtClean="0">
                <a:ln w="11430"/>
                <a:solidFill>
                  <a:schemeClr val="accent5">
                    <a:lumMod val="50000"/>
                  </a:schemeClr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ambria Math" pitchFamily="18" charset="0"/>
                <a:ea typeface="Cambria Math" pitchFamily="18" charset="0"/>
              </a:rPr>
              <a:t>среда</a:t>
            </a:r>
            <a:endParaRPr lang="ru-RU" sz="3600" b="1" kern="0" spc="50" dirty="0">
              <a:ln w="11430"/>
              <a:solidFill>
                <a:schemeClr val="accent5">
                  <a:lumMod val="50000"/>
                </a:schemeClr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Cambria Math" pitchFamily="18" charset="0"/>
              <a:ea typeface="Cambria Math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555702961"/>
      </p:ext>
    </p:extLst>
  </p:cSld>
  <p:clrMapOvr>
    <a:masterClrMapping/>
  </p:clrMapOvr>
  <p:transition spd="med">
    <p:pull dir="r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 descr="IMG_4584.JPG"/>
          <p:cNvPicPr>
            <a:picLocks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351984" y="1232917"/>
            <a:ext cx="3312368" cy="2469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5" name="Рисунок 4" descr="IMG_458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656152" y="4401269"/>
            <a:ext cx="3443829" cy="248911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6" name="Рисунок 5" descr="IMG_4582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09542" y="3702857"/>
            <a:ext cx="3267240" cy="245043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2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" name="Содержимое 3" descr="IMG_4575.JPG"/>
          <p:cNvPicPr>
            <a:picLocks noGrp="1" noChangeAspect="1"/>
          </p:cNvPicPr>
          <p:nvPr>
            <p:ph idx="1"/>
          </p:nvPr>
        </p:nvPicPr>
        <p:blipFill>
          <a:blip r:embed="rId5" cstate="print"/>
          <a:stretch>
            <a:fillRect/>
          </a:stretch>
        </p:blipFill>
        <p:spPr>
          <a:xfrm>
            <a:off x="2463552" y="448243"/>
            <a:ext cx="3391593" cy="246994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tx1">
                <a:lumMod val="40000"/>
                <a:lumOff val="6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="" xmlns:p14="http://schemas.microsoft.com/office/powerpoint/2010/main" val="2588481659"/>
      </p:ext>
    </p:extLst>
  </p:cSld>
  <p:clrMapOvr>
    <a:masterClrMapping/>
  </p:clrMapOvr>
  <p:transition spd="slow">
    <p:wedg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rgbClr val="6600CC"/>
      </a:dk1>
      <a:lt1>
        <a:srgbClr val="FFFFFF"/>
      </a:lt1>
      <a:dk2>
        <a:srgbClr val="4B0096"/>
      </a:dk2>
      <a:lt2>
        <a:srgbClr val="CDD7DF"/>
      </a:lt2>
      <a:accent1>
        <a:srgbClr val="9999FF"/>
      </a:accent1>
      <a:accent2>
        <a:srgbClr val="7850BA"/>
      </a:accent2>
      <a:accent3>
        <a:srgbClr val="B1AAC9"/>
      </a:accent3>
      <a:accent4>
        <a:srgbClr val="DADADA"/>
      </a:accent4>
      <a:accent5>
        <a:srgbClr val="A58DCE"/>
      </a:accent5>
      <a:accent6>
        <a:srgbClr val="6C48A8"/>
      </a:accent6>
      <a:hlink>
        <a:srgbClr val="00CCFF"/>
      </a:hlink>
      <a:folHlink>
        <a:srgbClr val="0796B3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774</TotalTime>
  <Words>1219</Words>
  <Application>Microsoft Office PowerPoint</Application>
  <PresentationFormat>Произвольный</PresentationFormat>
  <Paragraphs>82</Paragraphs>
  <Slides>27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28" baseType="lpstr">
      <vt:lpstr>Тема Office</vt:lpstr>
      <vt:lpstr>Слайд 1</vt:lpstr>
      <vt:lpstr>Федеральный государственный образовательный стандарт  дошкольного образования  (утверждён приказом Министерства образования и науки Российской Федерации от 17 октября 2013 года № 1155)  п 1.4. Основные принципы дошкольного образования: 6) приобщение детей к социокультурным нормам, традициям семьи, общества и государства.</vt:lpstr>
      <vt:lpstr>Актуальность проблемы Запрос общества – поддержка традиционной российской семьи.  Противоречие - разрушение традиционных стереотипов мужского и женского поведения.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Слайд 25</vt:lpstr>
      <vt:lpstr>Слайд 26</vt:lpstr>
      <vt:lpstr>Слайд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53</cp:revision>
  <dcterms:created xsi:type="dcterms:W3CDTF">2023-12-02T16:54:21Z</dcterms:created>
  <dcterms:modified xsi:type="dcterms:W3CDTF">2024-11-27T19:12:47Z</dcterms:modified>
</cp:coreProperties>
</file>