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2" r:id="rId4"/>
    <p:sldId id="261" r:id="rId5"/>
    <p:sldId id="260" r:id="rId6"/>
    <p:sldId id="293" r:id="rId7"/>
    <p:sldId id="294" r:id="rId8"/>
    <p:sldId id="295" r:id="rId9"/>
    <p:sldId id="296" r:id="rId10"/>
    <p:sldId id="298" r:id="rId11"/>
    <p:sldId id="299" r:id="rId12"/>
    <p:sldId id="297" r:id="rId13"/>
    <p:sldId id="290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FB8E-8D3B-4606-BA40-DA1FD206CA77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6A01-4D00-47EE-BC95-3050E9CD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ter.hostenko.com/wp-content/uploads/2013/03/fo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МАДОУ  детский сад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комбинированного вида  №22 «Ладушки»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00240"/>
            <a:ext cx="65008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Конкурс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познавательных проектов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«Я познаю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мир»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«Ах, вода –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водичка!»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214818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Выполнили: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Долгушева Л.Н.,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Гашимова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О.В.,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Бычкова Л.С.,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Таневская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Т.И..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857892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г. Балаково, 2024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8" y="27597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77" y="167133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«Трудовые поручения»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фото проекта\20241101_104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575292" cy="3419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:\фото проекта\20241101_104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14686"/>
            <a:ext cx="2286016" cy="28740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F:\фото проекта\20241101_1049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14422"/>
            <a:ext cx="2616254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498731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ilter.hostenko.com/wp-content/uploads/2013/03/fon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Рисование «Дождик»</a:t>
            </a:r>
          </a:p>
        </p:txBody>
      </p:sp>
      <p:pic>
        <p:nvPicPr>
          <p:cNvPr id="6" name="Рисунок 5" descr="F:\фото проекта\IMG_20241102_084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399608" cy="4533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F:\фото проекта\IMG_20241102_084612.jpg"/>
          <p:cNvPicPr/>
          <p:nvPr/>
        </p:nvPicPr>
        <p:blipFill>
          <a:blip r:embed="rId4" cstate="print"/>
          <a:srcRect t="35216" r="-1336"/>
          <a:stretch>
            <a:fillRect/>
          </a:stretch>
        </p:blipFill>
        <p:spPr bwMode="auto">
          <a:xfrm>
            <a:off x="4500562" y="1785926"/>
            <a:ext cx="4999550" cy="37766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6" y="32633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77" y="167133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Родители поддержали такой интерес детей к воде и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принесли фото, как они используют воду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дома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фото проекта\20241101_104223.jpg"/>
          <p:cNvPicPr/>
          <p:nvPr/>
        </p:nvPicPr>
        <p:blipFill>
          <a:blip r:embed="rId3"/>
          <a:srcRect r="-13" b="5072"/>
          <a:stretch>
            <a:fillRect/>
          </a:stretch>
        </p:blipFill>
        <p:spPr bwMode="auto">
          <a:xfrm>
            <a:off x="5072066" y="1500174"/>
            <a:ext cx="3214710" cy="3857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:\фото проекта\20241101_104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2857520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48678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er.hostenko.com/wp-content/uploads/2013/03/fo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12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14291"/>
            <a:ext cx="7103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Заключительный этап: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развлечение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«Как ребята учили Машу умываться»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F:\фото проекта\IMG_20241102_102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357586" cy="2235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F:\фото проекта\IMG_20241102_102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00240"/>
            <a:ext cx="3357586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:\фото проекта\IMG_20241102_1026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357694"/>
            <a:ext cx="2714644" cy="22145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er.hostenko.com/wp-content/uploads/2013/03/fo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7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Участники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1344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Тип проекта: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1214422"/>
            <a:ext cx="2643174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Воспитанники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168" y="1142984"/>
            <a:ext cx="2702674" cy="2646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3.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Воспитатели, педагог-психолог, музыкальный руководитель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4678" y="1432142"/>
            <a:ext cx="2221418" cy="1853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Родители воспитанников группы №1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14942" y="500042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929852" y="927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857356" y="500042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357158" y="4429108"/>
            <a:ext cx="2774682" cy="2214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Познавательно  - исследовательский</a:t>
            </a:r>
          </a:p>
        </p:txBody>
      </p:sp>
      <p:sp>
        <p:nvSpPr>
          <p:cNvPr id="33" name="Овал 32"/>
          <p:cNvSpPr/>
          <p:nvPr/>
        </p:nvSpPr>
        <p:spPr>
          <a:xfrm>
            <a:off x="6215900" y="4429108"/>
            <a:ext cx="2570942" cy="2163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3.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Краткосрочный (ноябрь)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571868" y="4714884"/>
            <a:ext cx="248893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Коллективный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 flipV="1">
            <a:off x="2071670" y="4286256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72132" y="4286256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464843" y="446485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3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Актуальность проекта: </a:t>
            </a:r>
            <a:r>
              <a:rPr lang="ru-RU" sz="3600" b="1" dirty="0" smtClean="0">
                <a:latin typeface="Monotype Corsiva" panose="03010101010201010101" pitchFamily="66" charset="0"/>
              </a:rPr>
              <a:t>Вода </a:t>
            </a:r>
            <a:r>
              <a:rPr lang="ru-RU" sz="3600" b="1" dirty="0">
                <a:latin typeface="Monotype Corsiva" panose="03010101010201010101" pitchFamily="66" charset="0"/>
              </a:rPr>
              <a:t>– основа жизни всех живых организмов на земле, одно из главных ее богатств. Она необходима для жизнедеятельности растений и животных. Для человека вода является более ценным природным богатством для жизни, она не заменима. Вода очищает, успокаивает, расслабляет, дарит все возможные тактильные ощущения</a:t>
            </a:r>
            <a:r>
              <a:rPr lang="ru-RU" sz="3600" b="1" dirty="0" smtClean="0">
                <a:latin typeface="Monotype Corsiva" panose="03010101010201010101" pitchFamily="66" charset="0"/>
              </a:rPr>
              <a:t>.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28596" y="5355761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-79654"/>
            <a:ext cx="83582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</a:t>
            </a:r>
            <a:r>
              <a:rPr lang="ru-RU" sz="2800" dirty="0">
                <a:latin typeface="Monotype Corsiva" panose="03010101010201010101" pitchFamily="66" charset="0"/>
              </a:rPr>
              <a:t> формирование знаний о свойствах воды через опытно-экспериментальную деятельность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Формировать </a:t>
            </a:r>
            <a:r>
              <a:rPr lang="ru-RU" sz="2800" dirty="0">
                <a:latin typeface="Monotype Corsiva" panose="03010101010201010101" pitchFamily="66" charset="0"/>
              </a:rPr>
              <a:t>познавательную активность детей при проведении наблюдений, </a:t>
            </a:r>
            <a:r>
              <a:rPr lang="ru-RU" sz="2800" dirty="0" smtClean="0">
                <a:latin typeface="Monotype Corsiva" panose="03010101010201010101" pitchFamily="66" charset="0"/>
              </a:rPr>
              <a:t>исследований.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Познакомить </a:t>
            </a:r>
            <a:r>
              <a:rPr lang="ru-RU" sz="2800" dirty="0">
                <a:latin typeface="Monotype Corsiva" panose="03010101010201010101" pitchFamily="66" charset="0"/>
              </a:rPr>
              <a:t>детей </a:t>
            </a:r>
            <a:r>
              <a:rPr lang="ru-RU" sz="2800" dirty="0" smtClean="0">
                <a:latin typeface="Monotype Corsiva" panose="03010101010201010101" pitchFamily="66" charset="0"/>
              </a:rPr>
              <a:t>младшего </a:t>
            </a:r>
            <a:r>
              <a:rPr lang="ru-RU" sz="2800" dirty="0">
                <a:latin typeface="Monotype Corsiva" panose="03010101010201010101" pitchFamily="66" charset="0"/>
              </a:rPr>
              <a:t>возраста </a:t>
            </a:r>
            <a:r>
              <a:rPr lang="ru-RU" sz="2800" dirty="0" smtClean="0">
                <a:latin typeface="Monotype Corsiva" panose="03010101010201010101" pitchFamily="66" charset="0"/>
              </a:rPr>
              <a:t>с значением </a:t>
            </a:r>
            <a:r>
              <a:rPr lang="ru-RU" sz="2800" dirty="0">
                <a:latin typeface="Monotype Corsiva" panose="03010101010201010101" pitchFamily="66" charset="0"/>
              </a:rPr>
              <a:t>и </a:t>
            </a:r>
            <a:r>
              <a:rPr lang="ru-RU" sz="2800" dirty="0" smtClean="0">
                <a:latin typeface="Monotype Corsiva" panose="03010101010201010101" pitchFamily="66" charset="0"/>
              </a:rPr>
              <a:t>свойствами воды.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Развивать </a:t>
            </a:r>
            <a:r>
              <a:rPr lang="ru-RU" sz="2800" dirty="0">
                <a:latin typeface="Monotype Corsiva" panose="03010101010201010101" pitchFamily="66" charset="0"/>
              </a:rPr>
              <a:t>наблюдательность с помощью игр с водой.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Обогащать </a:t>
            </a:r>
            <a:r>
              <a:rPr lang="ru-RU" sz="2800" dirty="0">
                <a:latin typeface="Monotype Corsiva" panose="03010101010201010101" pitchFamily="66" charset="0"/>
              </a:rPr>
              <a:t>словарный запас детей по данной </a:t>
            </a:r>
            <a:r>
              <a:rPr lang="ru-RU" sz="2800" dirty="0" smtClean="0">
                <a:latin typeface="Monotype Corsiva" panose="03010101010201010101" pitchFamily="66" charset="0"/>
              </a:rPr>
              <a:t>теме.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Развивать </a:t>
            </a:r>
            <a:r>
              <a:rPr lang="ru-RU" sz="2800" dirty="0">
                <a:latin typeface="Monotype Corsiva" panose="03010101010201010101" pitchFamily="66" charset="0"/>
              </a:rPr>
              <a:t>эмоциональную отзывчивость на музыкальные и литературные </a:t>
            </a:r>
            <a:r>
              <a:rPr lang="ru-RU" sz="2800" dirty="0" smtClean="0">
                <a:latin typeface="Monotype Corsiva" panose="03010101010201010101" pitchFamily="66" charset="0"/>
              </a:rPr>
              <a:t>произведения.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Прививать </a:t>
            </a:r>
            <a:r>
              <a:rPr lang="ru-RU" sz="2800" dirty="0">
                <a:latin typeface="Monotype Corsiva" panose="03010101010201010101" pitchFamily="66" charset="0"/>
              </a:rPr>
              <a:t>бережное отношение к воде.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-79653"/>
            <a:ext cx="835824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Предполагаемый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результат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Monotype Corsiva" panose="03010101010201010101" pitchFamily="66" charset="0"/>
              </a:rPr>
              <a:t>Расширение знаний детей о воде, её свойствах и роли для окружающего </a:t>
            </a:r>
            <a:r>
              <a:rPr lang="ru-RU" sz="2800" dirty="0" smtClean="0">
                <a:latin typeface="Monotype Corsiva" panose="03010101010201010101" pitchFamily="66" charset="0"/>
              </a:rPr>
              <a:t>мира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Обогащение </a:t>
            </a:r>
            <a:r>
              <a:rPr lang="ru-RU" sz="2800" dirty="0">
                <a:latin typeface="Monotype Corsiva" panose="03010101010201010101" pitchFamily="66" charset="0"/>
              </a:rPr>
              <a:t>активного словаря воспитанников за счёт слов «вода, водичка, прозрачная, льется, журчит, бежит, капает, мыть, вытирать, наливать, поливать, купаться, мокрый, </a:t>
            </a:r>
            <a:r>
              <a:rPr lang="ru-RU" sz="2800" dirty="0" smtClean="0">
                <a:latin typeface="Monotype Corsiva" panose="03010101010201010101" pitchFamily="66" charset="0"/>
              </a:rPr>
              <a:t>сухой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Формирование </a:t>
            </a:r>
            <a:r>
              <a:rPr lang="ru-RU" sz="2800" dirty="0">
                <a:latin typeface="Monotype Corsiva" panose="03010101010201010101" pitchFamily="66" charset="0"/>
              </a:rPr>
              <a:t>навыков элементарных исследовательских </a:t>
            </a:r>
            <a:r>
              <a:rPr lang="ru-RU" sz="2800" dirty="0" smtClean="0">
                <a:latin typeface="Monotype Corsiva" panose="03010101010201010101" pitchFamily="66" charset="0"/>
              </a:rPr>
              <a:t>умений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Monotype Corsiva" panose="03010101010201010101" pitchFamily="66" charset="0"/>
              </a:rPr>
              <a:t>Включение </a:t>
            </a:r>
            <a:r>
              <a:rPr lang="ru-RU" sz="2800" dirty="0">
                <a:latin typeface="Monotype Corsiva" panose="03010101010201010101" pitchFamily="66" charset="0"/>
              </a:rPr>
              <a:t>родителей в </a:t>
            </a:r>
            <a:r>
              <a:rPr lang="ru-RU" sz="2800" dirty="0" smtClean="0">
                <a:latin typeface="Monotype Corsiva" panose="03010101010201010101" pitchFamily="66" charset="0"/>
              </a:rPr>
              <a:t>практическую, экспериментальную </a:t>
            </a:r>
            <a:r>
              <a:rPr lang="ru-RU" sz="2800" dirty="0">
                <a:latin typeface="Monotype Corsiva" panose="03010101010201010101" pitchFamily="66" charset="0"/>
              </a:rPr>
              <a:t>и игровую деятельность с детьми</a:t>
            </a:r>
            <a:r>
              <a:rPr lang="ru-RU" sz="2400" dirty="0"/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374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60649"/>
            <a:ext cx="864399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Этап исследовательский: эксперимент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«Мокрый – сухой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Вывод: </a:t>
            </a:r>
            <a:r>
              <a:rPr lang="ru-RU" sz="3600" dirty="0" smtClean="0">
                <a:latin typeface="Monotype Corsiva" pitchFamily="66" charset="0"/>
              </a:rPr>
              <a:t>если мокрую вещь положить на горячую батарею, она станет сухой</a:t>
            </a:r>
          </a:p>
          <a:p>
            <a:pPr marL="742950" indent="-742950" algn="ctr"/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742950" indent="-742950" algn="ctr">
              <a:buAutoNum type="arabicPeriod"/>
            </a:pP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User\Рабочий стол\IMG_0510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857520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Documents and Settings\User\Рабочий стол\IMG_0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86058"/>
            <a:ext cx="2749514" cy="2070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:\Documents and Settings\User\Рабочий стол\IMG_0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14818"/>
            <a:ext cx="2571768" cy="19765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680036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22" y="-1971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77" y="167133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«Тонет – не тонет»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  <a:r>
              <a:rPr lang="ru-RU" sz="4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81818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Вода прозрачная, теплая. Тяжелые предметы тонут в воде, </a:t>
            </a:r>
            <a:r>
              <a:rPr lang="ru-RU" sz="2800" dirty="0" smtClean="0">
                <a:solidFill>
                  <a:srgbClr val="181818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легкие не тонут.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742950" indent="-742950" algn="ctr">
              <a:buAutoNum type="arabicPeriod"/>
            </a:pP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фото проекта\20241101_104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815301" cy="3638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:\фото проекта\20241101_104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71744"/>
            <a:ext cx="355283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318136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67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77" y="167133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«Цветная вода»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  <a:r>
              <a:rPr lang="ru-RU" sz="4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вода </a:t>
            </a:r>
            <a:r>
              <a:rPr lang="ru-RU" sz="2800" dirty="0" smtClean="0">
                <a:latin typeface="Monotype Corsiva" panose="03010101010201010101" pitchFamily="66" charset="0"/>
              </a:rPr>
              <a:t>прозрачная и окрашивается </a:t>
            </a:r>
            <a:r>
              <a:rPr lang="ru-RU" sz="2800" dirty="0">
                <a:latin typeface="Monotype Corsiva" panose="03010101010201010101" pitchFamily="66" charset="0"/>
              </a:rPr>
              <a:t>в разные цвета.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фото проекта\IMG_0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2"/>
            <a:ext cx="3357586" cy="31773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:\фото проекта\IMG_0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1678"/>
            <a:ext cx="3429024" cy="28622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434951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77" y="167133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Игра «Ручеек», «Солнышко и дождик»,пальчиковые игры,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потешки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о воде.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4284"/>
            <a:ext cx="45182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фото проекта\IMG_20241102_102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143140" cy="24241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F:\фото проекта\20241101_1049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571768" cy="19288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F:\фото проекта\20241101_1042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643050"/>
            <a:ext cx="1643074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F:\фото проекта\20241101_1047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143380"/>
            <a:ext cx="3214710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F:\фото проекта\IMG-09bca668b117728defe3b6578ba4f008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214818"/>
            <a:ext cx="3000396" cy="2290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010209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57</cp:revision>
  <dcterms:created xsi:type="dcterms:W3CDTF">2017-04-26T14:51:26Z</dcterms:created>
  <dcterms:modified xsi:type="dcterms:W3CDTF">2024-11-28T08:19:31Z</dcterms:modified>
</cp:coreProperties>
</file>