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315" r:id="rId3"/>
    <p:sldId id="316" r:id="rId4"/>
    <p:sldId id="317" r:id="rId5"/>
    <p:sldId id="319" r:id="rId6"/>
    <p:sldId id="318" r:id="rId7"/>
    <p:sldId id="326" r:id="rId8"/>
    <p:sldId id="320" r:id="rId9"/>
    <p:sldId id="322" r:id="rId10"/>
    <p:sldId id="323" r:id="rId11"/>
    <p:sldId id="324" r:id="rId12"/>
    <p:sldId id="327" r:id="rId13"/>
    <p:sldId id="325" r:id="rId14"/>
    <p:sldId id="321" r:id="rId15"/>
    <p:sldId id="328" r:id="rId1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81F"/>
    <a:srgbClr val="000000"/>
    <a:srgbClr val="FFFFFF"/>
    <a:srgbClr val="CC3300"/>
    <a:srgbClr val="E0E4D0"/>
    <a:srgbClr val="CCE7D4"/>
    <a:srgbClr val="7CD10E"/>
    <a:srgbClr val="D436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327" autoAdjust="0"/>
    <p:restoredTop sz="94660"/>
  </p:normalViewPr>
  <p:slideViewPr>
    <p:cSldViewPr>
      <p:cViewPr varScale="1">
        <p:scale>
          <a:sx n="97" d="100"/>
          <a:sy n="97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76A1761D-BCA8-479A-9DA1-2D1541949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65F08B21-911C-443D-B4E6-B2A0E1B41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2"/>
          <p:cNvGrpSpPr>
            <a:grpSpLocks/>
          </p:cNvGrpSpPr>
          <p:nvPr/>
        </p:nvGrpSpPr>
        <p:grpSpPr bwMode="auto">
          <a:xfrm>
            <a:off x="0" y="0"/>
            <a:ext cx="9144000" cy="2971800"/>
            <a:chOff x="0" y="0"/>
            <a:chExt cx="5760" cy="2016"/>
          </a:xfrm>
        </p:grpSpPr>
        <p:pic>
          <p:nvPicPr>
            <p:cNvPr id="5" name="Picture 153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0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68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79525"/>
            <a:ext cx="8382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3" descr="water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7467600" y="152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390900"/>
            <a:ext cx="7010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28900"/>
            <a:ext cx="7010400" cy="685800"/>
          </a:xfrm>
          <a:effectLst/>
        </p:spPr>
        <p:txBody>
          <a:bodyPr/>
          <a:lstStyle>
            <a:lvl1pPr>
              <a:defRPr sz="4800"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6200" y="6553200"/>
            <a:ext cx="2895600" cy="304800"/>
          </a:xfrm>
        </p:spPr>
        <p:txBody>
          <a:bodyPr/>
          <a:lstStyle>
            <a:lvl1pPr algn="l">
              <a:defRPr sz="17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5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4876800" y="6613525"/>
            <a:ext cx="2133600" cy="244475"/>
          </a:xfrm>
        </p:spPr>
        <p:txBody>
          <a:bodyPr/>
          <a:lstStyle>
            <a:lvl1pPr algn="ct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5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553200"/>
            <a:ext cx="457200" cy="244475"/>
          </a:xfrm>
        </p:spPr>
        <p:txBody>
          <a:bodyPr/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C6D5F7A7-9018-4C57-B07A-8ACF7C65F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81E55-3C0E-4AF9-A190-B3EBD3973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7B198-F36D-4518-99C2-B9EF3E869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D722-7206-4D27-B7A2-6D7247225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D7841-06BB-43F2-902C-863477DA7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2C9ED-3FAA-41C3-A1F5-DCBE43067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C4B4E-A880-4522-8DFA-8BB3EC9E6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F4A71-A663-433A-A220-D2AEAFC1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B04C-0BA9-4EE6-8D6C-5DDA9CC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3799D-31D2-4F71-8C14-5DEB1A718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DD28E-8D74-4572-91E8-4266F6D72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D66ED-9B78-499B-8764-E88B81067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0AC60-008E-479B-A195-AE93A90DF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232"/>
              <a:ext cx="5760" cy="8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056"/>
              <a:chOff x="0" y="0"/>
              <a:chExt cx="5760" cy="1224"/>
            </a:xfrm>
          </p:grpSpPr>
          <p:pic>
            <p:nvPicPr>
              <p:cNvPr id="1036" name="Picture 149" descr="4_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53" descr="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158" descr="1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5" name="Picture 167" descr="OPENAS_307439 copy"/>
            <p:cNvPicPr>
              <a:picLocks noChangeAspect="1" noChangeArrowheads="1"/>
            </p:cNvPicPr>
            <p:nvPr/>
          </p:nvPicPr>
          <p:blipFill>
            <a:blip r:embed="rId18"/>
            <a:srcRect r="3334" b="10161"/>
            <a:stretch>
              <a:fillRect/>
            </a:stretch>
          </p:blipFill>
          <p:spPr bwMode="gray">
            <a:xfrm>
              <a:off x="4272" y="3492"/>
              <a:ext cx="1392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4484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4484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+mn-lt"/>
              </a:defRPr>
            </a:lvl1pPr>
          </a:lstStyle>
          <a:p>
            <a:pPr>
              <a:defRPr/>
            </a:pPr>
            <a:fld id="{6736994B-4DF0-4925-A979-6B0CF1953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4484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677176" cy="714379"/>
          </a:xfrm>
          <a:effectLst/>
        </p:spPr>
        <p:txBody>
          <a:bodyPr/>
          <a:lstStyle/>
          <a:p>
            <a:pPr algn="ctr">
              <a:tabLst>
                <a:tab pos="2743200" algn="l"/>
              </a:tabLst>
            </a:pPr>
            <a:r>
              <a:rPr lang="ru-RU" sz="1400" dirty="0" smtClean="0">
                <a:solidFill>
                  <a:schemeClr val="bg1"/>
                </a:solidFill>
              </a:rPr>
              <a:t>Муниципальное общеобразовательное учреждение  «Новгородская средняя школа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 им. В.Н. Лесина , филиал Новгородский детский сад.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4348" y="928670"/>
            <a:ext cx="4286280" cy="200026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smtClean="0"/>
              <a:t> Конкурс </a:t>
            </a:r>
            <a:r>
              <a:rPr lang="ru-RU" b="1" dirty="0" smtClean="0"/>
              <a:t>для педагогов на </a:t>
            </a:r>
            <a:r>
              <a:rPr lang="ru-RU" b="1" smtClean="0"/>
              <a:t>тему                    </a:t>
            </a:r>
            <a:endParaRPr lang="ru-RU" b="1" smtClean="0"/>
          </a:p>
          <a:p>
            <a:pPr algn="ctr">
              <a:lnSpc>
                <a:spcPct val="150000"/>
              </a:lnSpc>
            </a:pPr>
            <a:r>
              <a:rPr lang="ru-RU" b="1" smtClean="0"/>
              <a:t>«</a:t>
            </a:r>
            <a:r>
              <a:rPr lang="ru-RU" b="1" dirty="0" smtClean="0"/>
              <a:t>В здоровом теле – здоровый дух!»</a:t>
            </a:r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105835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Номинация: «Полезны </a:t>
            </a:r>
            <a:r>
              <a:rPr lang="ru-RU" b="1" dirty="0"/>
              <a:t>всегда – солнце, воздух и вода!»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Отжимание от пола</a:t>
            </a:r>
            <a:endParaRPr lang="ru-RU" sz="2000" dirty="0"/>
          </a:p>
        </p:txBody>
      </p:sp>
      <p:pic>
        <p:nvPicPr>
          <p:cNvPr id="27650" name="Picture 2" descr="F:\Света\ГТО\Мы готовы к ГТО\DSC_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00174"/>
            <a:ext cx="4114800" cy="3634419"/>
          </a:xfrm>
          <a:prstGeom prst="rect">
            <a:avLst/>
          </a:prstGeom>
          <a:noFill/>
        </p:spPr>
      </p:pic>
      <p:pic>
        <p:nvPicPr>
          <p:cNvPr id="27651" name="Picture 3" descr="F:\Света\ГТО\Мы готовы к ГТО\DSC_0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114800" cy="363441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Поднимание туловища</a:t>
            </a:r>
            <a:endParaRPr lang="ru-RU" sz="2000" dirty="0"/>
          </a:p>
        </p:txBody>
      </p:sp>
      <p:pic>
        <p:nvPicPr>
          <p:cNvPr id="28674" name="Picture 2" descr="F:\Света\ГТО\Мы готовы к ГТО\DSC_0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4422"/>
            <a:ext cx="4114800" cy="3920171"/>
          </a:xfrm>
          <a:prstGeom prst="rect">
            <a:avLst/>
          </a:prstGeom>
          <a:noFill/>
        </p:spPr>
      </p:pic>
      <p:pic>
        <p:nvPicPr>
          <p:cNvPr id="28676" name="Picture 4" descr="F:\Света\ГТО\Мы готовы к ГТО\DSC_0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4114800" cy="392017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Мы отгадываем спортивные загадки </a:t>
            </a:r>
            <a:endParaRPr lang="ru-RU" sz="2000" dirty="0"/>
          </a:p>
        </p:txBody>
      </p:sp>
      <p:pic>
        <p:nvPicPr>
          <p:cNvPr id="29698" name="Picture 2" descr="F:\Света\ГТО\Мы готовы к ГТО\DSC_00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28736"/>
            <a:ext cx="4114800" cy="3705857"/>
          </a:xfrm>
          <a:prstGeom prst="rect">
            <a:avLst/>
          </a:prstGeom>
          <a:noFill/>
        </p:spPr>
      </p:pic>
      <p:pic>
        <p:nvPicPr>
          <p:cNvPr id="29700" name="Picture 4" descr="F:\Света\ГТО\Мы готовы к ГТО\DSC_0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4114800" cy="370585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Подведение итогов.</a:t>
            </a:r>
            <a:endParaRPr lang="ru-RU" sz="2000" dirty="0"/>
          </a:p>
        </p:txBody>
      </p:sp>
      <p:pic>
        <p:nvPicPr>
          <p:cNvPr id="30722" name="Picture 2" descr="F:\Света\ГТО\Мы готовы к ГТО\DSC_0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723" y="1219200"/>
            <a:ext cx="7708153" cy="46386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На память с победителем</a:t>
            </a:r>
            <a:endParaRPr lang="ru-RU" sz="2000" dirty="0"/>
          </a:p>
        </p:txBody>
      </p:sp>
      <p:pic>
        <p:nvPicPr>
          <p:cNvPr id="31746" name="Picture 2" descr="F:\Света\ГТО\Мы готовы к ГТО\DSC_0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723" y="1219200"/>
            <a:ext cx="7708153" cy="46386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026" name="Picture 2" descr="F:\Света\Картинки 1\e386fe62d98f1cfc43b13558edb11ea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37" y="1633537"/>
            <a:ext cx="4276725" cy="42767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живем в детском саду под таким девизом:</a:t>
            </a:r>
            <a:endParaRPr lang="ru-RU" dirty="0"/>
          </a:p>
        </p:txBody>
      </p:sp>
      <p:pic>
        <p:nvPicPr>
          <p:cNvPr id="4132" name="Picture 36" descr="F:\Света\ГТО\Мы готовы к ГТО\DSC_0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7" y="1142984"/>
            <a:ext cx="7643866" cy="5062820"/>
          </a:xfrm>
          <a:prstGeom prst="rect">
            <a:avLst/>
          </a:prstGeom>
          <a:noFill/>
        </p:spPr>
      </p:pic>
      <p:pic>
        <p:nvPicPr>
          <p:cNvPr id="4109" name="Picture 29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51837" y="1285860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-214346" y="128586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AutoShape 35"/>
          <p:cNvSpPr>
            <a:spLocks noChangeArrowheads="1"/>
          </p:cNvSpPr>
          <p:nvPr/>
        </p:nvSpPr>
        <p:spPr bwMode="auto">
          <a:xfrm>
            <a:off x="1219200" y="1524000"/>
            <a:ext cx="655320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28 ноября у нас проходил спортивный праздник</a:t>
            </a:r>
            <a:br>
              <a:rPr lang="ru-RU" sz="2000" dirty="0" smtClean="0"/>
            </a:br>
            <a:r>
              <a:rPr lang="ru-RU" sz="2000" dirty="0" smtClean="0"/>
              <a:t>«Мы готовы к ГТО»</a:t>
            </a:r>
            <a:endParaRPr lang="ru-RU" sz="2000" dirty="0"/>
          </a:p>
        </p:txBody>
      </p:sp>
      <p:pic>
        <p:nvPicPr>
          <p:cNvPr id="20482" name="Picture 2" descr="F:\Света\ГТО\Мы готовы к ГТО\DSC_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214422"/>
            <a:ext cx="7708153" cy="485300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9143999" y="1219200"/>
            <a:ext cx="45719" cy="4853006"/>
          </a:xfrm>
        </p:spPr>
        <p:txBody>
          <a:bodyPr/>
          <a:lstStyle/>
          <a:p>
            <a:pPr algn="ctr"/>
            <a:r>
              <a:rPr lang="ru-RU" sz="1800" dirty="0" smtClean="0"/>
              <a:t>Ждём гостью праздника</a:t>
            </a:r>
            <a:endParaRPr lang="ru-RU" sz="1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357166"/>
            <a:ext cx="7239000" cy="785818"/>
          </a:xfrm>
        </p:spPr>
        <p:txBody>
          <a:bodyPr/>
          <a:lstStyle/>
          <a:p>
            <a:pPr algn="ctr"/>
            <a:r>
              <a:rPr lang="ru-RU" sz="1400" dirty="0" smtClean="0"/>
              <a:t>На спортивную площадку </a:t>
            </a:r>
            <a:br>
              <a:rPr lang="ru-RU" sz="1400" dirty="0" smtClean="0"/>
            </a:br>
            <a:r>
              <a:rPr lang="ru-RU" sz="1400" dirty="0" smtClean="0"/>
              <a:t>Приглашаем,  дети вас, </a:t>
            </a:r>
            <a:br>
              <a:rPr lang="ru-RU" sz="1400" dirty="0" smtClean="0"/>
            </a:br>
            <a:r>
              <a:rPr lang="ru-RU" sz="1400" dirty="0" smtClean="0"/>
              <a:t>Праздник ,спорта и здоровья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Начинаем мы сейчас.</a:t>
            </a:r>
            <a:endParaRPr lang="ru-RU" sz="1400" dirty="0"/>
          </a:p>
        </p:txBody>
      </p:sp>
      <p:pic>
        <p:nvPicPr>
          <p:cNvPr id="21506" name="Picture 2" descr="F:\Света\ГТО\Мы готовы к ГТО\DSC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565277" cy="50107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Вот и наша гостья : </a:t>
            </a:r>
            <a:br>
              <a:rPr lang="ru-RU" sz="1400" dirty="0" smtClean="0"/>
            </a:br>
            <a:r>
              <a:rPr lang="ru-RU" sz="1400" dirty="0" smtClean="0"/>
              <a:t>Не простая я спортсменка, я – колдунья – рекордсменка!</a:t>
            </a:r>
            <a:endParaRPr lang="ru-RU" sz="1400" dirty="0"/>
          </a:p>
        </p:txBody>
      </p:sp>
      <p:pic>
        <p:nvPicPr>
          <p:cNvPr id="22530" name="Picture 2" descr="F:\Света\ГТО\Мы готовы к ГТО\DSC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723" y="1219200"/>
            <a:ext cx="7708153" cy="5105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Разминка перед сдачей нормативов</a:t>
            </a:r>
            <a:endParaRPr lang="ru-RU" sz="1400" dirty="0"/>
          </a:p>
        </p:txBody>
      </p:sp>
      <p:pic>
        <p:nvPicPr>
          <p:cNvPr id="23554" name="Picture 2" descr="F:\Света\ГТО\Мы готовы к ГТО\DSC_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09206"/>
            <a:ext cx="4114800" cy="2725387"/>
          </a:xfrm>
          <a:prstGeom prst="rect">
            <a:avLst/>
          </a:prstGeom>
          <a:noFill/>
        </p:spPr>
      </p:pic>
      <p:pic>
        <p:nvPicPr>
          <p:cNvPr id="23555" name="Picture 3" descr="F:\Света\ГТО\Мы готовы к ГТО\DSC_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09206"/>
            <a:ext cx="4114800" cy="27253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Начинаем испытания, Желаем вам нас удивить,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Преодолеть все на пути преграды  И в каждом виде спорта </a:t>
            </a:r>
            <a:r>
              <a:rPr lang="ru-RU" sz="2000" dirty="0" smtClean="0">
                <a:solidFill>
                  <a:srgbClr val="FF0000"/>
                </a:solidFill>
              </a:rPr>
              <a:t>победить!.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F:\Света\ГТО\Мы готовы к ГТО\DSC_0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723" y="1219200"/>
            <a:ext cx="7708153" cy="5105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Прыжок с места</a:t>
            </a:r>
            <a:endParaRPr lang="ru-RU" dirty="0"/>
          </a:p>
        </p:txBody>
      </p:sp>
      <p:pic>
        <p:nvPicPr>
          <p:cNvPr id="24578" name="Picture 2" descr="F:\Света\ГТО\Мы готовы к ГТО\DSC_0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500174"/>
            <a:ext cx="4114800" cy="3634419"/>
          </a:xfrm>
          <a:prstGeom prst="rect">
            <a:avLst/>
          </a:prstGeom>
          <a:noFill/>
        </p:spPr>
      </p:pic>
      <p:pic>
        <p:nvPicPr>
          <p:cNvPr id="24579" name="Picture 3" descr="F:\Света\ГТО\Мы готовы к ГТО\DSC_0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114800" cy="363441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Наклоны на скамейке</a:t>
            </a:r>
            <a:endParaRPr lang="ru-RU" sz="2000" dirty="0"/>
          </a:p>
        </p:txBody>
      </p:sp>
      <p:pic>
        <p:nvPicPr>
          <p:cNvPr id="26626" name="Picture 2" descr="F:\Света\ГТО\Мы готовы к ГТО\DSC_0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71612"/>
            <a:ext cx="4114800" cy="3562981"/>
          </a:xfrm>
          <a:prstGeom prst="rect">
            <a:avLst/>
          </a:prstGeom>
          <a:noFill/>
        </p:spPr>
      </p:pic>
      <p:pic>
        <p:nvPicPr>
          <p:cNvPr id="26627" name="Picture 3" descr="F:\Света\ГТО\Мы готовы к ГТО\DSC_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114800" cy="356298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33">
  <a:themeElements>
    <a:clrScheme name="300TGp_natural_light 2">
      <a:dk1>
        <a:srgbClr val="000000"/>
      </a:dk1>
      <a:lt1>
        <a:srgbClr val="FFFFFF"/>
      </a:lt1>
      <a:dk2>
        <a:srgbClr val="1A578E"/>
      </a:dk2>
      <a:lt2>
        <a:srgbClr val="C0C0C0"/>
      </a:lt2>
      <a:accent1>
        <a:srgbClr val="5EB52D"/>
      </a:accent1>
      <a:accent2>
        <a:srgbClr val="F26D00"/>
      </a:accent2>
      <a:accent3>
        <a:srgbClr val="FFFFFF"/>
      </a:accent3>
      <a:accent4>
        <a:srgbClr val="000000"/>
      </a:accent4>
      <a:accent5>
        <a:srgbClr val="B6D7AD"/>
      </a:accent5>
      <a:accent6>
        <a:srgbClr val="DB6200"/>
      </a:accent6>
      <a:hlink>
        <a:srgbClr val="5983D7"/>
      </a:hlink>
      <a:folHlink>
        <a:srgbClr val="AAAD25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00000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133</Template>
  <TotalTime>119</TotalTime>
  <Words>97</Words>
  <Application>Microsoft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133</vt:lpstr>
      <vt:lpstr>Муниципальное общеобразовательное учреждение  «Новгородская средняя школа  им. В.Н. Лесина , филиал Новгородский детский сад.</vt:lpstr>
      <vt:lpstr>Мы живем в детском саду под таким девизом:</vt:lpstr>
      <vt:lpstr>28 ноября у нас проходил спортивный праздник «Мы готовы к ГТО»</vt:lpstr>
      <vt:lpstr>На спортивную площадку  Приглашаем,  дети вас,  Праздник ,спорта и здоровья Начинаем мы сейчас.</vt:lpstr>
      <vt:lpstr>Вот и наша гостья :  Не простая я спортсменка, я – колдунья – рекордсменка!</vt:lpstr>
      <vt:lpstr>Разминка перед сдачей нормативов</vt:lpstr>
      <vt:lpstr>Начинаем испытания, Желаем вам нас удивить,   Преодолеть все на пути преграды  И в каждом виде спорта победить!. </vt:lpstr>
      <vt:lpstr>Прыжок с места</vt:lpstr>
      <vt:lpstr>Наклоны на скамейке</vt:lpstr>
      <vt:lpstr>Отжимание от пола</vt:lpstr>
      <vt:lpstr>Поднимание туловища</vt:lpstr>
      <vt:lpstr>Мы отгадываем спортивные загадки </vt:lpstr>
      <vt:lpstr>Подведение итогов.</vt:lpstr>
      <vt:lpstr>На память с победителем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«Новгородская средняя школа  им. В.Н. Лесина , филиал Новгородский детский сад.</dc:title>
  <dc:creator>WaDiM</dc:creator>
  <cp:lastModifiedBy>WaDiM</cp:lastModifiedBy>
  <cp:revision>5</cp:revision>
  <dcterms:created xsi:type="dcterms:W3CDTF">2019-01-14T09:45:37Z</dcterms:created>
  <dcterms:modified xsi:type="dcterms:W3CDTF">2024-12-04T04:06:40Z</dcterms:modified>
</cp:coreProperties>
</file>