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0" r:id="rId5"/>
    <p:sldId id="261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пн 20.02.23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Arial Black" pitchFamily="34" charset="0"/>
              </a:rPr>
              <a:t>Бумага из макулатуры</a:t>
            </a:r>
            <a:endParaRPr lang="ru-RU" b="1" i="1" dirty="0">
              <a:latin typeface="Arial Black" pitchFamily="34" charset="0"/>
            </a:endParaRPr>
          </a:p>
        </p:txBody>
      </p:sp>
      <p:pic>
        <p:nvPicPr>
          <p:cNvPr id="1026" name="Picture 2" descr="C:\Users\User\Desktop\35648451_16626403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58156"/>
            <a:ext cx="8136903" cy="46231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IMG_20230216_15572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20687"/>
            <a:ext cx="6203032" cy="5400601"/>
          </a:xfrm>
          <a:prstGeom prst="rect">
            <a:avLst/>
          </a:prstGeom>
          <a:noFill/>
        </p:spPr>
      </p:pic>
      <p:pic>
        <p:nvPicPr>
          <p:cNvPr id="6" name="Picture 2" descr="C:\Users\User\Desktop\a6d6a151d252a1c4aaec3a0d29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628800"/>
            <a:ext cx="1882552" cy="2816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_20230216_100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C:\Users\User\Desktop\IMG_20230213_1652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4032448" cy="5793507"/>
          </a:xfrm>
          <a:prstGeom prst="rect">
            <a:avLst/>
          </a:prstGeom>
          <a:noFill/>
        </p:spPr>
      </p:pic>
      <p:pic>
        <p:nvPicPr>
          <p:cNvPr id="4098" name="Picture 2" descr="C:\Users\User\Desktop\IMG_20230213_1722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4104456" cy="57935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IMG_20230214_1701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4176464" cy="6408712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0648"/>
            <a:ext cx="410445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esktop\IMG_20230216_1529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84984"/>
            <a:ext cx="8712968" cy="3312368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9"/>
            <a:ext cx="8712968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_20230220_1542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9144000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8722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5300" b="1" i="1" dirty="0" smtClean="0"/>
              <a:t>Спасибо за внимание </a:t>
            </a:r>
            <a:r>
              <a:rPr lang="ru-RU" sz="5300" b="1" i="1" dirty="0" smtClean="0"/>
              <a:t>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Бумага из макулатуры</vt:lpstr>
      <vt:lpstr>Слайд 2</vt:lpstr>
      <vt:lpstr>Слайд 3</vt:lpstr>
      <vt:lpstr>Слайд 4</vt:lpstr>
      <vt:lpstr>Слайд 5</vt:lpstr>
      <vt:lpstr>Слайд 6</vt:lpstr>
      <vt:lpstr>Слайд 7</vt:lpstr>
      <vt:lpstr>    Спасибо за внимание !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Эльвина</dc:creator>
  <cp:lastModifiedBy>1</cp:lastModifiedBy>
  <cp:revision>16</cp:revision>
  <dcterms:created xsi:type="dcterms:W3CDTF">2023-02-15T12:12:46Z</dcterms:created>
  <dcterms:modified xsi:type="dcterms:W3CDTF">2023-02-20T15:11:02Z</dcterms:modified>
</cp:coreProperties>
</file>