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5143500" type="screen16x9"/>
  <p:notesSz cx="6858000" cy="9144000"/>
  <p:embeddedFontLst>
    <p:embeddedFont>
      <p:font typeface="Nunito" pitchFamily="2" charset="-52"/>
      <p:regular r:id="rId6"/>
      <p:bold r:id="rId7"/>
      <p:italic r:id="rId8"/>
      <p:boldItalic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43" autoAdjust="0"/>
  </p:normalViewPr>
  <p:slideViewPr>
    <p:cSldViewPr snapToGrid="0">
      <p:cViewPr varScale="1">
        <p:scale>
          <a:sx n="104" d="100"/>
          <a:sy n="104" d="100"/>
        </p:scale>
        <p:origin x="72" y="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viewProps" Target="viewProps.xml"/><Relationship Id="rId5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В презентации вы можете использовать </a:t>
            </a:r>
            <a:r>
              <a:rPr lang="ru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любой дизайн, который вам нравится.</a:t>
            </a: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Шаблон предназначен для копирования!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На титульном слайде укажите: 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название вашего проекта (в тексте миссии есть статья с рекомендациями как стоит и как не стоит называть проект)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ваш вуз или колледж (название или принятую аббревиатуру)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номинацию (подробнее о номинациях см. положение о конкурсе):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«Развитие городской среды»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«Молодежный социальный проект»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«Восстановление промышленного потенциала Республики»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«Социальное предпринимательство и создание сообществ молодых предпринимателей»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«Развитие агропромышленного комплекса»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«ЭКО Инициатива»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9144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«Крепкая семья»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5b67986b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5b67986b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Перед заполнением слайда обратите внимание на статьи о заполнении паспорта проектной идеи и об ошибках при его заполнении — они указаны в тексте миссии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Проблема, которую вы решаете, не существует в вакууме.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Должен быть кто-то, кто от неё страдает, иначе это не проблема. В качестве пользователя мы предлагаем выбрать группу людей, для которых эта проблема актуальна. Например, в группу могут входить люди определенной профессии или рода деятельности, жители района или города, потребители какого-то товара или услуги, владельцы какой-то собственности и так далее.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Проблема возникает не на пустом месте.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А тогда, когда пользователь совершает некоторые действия, чтобы прийти к желаемому результату. Масштабы действия могут быть разные: от продажи квартиры и выбора учебного заведения до заполнения формы на сайте или выброса мусора.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Так или иначе, при совершении этого действия что-то идёт не так, пользователь сталкивается с каким-то неудобством, барьером, которое либо вообще не даёт совершить это действие, либо затрудняет его, делает неприятным.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Хороший индикатор: пользователь вынужден тратить дополнительное время, деньги, нервы, здоровье, чтобы решить свою первоначальную задачу.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Обратите внимание, что задача часто всё же решается, хоть и не самым оптимальным способом. Как раз в этом месте вы можете предложить более оптимальное решение, то есть, менее затратное по деньгам, времени или нервам. Именно решение вам и предстоит разработать в ходе интенсива.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5b67986b4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5b67986b4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Насколько актуальна проблема, которую вы решаете?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-"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кто несёт ущерб и в чём он выражается? (время, деньги, здоровье и т.д.)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-"/>
            </a:pPr>
            <a:r>
              <a:rPr lang="ru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что будет, если проблему не решать? к каким последствиям это приведёт в ближайшее время и в отдалённой перспективе?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У вас может ещё не быть никаких данных о рынке или других цифр, которые подтверждают актуальность проблемы или задачи. Если так, пока пропустите этот слайд, но к нему нужно будет вернуться на втором этапе интенсива во время исследования.</a:t>
            </a:r>
            <a:endParaRPr>
              <a:solidFill>
                <a:schemeClr val="dk1"/>
              </a:solidFill>
              <a:highlight>
                <a:srgbClr val="FFFF00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E34990-F688-407F-B123-0822E97C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8A77BE-4EDC-47B9-B162-6B29C3F91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F340F1-9329-4378-8516-581FE8AFB1DB}"/>
              </a:ext>
            </a:extLst>
          </p:cNvPr>
          <p:cNvSpPr txBox="1"/>
          <p:nvPr/>
        </p:nvSpPr>
        <p:spPr>
          <a:xfrm>
            <a:off x="434109" y="992699"/>
            <a:ext cx="96335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i="1" dirty="0" err="1">
                <a:solidFill>
                  <a:schemeClr val="bg1"/>
                </a:solidFill>
              </a:rPr>
              <a:t>Поздравляем</a:t>
            </a:r>
            <a:endParaRPr lang="uk-UA" sz="6600" i="1" dirty="0">
              <a:solidFill>
                <a:schemeClr val="bg1"/>
              </a:solidFill>
            </a:endParaRPr>
          </a:p>
          <a:p>
            <a:r>
              <a:rPr lang="uk-UA" sz="6600" i="1" dirty="0">
                <a:solidFill>
                  <a:schemeClr val="bg1"/>
                </a:solidFill>
              </a:rPr>
              <a:t>С нов</a:t>
            </a:r>
            <a:r>
              <a:rPr lang="ru-RU" sz="6600" i="1" dirty="0">
                <a:solidFill>
                  <a:schemeClr val="bg1"/>
                </a:solidFill>
              </a:rPr>
              <a:t>ы</a:t>
            </a:r>
            <a:r>
              <a:rPr lang="uk-UA" sz="6600" i="1" dirty="0">
                <a:solidFill>
                  <a:schemeClr val="bg1"/>
                </a:solidFill>
              </a:rPr>
              <a:t>м годом!</a:t>
            </a:r>
            <a:endParaRPr lang="ru-RU" sz="6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7E3187-166C-4568-B34F-CC5526974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065" y="-165099"/>
            <a:ext cx="8884858" cy="51435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421A6BD-F3E9-4D4C-AC4B-5844C807C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256" y="1200727"/>
            <a:ext cx="2820217" cy="335352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9E55DA4-7B39-4327-B5F0-151C7A77A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836" y="2877487"/>
            <a:ext cx="1492217" cy="144455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7271721-AD95-449D-A64E-C75A2AD79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070" y="2081788"/>
            <a:ext cx="1337541" cy="15913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5FFB18-8569-46A3-B76A-8EDFCA447347}"/>
              </a:ext>
            </a:extLst>
          </p:cNvPr>
          <p:cNvSpPr txBox="1"/>
          <p:nvPr/>
        </p:nvSpPr>
        <p:spPr>
          <a:xfrm>
            <a:off x="1203751" y="652562"/>
            <a:ext cx="495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Желаем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77804D-58D2-4649-BAB3-7D0286DC60BB}"/>
              </a:ext>
            </a:extLst>
          </p:cNvPr>
          <p:cNvSpPr txBox="1"/>
          <p:nvPr/>
        </p:nvSpPr>
        <p:spPr>
          <a:xfrm>
            <a:off x="5052489" y="2056155"/>
            <a:ext cx="3324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</a:rPr>
              <a:t>Волшебства и чудес!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01D000-4237-4186-A2D9-D99162BC6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9E38D3-0131-4F66-BFC9-6C51394B89E5}"/>
              </a:ext>
            </a:extLst>
          </p:cNvPr>
          <p:cNvSpPr txBox="1"/>
          <p:nvPr/>
        </p:nvSpPr>
        <p:spPr>
          <a:xfrm>
            <a:off x="674255" y="701963"/>
            <a:ext cx="633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Радости и веселья!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B349DA-2ABA-49D6-A824-5F2E351AD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6360" y="3444759"/>
            <a:ext cx="3032340" cy="16336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F2DD76-BE1A-463C-A1E7-B5105807F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FC9C9A5-F2DD-4DB5-A2E3-F1B4FB9F4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021" y="3097819"/>
            <a:ext cx="1584758" cy="1921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457</Words>
  <Application>Microsoft Office PowerPoint</Application>
  <PresentationFormat>Экран (16:9)</PresentationFormat>
  <Paragraphs>31</Paragraphs>
  <Slides>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6" baseType="lpstr">
      <vt:lpstr>Arial</vt:lpstr>
      <vt:lpstr>Nunito</vt:lpstr>
      <vt:lpstr>Simple Light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проекта</dc:title>
  <dc:creator>User</dc:creator>
  <cp:lastModifiedBy>*</cp:lastModifiedBy>
  <cp:revision>17</cp:revision>
  <dcterms:modified xsi:type="dcterms:W3CDTF">2024-12-15T16:48:41Z</dcterms:modified>
</cp:coreProperties>
</file>