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6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7" r:id="rId11"/>
    <p:sldId id="269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9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17FB1-BF32-49F4-8D55-1E9B360A687C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2A2370-9D17-413D-A4A0-D96154BB8A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714488"/>
            <a:ext cx="49292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«Развитие творческих способностей дошкольников в 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физкультурно-оздоровительных 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мероприятиях»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92919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МБДОУ ДСОВ №  6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Инстуктор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ФК </a:t>
            </a:r>
          </a:p>
          <a:p>
            <a:pPr algn="ctr">
              <a:defRPr/>
            </a:pP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Димаровская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Лариса Ивановна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04088"/>
            <a:ext cx="5919192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Развлечения</a:t>
            </a:r>
            <a:endParaRPr lang="ru-RU" dirty="0"/>
          </a:p>
        </p:txBody>
      </p:sp>
      <p:pic>
        <p:nvPicPr>
          <p:cNvPr id="2049" name="Picture 1" descr="C:\Users\User\Desktop\фото физ сад\IMG-20221021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357454" cy="3143272"/>
          </a:xfrm>
          <a:prstGeom prst="rect">
            <a:avLst/>
          </a:prstGeom>
          <a:noFill/>
        </p:spPr>
      </p:pic>
      <p:pic>
        <p:nvPicPr>
          <p:cNvPr id="2050" name="Picture 2" descr="C:\Users\User\Desktop\фото физ сад\IMG-20221021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3652" y="1285860"/>
            <a:ext cx="2303876" cy="3071834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Димаровская и дети\физпраздн\DSC07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7811" y="3500438"/>
            <a:ext cx="353726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21481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</p:txBody>
      </p:sp>
      <p:pic>
        <p:nvPicPr>
          <p:cNvPr id="23555" name="Picture 3" descr="C:\Users\User\Desktop\Физ фото 6 сад\IMG2023101809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454" y="928670"/>
            <a:ext cx="2794794" cy="2438012"/>
          </a:xfrm>
          <a:prstGeom prst="rect">
            <a:avLst/>
          </a:prstGeom>
          <a:noFill/>
        </p:spPr>
      </p:pic>
      <p:pic>
        <p:nvPicPr>
          <p:cNvPr id="23560" name="Picture 8" descr="C:\Users\User\Desktop\Физ фото 6 сад\IMG20231018091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42288"/>
            <a:ext cx="3429024" cy="2458546"/>
          </a:xfrm>
          <a:prstGeom prst="rect">
            <a:avLst/>
          </a:prstGeom>
          <a:noFill/>
        </p:spPr>
      </p:pic>
      <p:pic>
        <p:nvPicPr>
          <p:cNvPr id="23561" name="Picture 9" descr="C:\Users\User\Desktop\Физ фото 6 сад\IMG20231018095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0848"/>
            <a:ext cx="3357586" cy="2626058"/>
          </a:xfrm>
          <a:prstGeom prst="rect">
            <a:avLst/>
          </a:prstGeom>
          <a:noFill/>
        </p:spPr>
      </p:pic>
      <p:pic>
        <p:nvPicPr>
          <p:cNvPr id="23562" name="Picture 10" descr="C:\Users\User\Desktop\Физ фото 6 сад\IMG20231018095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092" y="4071942"/>
            <a:ext cx="300415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919192" cy="5817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Игры на сплочение коллектива</a:t>
            </a:r>
            <a:endParaRPr lang="ru-RU" sz="3200" dirty="0"/>
          </a:p>
        </p:txBody>
      </p:sp>
      <p:pic>
        <p:nvPicPr>
          <p:cNvPr id="25602" name="Picture 2" descr="C:\Users\User\Desktop\Физ фото 6 сад\IMG2023110309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696884" cy="2783536"/>
          </a:xfrm>
          <a:prstGeom prst="rect">
            <a:avLst/>
          </a:prstGeom>
          <a:noFill/>
        </p:spPr>
      </p:pic>
      <p:pic>
        <p:nvPicPr>
          <p:cNvPr id="25603" name="Picture 3" descr="C:\Users\User\Desktop\Физ фото 6 сад\IMG2023110310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3667119" cy="2714644"/>
          </a:xfrm>
          <a:prstGeom prst="rect">
            <a:avLst/>
          </a:prstGeom>
          <a:noFill/>
        </p:spPr>
      </p:pic>
      <p:pic>
        <p:nvPicPr>
          <p:cNvPr id="25604" name="Picture 4" descr="C:\Users\User\Desktop\Физ фото 6 сад\IMG20231103095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15" y="3929066"/>
            <a:ext cx="3484333" cy="2571768"/>
          </a:xfrm>
          <a:prstGeom prst="rect">
            <a:avLst/>
          </a:prstGeom>
          <a:noFill/>
        </p:spPr>
      </p:pic>
      <p:pic>
        <p:nvPicPr>
          <p:cNvPr id="25607" name="Picture 7" descr="C:\Users\User\Desktop\Физ фото 6 сад\IMG20231103095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5719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04088"/>
            <a:ext cx="5919192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857364"/>
            <a:ext cx="6143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двигательного творчества формирует ум ребенка, заряжает его весельем, радостью, формирует стремление быть здоровым и крепким, готовым к решению сложнейших задач, поставленных перед ним разнообразными жизненными обстоятельствами.</a:t>
            </a:r>
            <a:endParaRPr lang="ru-RU" dirty="0"/>
          </a:p>
        </p:txBody>
      </p:sp>
      <p:pic>
        <p:nvPicPr>
          <p:cNvPr id="1026" name="Picture 2" descr="https://sun9-59.userapi.com/impf/NryL5aSRJVMA63hg_uuRw2j5nAUUS4-ze2UK2g/Z078mKkMXwY.jpg?size=1590x400&amp;quality=95&amp;crop=97,0,1583,398&amp;sign=801f6ba767c9ce9e2f30de7f3dc2112b&amp;type=cover_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7761627" cy="1952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2598" y="1373805"/>
            <a:ext cx="712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Василий Александрович Сухомлинский: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«Духовная жизнь ребенка полна лишь тогда, когда он живет в мире сказок, творчества, воображения, фантазий, а без этого он засушенный цветок!».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ФИЗ ФОТО\IMG-20231015-WA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2555323" cy="3691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6" y="357166"/>
            <a:ext cx="316607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В развитии творческих способностей помогают включение двигательного воображения, подражание животным, сказочным героям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478634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Характерной особенностью двигательного творчества дошкольника является его импровизационность. Подражание - это «модель-толчок» для творческих проявлений ребенка. Именно так дети воплощают образы в движении, используя элементы танца, имитационные, гимнастические движения, выступают в качестве персонажей игры, подчеркивая их характерные черты, повадки, раскрывая игровой образ.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857760"/>
            <a:ext cx="300039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 инсценировках и играх-драматизациях дети выполняют различные роли, подражая и копируя действия человека, изображая животных и птиц.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143380"/>
            <a:ext cx="457203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Двигательное творчество раскрывает ребенку моторные характеристики собственного тела,  учит относится к движению как к предмету игрового экспериментирования. Основное средство его формирования - эмоционально окрашенная двигательная активность, с помощью которой дети в воображаемую ситуацию, через движения тела учатся выражать свои эмоции и состояния, искать творческие композиции, создавать новые сюжетные линии, новые формы движений.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285728"/>
            <a:ext cx="307183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cs typeface="Adobe Devanagari" pitchFamily="18" charset="0"/>
              </a:rPr>
              <a:t>Особую значимость в формировании двигательного творчества дошкольников имеют игровые двигательные задания, подвижные спортивные игры, спортивные развлечения, которые всегда интересны детям.</a:t>
            </a:r>
            <a:endParaRPr lang="ru-RU" sz="1200" dirty="0">
              <a:solidFill>
                <a:schemeClr val="bg2">
                  <a:lumMod val="50000"/>
                </a:schemeClr>
              </a:solidFill>
              <a:cs typeface="Adobe Devanagari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avatars.mds.yandex.net/i?id=6add67a0d85d49d7123e953313d8353aa6d9e2ca-1031084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000240"/>
            <a:ext cx="1932676" cy="2047869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372f77d77e33f59ed82eff0b699604a6bd56f7c4-1089507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2304331" cy="139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768" y="459409"/>
            <a:ext cx="3780822" cy="284673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ser\Desktop\ФИЗ ФОТО\IMG2023100410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554008" cy="2928958"/>
          </a:xfrm>
          <a:prstGeom prst="rect">
            <a:avLst/>
          </a:prstGeom>
          <a:noFill/>
        </p:spPr>
      </p:pic>
      <p:pic>
        <p:nvPicPr>
          <p:cNvPr id="3076" name="Picture 4" descr="C:\Users\User\Desktop\Физ фото 6 сад\IMG20231013100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3929090" cy="2958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785794"/>
            <a:ext cx="3473568" cy="12144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Игры на развитие творческих способностей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Физ фото 6 сад\IMG2023092209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616293" cy="3474764"/>
          </a:xfrm>
          <a:prstGeom prst="rect">
            <a:avLst/>
          </a:prstGeom>
          <a:noFill/>
        </p:spPr>
      </p:pic>
      <p:pic>
        <p:nvPicPr>
          <p:cNvPr id="1027" name="Picture 3" descr="C:\Users\User\Desktop\Физ фото 6 сад\IMG20231004101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643182"/>
            <a:ext cx="2689413" cy="3571876"/>
          </a:xfrm>
          <a:prstGeom prst="rect">
            <a:avLst/>
          </a:prstGeom>
          <a:noFill/>
        </p:spPr>
      </p:pic>
      <p:pic>
        <p:nvPicPr>
          <p:cNvPr id="7169" name="Picture 1" descr="C:\Users\User\Desktop\Физ фото 6 сад\IMG20230922091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71678"/>
            <a:ext cx="2510397" cy="3334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500066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Подвижные сюжетно-образные игры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8202">
            <a:off x="524429" y="850882"/>
            <a:ext cx="2639601" cy="316517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1581">
            <a:off x="5629025" y="1086614"/>
            <a:ext cx="3314376" cy="29530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1" name="Picture 1" descr="C:\Users\User\Desktop\Физ фото 6 сад\IMG2023092509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000504"/>
            <a:ext cx="3583063" cy="269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8108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Развлечение «В осеннем лесу»</a:t>
            </a:r>
            <a:endParaRPr lang="ru-RU" dirty="0"/>
          </a:p>
        </p:txBody>
      </p:sp>
      <p:pic>
        <p:nvPicPr>
          <p:cNvPr id="3" name="Рисунок 2" descr="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8246">
            <a:off x="438529" y="1181810"/>
            <a:ext cx="3358991" cy="252912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9088">
            <a:off x="5685223" y="1150321"/>
            <a:ext cx="3084979" cy="238800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User\Desktop\Физ фото 6 сад\IMG20230912101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379511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развитии творческих способностей  детей помогают нам включение двигательного воображения, подражание животным, сказочным героям.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3857628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В создании образа ребенку необходимо использовать пластику движения, мимику лица, передать голосом характер персонажа.</a:t>
            </a:r>
            <a:endParaRPr lang="ru-RU" dirty="0"/>
          </a:p>
        </p:txBody>
      </p:sp>
      <p:pic>
        <p:nvPicPr>
          <p:cNvPr id="6" name="Рисунок 5" descr="IMG2023092209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857232"/>
            <a:ext cx="3625446" cy="2729748"/>
          </a:xfrm>
          <a:prstGeom prst="rect">
            <a:avLst/>
          </a:prstGeom>
        </p:spPr>
      </p:pic>
      <p:pic>
        <p:nvPicPr>
          <p:cNvPr id="7" name="Рисунок 6" descr="IMG20230922091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000372"/>
            <a:ext cx="2367521" cy="3144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929066"/>
            <a:ext cx="3452255" cy="25993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0694" y="4000504"/>
            <a:ext cx="3143272" cy="2500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Ч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714356"/>
            <a:ext cx="2145320" cy="27543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20231004101202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642918"/>
            <a:ext cx="2214578" cy="2941236"/>
          </a:xfrm>
          <a:prstGeom prst="rect">
            <a:avLst/>
          </a:prstGeom>
        </p:spPr>
      </p:pic>
      <p:pic>
        <p:nvPicPr>
          <p:cNvPr id="3080" name="Picture 8" descr="https://kartinkof.club/uploads/posts/2022-06/1656082024_44-kartinkof-club-p-kartinki-s-nadpisyu-ya-i-moe-zdorove-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214422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0081A5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268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Игры на развитие творческих способностей</vt:lpstr>
      <vt:lpstr>Подвижные сюжетно-образные игры </vt:lpstr>
      <vt:lpstr>Развлечение «В осеннем лесу»</vt:lpstr>
      <vt:lpstr>Слайд 8</vt:lpstr>
      <vt:lpstr>День Здоровья</vt:lpstr>
      <vt:lpstr>Развлечения</vt:lpstr>
      <vt:lpstr>Слайд 11</vt:lpstr>
      <vt:lpstr>Игры на сплочение коллектива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будем очень стараться   Спортсменами лучшими  стать.  Учиться,  тренироваться -   Ейск на весь мир прославлять.</dc:title>
  <dc:creator>vdk</dc:creator>
  <cp:lastModifiedBy>User</cp:lastModifiedBy>
  <cp:revision>38</cp:revision>
  <dcterms:created xsi:type="dcterms:W3CDTF">2011-03-31T12:49:34Z</dcterms:created>
  <dcterms:modified xsi:type="dcterms:W3CDTF">2023-11-30T17:06:54Z</dcterms:modified>
</cp:coreProperties>
</file>