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4" r:id="rId3"/>
    <p:sldId id="265" r:id="rId4"/>
    <p:sldId id="266" r:id="rId5"/>
    <p:sldId id="267" r:id="rId6"/>
    <p:sldId id="268" r:id="rId7"/>
    <p:sldId id="269" r:id="rId8"/>
    <p:sldId id="275" r:id="rId9"/>
    <p:sldId id="276" r:id="rId10"/>
    <p:sldId id="270" r:id="rId11"/>
    <p:sldId id="271" r:id="rId12"/>
    <p:sldId id="272" r:id="rId13"/>
    <p:sldId id="273" r:id="rId14"/>
    <p:sldId id="274" r:id="rId15"/>
    <p:sldId id="277" r:id="rId16"/>
    <p:sldId id="278" r:id="rId17"/>
    <p:sldId id="279" r:id="rId18"/>
    <p:sldId id="280" r:id="rId19"/>
    <p:sldId id="282" r:id="rId20"/>
    <p:sldId id="281" r:id="rId21"/>
    <p:sldId id="283" r:id="rId22"/>
    <p:sldId id="285" r:id="rId23"/>
    <p:sldId id="28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89" d="100"/>
          <a:sy n="89" d="100"/>
        </p:scale>
        <p:origin x="-63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91680" y="1748163"/>
            <a:ext cx="64807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ИЕ З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ЬЕ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ЩИХ ТЕ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НОЛ</a:t>
            </a:r>
            <a:r>
              <a:rPr lang="ru-RU" sz="28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ГИЙ 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</a:t>
            </a: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оте 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еля-</a:t>
            </a: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5517232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Презентацию составила: Телушкина Екатерина Вячеславовна, 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Учитель-логопед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026" name="Picture 2" descr="C:\Users\ПК\Desktop\логотип МБОУ-Питлярская СОШ ОЦ_168024633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32088"/>
            <a:ext cx="3960440" cy="11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 rot="178689">
            <a:off x="1424642" y="154285"/>
            <a:ext cx="56079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340768"/>
            <a:ext cx="3951287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98863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32067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54446"/>
            <a:ext cx="3786187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24" y="2653378"/>
            <a:ext cx="2805410" cy="410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C:\Users\ПК\Desktop\логопед фото1\изображение_viber_2023-09-19_16-14-10-0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t="20575" r="21032" b="20439"/>
          <a:stretch/>
        </p:blipFill>
        <p:spPr bwMode="auto">
          <a:xfrm>
            <a:off x="3698751" y="4205278"/>
            <a:ext cx="2448272" cy="242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66429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30350"/>
            <a:ext cx="266429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95894"/>
            <a:ext cx="259228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4" y="4066592"/>
            <a:ext cx="2791408" cy="2791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C:\Users\ПК\Desktop\логопед фото1\e72b341c-63b1-4497-803b-bd6862bb4fa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15885" b="9830"/>
          <a:stretch/>
        </p:blipFill>
        <p:spPr bwMode="auto">
          <a:xfrm rot="10621197" flipH="1" flipV="1">
            <a:off x="4043910" y="4237799"/>
            <a:ext cx="4333970" cy="2621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475656" y="1600200"/>
            <a:ext cx="7211144" cy="4525963"/>
          </a:xfrm>
        </p:spPr>
        <p:txBody>
          <a:bodyPr/>
          <a:lstStyle/>
          <a:p>
            <a:r>
              <a:rPr lang="ru-RU" dirty="0"/>
              <a:t>Качество речи, её громкость, плавность во многом зависят от речевого дыхания</a:t>
            </a:r>
            <a:r>
              <a:rPr lang="ru-RU" dirty="0" smtClean="0"/>
              <a:t>.</a:t>
            </a:r>
          </a:p>
          <a:p>
            <a:r>
              <a:rPr lang="ru-RU" dirty="0"/>
              <a:t>Дыхательные упражнения рекомендуется выполнять не дольше 5-7 минут. </a:t>
            </a:r>
          </a:p>
        </p:txBody>
      </p:sp>
    </p:spTree>
    <p:extLst>
      <p:ext uri="{BB962C8B-B14F-4D97-AF65-F5344CB8AC3E}">
        <p14:creationId xmlns:p14="http://schemas.microsoft.com/office/powerpoint/2010/main" val="10192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3600" dirty="0">
                <a:latin typeface="Liberation Serif" pitchFamily="18" charset="0"/>
              </a:rPr>
              <a:t>Следующей из форм оздоровительной работы является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Биоэнергопластика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ПК\Desktop\логопед фото1\f2f822a2-e729-47e4-a9d1-ca16dd5517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699792" cy="3599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логопед фото1\ee315951-5f38-424b-bcc1-552f659e458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2" t="2892" r="5622" b="25622"/>
          <a:stretch/>
        </p:blipFill>
        <p:spPr bwMode="auto">
          <a:xfrm>
            <a:off x="3131840" y="2564904"/>
            <a:ext cx="5328592" cy="3662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2492896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Биоэнергопластика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это соединение движений органов артикуляционного аппарата с движениями кистей и пальцев рук.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Данный метод целесообразно использовать в логопедической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работе,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 как развивая тонкую моторику и активизируя тем самым соответствующие отделы мозга, мы активизируем соседние зоны, отвечающие за речь.</a:t>
            </a:r>
          </a:p>
        </p:txBody>
      </p:sp>
      <p:pic>
        <p:nvPicPr>
          <p:cNvPr id="10242" name="Picture 2" descr="C:\Users\ПК\Desktop\логопед фото1\22d5a5bb-9cda-4b51-a701-f1e62099300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t="40463" r="4805" b="21528"/>
          <a:stretch/>
        </p:blipFill>
        <p:spPr bwMode="auto">
          <a:xfrm>
            <a:off x="532535" y="78796"/>
            <a:ext cx="8012202" cy="2434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5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060848"/>
            <a:ext cx="7427168" cy="4065315"/>
          </a:xfrm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это наука о развитии умственных способностей и физического здоровья через определенные двигательные упражнения.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методика позволяет выявить скрытые способности ребёнка и расширить границы возможностей его мозга.</a:t>
            </a:r>
          </a:p>
        </p:txBody>
      </p:sp>
      <p:pic>
        <p:nvPicPr>
          <p:cNvPr id="12290" name="Picture 2" descr="C:\Users\ПК\Desktop\логопед фото1\изображение_viber_2023-09-19_16-14-10-3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r="14527" b="9291"/>
          <a:stretch/>
        </p:blipFill>
        <p:spPr bwMode="auto">
          <a:xfrm>
            <a:off x="3923928" y="188640"/>
            <a:ext cx="4896544" cy="2082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36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8" cy="59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429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/>
                <a:cs typeface="Times New Roman" pitchFamily="18" charset="0"/>
              </a:rPr>
              <a:t>Су - </a:t>
            </a:r>
            <a:r>
              <a:rPr lang="ru-RU" sz="4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/>
                <a:cs typeface="Times New Roman" pitchFamily="18" charset="0"/>
              </a:rPr>
              <a:t>Джок</a:t>
            </a:r>
            <a:r>
              <a:rPr lang="ru-RU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icrosoft YaHei"/>
                <a:cs typeface="Times New Roman" pitchFamily="18" charset="0"/>
              </a:rPr>
              <a:t> терапия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13971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35350"/>
            <a:ext cx="284028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23" y="980729"/>
            <a:ext cx="4953001" cy="245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512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коррекционно - логопедической работе приемы Су 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терапии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необходимы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развития мелкой моторики пальцев рук, а так же с целью общего укрепления организма.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терапия является  одним из эффективных приемов, обеспечивающих развитие познавательной, эмоционально-волевой сфер ребенка.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01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Самомассаж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27985" r="20924" b="38161"/>
          <a:stretch/>
        </p:blipFill>
        <p:spPr bwMode="auto">
          <a:xfrm>
            <a:off x="1619672" y="1700808"/>
            <a:ext cx="676875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75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2136339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 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здоровьесберегающими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технологиями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- будем понимать систему мер по охране и укреплению здоровья учащихся, учитывающую важнейшие характеристики образовательной среды и условия жизни ребенка, воздействие на здоровье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процессе коррекционной работы логопеда возрастает социальная и педагогическая значимость сохранения здоровья детей. Поэтому одна из (главнейших) задач логопедической работы – создание такой коррекционно–образовательной системы, которая не только бы сохраняла здоровье ребёнка, но и «приумножала» его.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26586" r="40949"/>
          <a:stretch/>
        </p:blipFill>
        <p:spPr bwMode="auto">
          <a:xfrm>
            <a:off x="4499992" y="-171400"/>
            <a:ext cx="4248472" cy="2478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Самомассаж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268760"/>
            <a:ext cx="7283152" cy="4857403"/>
          </a:xfrm>
        </p:spPr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Японский ученый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Намикоши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Токухиро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считает, что массаж каждого пальца положительно влияет на определенный орган: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массаж большого пальца – повышает активность мозга,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массаж указательного пальца – стимулирует желудок и поджелудочную железу,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массаж среднего пальца – улучшает работу кишечника,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массаж безымянного пальца – стимулирует печень,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массаж мизинца – способствует улучшению сердечной деятельности, снимает психическое и нервное напряжение.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97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539113"/>
            <a:ext cx="7787208" cy="2978119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Вашему вниманию были представлены разные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методы и приемы, которые применяю в своей работе.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мой взгляд, всё это очень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интересно, а главное ПОЛЕЗНО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детей. Что-то можно использовать дома, что-то может использовать каждый из Вас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своих уроках 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820472" cy="2350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02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r>
              <a:rPr lang="ru-RU" dirty="0" smtClean="0"/>
              <a:t>Если вы </a:t>
            </a:r>
            <a:r>
              <a:rPr lang="ru-RU" dirty="0"/>
              <a:t>что-то </a:t>
            </a:r>
            <a:r>
              <a:rPr lang="ru-RU" dirty="0" smtClean="0"/>
              <a:t>нашли, узнали, вспомнили для </a:t>
            </a:r>
            <a:r>
              <a:rPr lang="ru-RU" dirty="0"/>
              <a:t>себя </a:t>
            </a:r>
            <a:r>
              <a:rPr lang="ru-RU" dirty="0" smtClean="0"/>
              <a:t>полезное, попрошу похлопать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Если будете применять в совей </a:t>
            </a:r>
          </a:p>
          <a:p>
            <a:pPr marL="0" indent="0">
              <a:buNone/>
            </a:pPr>
            <a:r>
              <a:rPr lang="ru-RU" dirty="0" smtClean="0"/>
              <a:t> работе или дома потопайте 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54" y="1648569"/>
            <a:ext cx="2146846" cy="214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291" y="3795415"/>
            <a:ext cx="1890572" cy="2784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67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0" y="3284984"/>
            <a:ext cx="7272338" cy="3033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68760"/>
            <a:ext cx="6713408" cy="2025472"/>
          </a:xfrm>
        </p:spPr>
        <p:txBody>
          <a:bodyPr/>
          <a:lstStyle/>
          <a:p>
            <a:r>
              <a:rPr lang="ru-RU" altLang="ru-RU" sz="54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6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технологии дают возможность: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403648" y="2276872"/>
            <a:ext cx="7283152" cy="3849291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сохранить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укрепить физическое здоровье обучающихся;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сохранить психическое здоровье обучающихся;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создать благоприятную эмоциональную и социально-психологическую атмосферу в детском коллективе.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0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хочу коротко рассказать о тех приёмах, которые я использую в своей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работе.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187624" y="2174875"/>
            <a:ext cx="3309764" cy="3951288"/>
          </a:xfrm>
        </p:spPr>
        <p:txBody>
          <a:bodyPr/>
          <a:lstStyle/>
          <a:p>
            <a:r>
              <a:rPr lang="ru-RU" dirty="0" smtClean="0"/>
              <a:t>Традиционные: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Игры на развитие мелкой моторики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Нетрадиционные: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Биоэнергопластика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Су-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терапия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Самомассаж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02387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25781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13" y="3933056"/>
            <a:ext cx="281622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ПК\Desktop\логопед фото1\0e89197e-f66a-4f2d-8e6b-ad0f081d16e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83"/>
          <a:stretch/>
        </p:blipFill>
        <p:spPr bwMode="auto">
          <a:xfrm>
            <a:off x="6177472" y="1638490"/>
            <a:ext cx="2482640" cy="2297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38" y="4171180"/>
            <a:ext cx="195738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1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15616" y="2095646"/>
            <a:ext cx="7571184" cy="4030517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Артикуляционная гимнастика направлена на развитие и укрепление мышц речевого аппарата. Регулярное выполнение артикуляционной гимнастики поможет улучшить кровоснабжение артикуляционных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органов,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улучшить подвижность артикуляционных органов, укрепить мышечную систему языка, губ, щёк, уменьшить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спастичность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(напряжённость) артикуляционных органов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2" t="24461" r="17349" b="32220"/>
          <a:stretch/>
        </p:blipFill>
        <p:spPr bwMode="auto">
          <a:xfrm>
            <a:off x="467544" y="367454"/>
            <a:ext cx="7416824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9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на развитие мелкой моторики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2999"/>
            <a:ext cx="5056783" cy="23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92" y="764705"/>
            <a:ext cx="3487551" cy="350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3131840" cy="213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ПК\Desktop\логопед фото1\изображение_viber_2023-09-19_16-12-43-8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776" r="-1207"/>
          <a:stretch/>
        </p:blipFill>
        <p:spPr bwMode="auto">
          <a:xfrm>
            <a:off x="349541" y="3645023"/>
            <a:ext cx="5152565" cy="2779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857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424847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5" name="Picture 3" descr="C:\Users\ПК\Desktop\логопед фото1\изображение_viber_2023-09-19_16-12-44-4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8600"/>
            <a:ext cx="4536504" cy="249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К\Desktop\логопед фото1\изображение_viber_2023-09-19_16-12-43-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1144"/>
            <a:ext cx="4104456" cy="2872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59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980728"/>
            <a:ext cx="7344816" cy="5145435"/>
          </a:xfrm>
        </p:spPr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елкая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моторика рук развивает не только речь. Помимо этого, она взаимодействует с мышлением, воображением, двигательной и зрительной памятью, наблюдательностью, координацией и вниманием.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мелкую моторику необходимо ещё и по той причине, что вся будущая жизнь пока ещё маленького человека будет требовать от него применения координированных и точных движений кистей рук и пальцев. Взять хотя бы совершенно элементарные действия: застёгивание и расстёгивание пуговиц и замков, завязывание шнурков, надевание и снятие одежды, рисование и письмо, работа с компьютером и многое другое. Казалось бы, просто, однако ничего из этого человек не сможет выполнять надлежащим образом, если его мелкая моторика не будет развита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52783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6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F497A"/>
      </a:hlink>
      <a:folHlink>
        <a:srgbClr val="5F497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365</Words>
  <Application>Microsoft Office PowerPoint</Application>
  <PresentationFormat>Экран (4:3)</PresentationFormat>
  <Paragraphs>54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1_Тема Office</vt:lpstr>
      <vt:lpstr>Презентация PowerPoint</vt:lpstr>
      <vt:lpstr>Презентация PowerPoint</vt:lpstr>
      <vt:lpstr>Здоровьесберегающие технологии дают возможность: </vt:lpstr>
      <vt:lpstr> Я хочу коротко рассказать о тех приёмах, которые я использую в своей работе. </vt:lpstr>
      <vt:lpstr> Артикуляционная гимнастика</vt:lpstr>
      <vt:lpstr>Презентация PowerPoint</vt:lpstr>
      <vt:lpstr>Игры на развитие мелкой моторики</vt:lpstr>
      <vt:lpstr>Презентация PowerPoint</vt:lpstr>
      <vt:lpstr>Презентация PowerPoint</vt:lpstr>
      <vt:lpstr>Презентация PowerPoint</vt:lpstr>
      <vt:lpstr>Дыхательная гимнастика</vt:lpstr>
      <vt:lpstr>Презентация PowerPoint</vt:lpstr>
      <vt:lpstr>Следующей из форм оздоровительной работы является Биоэнергопластика</vt:lpstr>
      <vt:lpstr>Презентация PowerPoint</vt:lpstr>
      <vt:lpstr>Презентация PowerPoint</vt:lpstr>
      <vt:lpstr>Презентация PowerPoint</vt:lpstr>
      <vt:lpstr>Су - Джок терапия</vt:lpstr>
      <vt:lpstr>Презентация PowerPoint</vt:lpstr>
      <vt:lpstr>Самомассаж</vt:lpstr>
      <vt:lpstr>Самомассаж</vt:lpstr>
      <vt:lpstr>Презентация PowerPoint</vt:lpstr>
      <vt:lpstr>Презентация PowerPoint</vt:lpstr>
      <vt:lpstr>Благодарю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Геометрические фантазии</dc:title>
  <dc:creator>Фокина Лидия Петровна</dc:creator>
  <cp:keywords>Выразительные возможности графических материалов. «Графика зимнего леса»</cp:keywords>
  <cp:lastModifiedBy>ПК</cp:lastModifiedBy>
  <cp:revision>81</cp:revision>
  <dcterms:created xsi:type="dcterms:W3CDTF">2014-07-06T18:18:01Z</dcterms:created>
  <dcterms:modified xsi:type="dcterms:W3CDTF">2023-09-21T05:09:24Z</dcterms:modified>
</cp:coreProperties>
</file>