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3" r:id="rId7"/>
    <p:sldId id="264" r:id="rId8"/>
    <p:sldId id="265" r:id="rId9"/>
    <p:sldId id="266" r:id="rId10"/>
    <p:sldId id="259" r:id="rId11"/>
    <p:sldId id="260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112C"/>
    <a:srgbClr val="16F220"/>
    <a:srgbClr val="5F22E6"/>
    <a:srgbClr val="EF1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CAC00-4242-2F60-6987-1D197B287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D483D6-4172-32D6-E71D-ECEB96744B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CEC41-4D95-4594-7D69-42733189E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205C44-FFCB-24BC-10BA-9BE897D6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680BE8-EC48-EF2C-01C3-10392694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13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A2FDF-364F-B5E2-A47A-CA40ED2D6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8B2384-42BF-B7D4-76DB-505C3B363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6279A6-2D46-930F-D905-08C42934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DC25FA-756C-AA4E-EE3E-5C5DA7A9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1DCADF-18C2-33ED-E913-6BAD8887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1788A61-8962-EB30-0E90-8DC7CD3C5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77BB32-DAB8-AD73-7ABC-4C26C2375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6A8D4F-6022-CC4F-D8E2-EFE2ACD06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527172-AA09-F67F-5945-650EA7278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628027-1A5D-1BB9-BDC5-097CD3011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934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46110-9C37-A378-0652-523CFD76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07D904-F671-B537-859C-11BB4C3E2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4F1FA0-0DE7-250C-D767-83CE06059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8A8C2-2EA7-1DD5-56C2-1ECD5D774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2D73B-200A-6764-8F43-0AB2A0BD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523E2-70CD-CE1F-8836-A2024363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3E8CE1-39E3-5AB3-7160-77709AD38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2FE83-33A4-482B-83D5-5186D3AF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838BBE-6178-0A0B-9264-3690E19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DDAB2C-44B0-3A8C-6F96-02E07336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51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34B5A-028D-3076-F7EE-CBC279AD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8660FF-1C14-90C8-93C4-0E144C7495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02F44A-2345-0473-EBF2-0FA1841E8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A7AD79-06A5-B792-E5C2-91071F0C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AA7DBC-1003-BF7A-2466-2E417D06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E15679-35BA-D074-8FFD-306E6FC5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31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049D3-71A3-DDE9-7745-CADF816C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2B744E-B428-192D-C55C-A4C81201F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48D9A6-CB38-60B7-19CC-B17FFD6F2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7C9AD5C-6CCB-FF94-5E16-D0A53E25F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3B61AC-9FC3-9E9A-CDB1-096489D89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5773FF-DEBE-04C7-FA7C-8D2598A4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BD945C-5CB2-DAE7-B2AB-DF09B578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7FFB65-AD4E-7A00-34C4-250058A5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6B94E-62BE-5C08-F9F9-4951FB574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B3B943-1EFF-DEBC-8096-68987DE15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C7DF65-C755-43F4-F775-E946C194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4868DF-E792-32AF-A99D-C1744CAF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80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7FD9A6D-F712-87F2-FA73-C72FA49AD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DA5F02-5493-FB89-4E41-04C45919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8744E7-A75A-D347-815A-21ABDA6C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4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8840A-A613-8040-9B4F-1F9E4ABC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4FA3C-3A76-836A-F2A1-98B20E33F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1B5258-9B6B-6577-2452-F6CFFD476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17461D-7B24-4041-EC2D-57B570DA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12194-F923-7F61-6B59-79FAC266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041630-681F-D8FC-7D5D-75C83CBC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572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902CF-92E9-05B0-167E-8BA57B4E2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0C4264-A8A6-1FA4-3F19-C356DF398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E5DE31-193F-2325-26B5-44FDD26E6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54FB12-9215-34E1-A479-FB6ACD67E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B16259-CE61-9992-170E-5A479D64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134C3F-4BC2-CBD3-ED38-245B9190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5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BFD6E-2B0B-005D-74FB-54944F1A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878F78-5093-06C1-47A5-6650C0424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E11EFE-4FC5-1325-4DA0-7EF5A34E1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4FF84-35E0-46CE-97C9-30CF0A8AD9BF}" type="datetimeFigureOut">
              <a:rPr lang="ru-RU" smtClean="0"/>
              <a:t>26.09.2023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79BACE-4996-0931-909A-5968231A8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AB338D-AD50-3349-74AB-C62A21479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7D929-81C1-4DC3-9561-38E982142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30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eblinks.ru/kartinki/kartinki-pro-leto-dlya-srisovki-50-kartinok/" TargetMode="External"/><Relationship Id="rId13" Type="http://schemas.openxmlformats.org/officeDocument/2006/relationships/image" Target="../media/image70.jpg"/><Relationship Id="rId18" Type="http://schemas.openxmlformats.org/officeDocument/2006/relationships/hyperlink" Target="https://multfilmysssr.ru/ehkho-multfilm/" TargetMode="External"/><Relationship Id="rId26" Type="http://schemas.openxmlformats.org/officeDocument/2006/relationships/image" Target="../media/image79.png"/><Relationship Id="rId3" Type="http://schemas.openxmlformats.org/officeDocument/2006/relationships/image" Target="../media/image65.jpg"/><Relationship Id="rId21" Type="http://schemas.openxmlformats.org/officeDocument/2006/relationships/hyperlink" Target="https://creativecommons.org/licenses/by-sa/3.0/" TargetMode="External"/><Relationship Id="rId7" Type="http://schemas.openxmlformats.org/officeDocument/2006/relationships/image" Target="../media/image68.jpg"/><Relationship Id="rId12" Type="http://schemas.openxmlformats.org/officeDocument/2006/relationships/image" Target="../media/image18.svg"/><Relationship Id="rId17" Type="http://schemas.openxmlformats.org/officeDocument/2006/relationships/image" Target="../media/image73.jpg"/><Relationship Id="rId25" Type="http://schemas.openxmlformats.org/officeDocument/2006/relationships/image" Target="../media/image78.svg"/><Relationship Id="rId2" Type="http://schemas.openxmlformats.org/officeDocument/2006/relationships/image" Target="../media/image64.png"/><Relationship Id="rId16" Type="http://schemas.openxmlformats.org/officeDocument/2006/relationships/image" Target="../media/image72.svg"/><Relationship Id="rId20" Type="http://schemas.openxmlformats.org/officeDocument/2006/relationships/hyperlink" Target="https://arhlib.ru/2016/11/ura-kanikulyi-2/igra-moleklyi/" TargetMode="External"/><Relationship Id="rId29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7.png"/><Relationship Id="rId24" Type="http://schemas.openxmlformats.org/officeDocument/2006/relationships/image" Target="../media/image77.png"/><Relationship Id="rId5" Type="http://schemas.openxmlformats.org/officeDocument/2006/relationships/image" Target="../media/image66.png"/><Relationship Id="rId15" Type="http://schemas.openxmlformats.org/officeDocument/2006/relationships/image" Target="../media/image71.pn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10" Type="http://schemas.openxmlformats.org/officeDocument/2006/relationships/hyperlink" Target="https://www.syl.ru/article/344597/chto-takoe-razrejennyiy-vozduh" TargetMode="External"/><Relationship Id="rId19" Type="http://schemas.openxmlformats.org/officeDocument/2006/relationships/image" Target="../media/image74.jpg"/><Relationship Id="rId4" Type="http://schemas.openxmlformats.org/officeDocument/2006/relationships/hyperlink" Target="https://www.flickr.com/photos/39824826@N08/7184635057/" TargetMode="External"/><Relationship Id="rId9" Type="http://schemas.openxmlformats.org/officeDocument/2006/relationships/image" Target="../media/image69.jpg"/><Relationship Id="rId14" Type="http://schemas.openxmlformats.org/officeDocument/2006/relationships/hyperlink" Target="https://regnum.ru/news/3665456.html" TargetMode="External"/><Relationship Id="rId22" Type="http://schemas.openxmlformats.org/officeDocument/2006/relationships/image" Target="../media/image75.png"/><Relationship Id="rId27" Type="http://schemas.openxmlformats.org/officeDocument/2006/relationships/image" Target="../media/image8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es/vector-premium/cute-dibujos-animados-ardilla_2650097.htm" TargetMode="External"/><Relationship Id="rId13" Type="http://schemas.microsoft.com/office/2007/relationships/hdphoto" Target="../media/hdphoto4.wdp"/><Relationship Id="rId1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17" Type="http://schemas.openxmlformats.org/officeDocument/2006/relationships/hyperlink" Target="https://pngtree.com/freepng/mushroom-autumn-mushroom-hand-painted-mushrooms-cartoon-mushroom_3780001.html" TargetMode="External"/><Relationship Id="rId2" Type="http://schemas.openxmlformats.org/officeDocument/2006/relationships/image" Target="../media/image27.png"/><Relationship Id="rId16" Type="http://schemas.microsoft.com/office/2007/relationships/hdphoto" Target="../media/hdphoto5.wdp"/><Relationship Id="rId20" Type="http://schemas.openxmlformats.org/officeDocument/2006/relationships/hyperlink" Target="https://pickimage.ru/detskie-risunki/nature/mushrooms/korzina-s-gribami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hyperlink" Target="https://kartinkof.club/kartinki/18202-kartinki-gribochek-44-foto.html" TargetMode="External"/><Relationship Id="rId5" Type="http://schemas.openxmlformats.org/officeDocument/2006/relationships/hyperlink" Target="https://stihi.ru/2020/12/09/2437" TargetMode="External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19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30.png"/><Relationship Id="rId14" Type="http://schemas.openxmlformats.org/officeDocument/2006/relationships/hyperlink" Target="https://www.pinterest.es/pin/338544096983098798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4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image" Target="../media/image2.png"/><Relationship Id="rId16" Type="http://schemas.openxmlformats.org/officeDocument/2006/relationships/image" Target="../media/image45.svg"/><Relationship Id="rId20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0.png"/><Relationship Id="rId24" Type="http://schemas.openxmlformats.org/officeDocument/2006/relationships/image" Target="../media/image53.sv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svg"/><Relationship Id="rId19" Type="http://schemas.openxmlformats.org/officeDocument/2006/relationships/image" Target="../media/image48.pn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Relationship Id="rId22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837255-F3CE-7A7F-33C6-B281F2D73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4"/>
            <a:ext cx="12192000" cy="686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63E6C-E546-D676-1BD3-59B7FD769893}"/>
              </a:ext>
            </a:extLst>
          </p:cNvPr>
          <p:cNvSpPr txBox="1"/>
          <p:nvPr/>
        </p:nvSpPr>
        <p:spPr>
          <a:xfrm flipH="1">
            <a:off x="2988796" y="2351782"/>
            <a:ext cx="6056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sz="3600" b="1" i="1" dirty="0">
                <a:solidFill>
                  <a:srgbClr val="00B050"/>
                </a:solidFill>
              </a:rPr>
              <a:t>Дьыл бириэмэтин устун дьикти айан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DD70AF-8800-3216-42B4-C8ED2F939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26"/>
            <a:ext cx="12191999" cy="6864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48C2FC-F4A7-2A6D-C4D6-93AEB912013D}"/>
              </a:ext>
            </a:extLst>
          </p:cNvPr>
          <p:cNvSpPr txBox="1"/>
          <p:nvPr/>
        </p:nvSpPr>
        <p:spPr>
          <a:xfrm>
            <a:off x="689317" y="492369"/>
            <a:ext cx="46282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Сайын кэллэ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Күммүт тыкта чаҕылыччы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Сайын кэллэ сырылаччы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Салгын эмиэ куйаарда-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Ону тыынным саймаарда.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Олбуортан ой дуораан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“Ураа” хаһыыбын тарҕатта,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Булчут ытым ойон турда,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Чыычаах үөрэн ылласта.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Блик в объективе, небо, на открытом воздухе, солнечный свет">
            <a:extLst>
              <a:ext uri="{FF2B5EF4-FFF2-40B4-BE49-F238E27FC236}">
                <a16:creationId xmlns:a16="http://schemas.microsoft.com/office/drawing/2014/main" id="{D2DFB93D-092A-1C91-EE73-6C10A757A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40328" y="746455"/>
            <a:ext cx="1306975" cy="980232"/>
          </a:xfrm>
          <a:prstGeom prst="rect">
            <a:avLst/>
          </a:prstGeom>
        </p:spPr>
      </p:pic>
      <p:pic>
        <p:nvPicPr>
          <p:cNvPr id="13" name="Рисунок 12" descr="Солнце контур">
            <a:extLst>
              <a:ext uri="{FF2B5EF4-FFF2-40B4-BE49-F238E27FC236}">
                <a16:creationId xmlns:a16="http://schemas.microsoft.com/office/drawing/2014/main" id="{FC14683E-B636-CE60-5029-9F5FA19ED8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53244" y="731519"/>
            <a:ext cx="914400" cy="9144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исунок, картина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10CF2A1-61DD-D363-A585-A61EBC9D7E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53244" y="1740424"/>
            <a:ext cx="2171113" cy="99563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небо, на открытом воздухе, облака, облако&#10;&#10;Автоматически созданное описание">
            <a:extLst>
              <a:ext uri="{FF2B5EF4-FFF2-40B4-BE49-F238E27FC236}">
                <a16:creationId xmlns:a16="http://schemas.microsoft.com/office/drawing/2014/main" id="{AA6B85E7-0B14-AEBF-BE16-FF7D22E09C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644683" y="3838266"/>
            <a:ext cx="1854591" cy="1405448"/>
          </a:xfrm>
          <a:prstGeom prst="rect">
            <a:avLst/>
          </a:prstGeom>
        </p:spPr>
      </p:pic>
      <p:pic>
        <p:nvPicPr>
          <p:cNvPr id="19" name="Рисунок 18" descr="Ветреная погода контур">
            <a:extLst>
              <a:ext uri="{FF2B5EF4-FFF2-40B4-BE49-F238E27FC236}">
                <a16:creationId xmlns:a16="http://schemas.microsoft.com/office/drawing/2014/main" id="{BCB2345B-8594-FCC0-A95F-60572B8B76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83725" y="2778797"/>
            <a:ext cx="914400" cy="9144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Янтарь, вода, апельсин, солнце&#10;&#10;Автоматически созданное описание">
            <a:extLst>
              <a:ext uri="{FF2B5EF4-FFF2-40B4-BE49-F238E27FC236}">
                <a16:creationId xmlns:a16="http://schemas.microsoft.com/office/drawing/2014/main" id="{E9B4C652-C388-B3FD-B1A0-DF6CFE3CEC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39736" t="20010" r="31106" b="17693"/>
          <a:stretch/>
        </p:blipFill>
        <p:spPr>
          <a:xfrm>
            <a:off x="5617699" y="2830560"/>
            <a:ext cx="881575" cy="1059468"/>
          </a:xfrm>
          <a:prstGeom prst="rect">
            <a:avLst/>
          </a:prstGeom>
        </p:spPr>
      </p:pic>
      <p:pic>
        <p:nvPicPr>
          <p:cNvPr id="23" name="Рисунок 22" descr="Забор контур">
            <a:extLst>
              <a:ext uri="{FF2B5EF4-FFF2-40B4-BE49-F238E27FC236}">
                <a16:creationId xmlns:a16="http://schemas.microsoft.com/office/drawing/2014/main" id="{5B3CBB6E-23BB-616C-6010-141E75662E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72621" y="826024"/>
            <a:ext cx="914400" cy="91440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Мультфильм, картина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2487E4BC-D37C-4294-A5B6-F3D48EF98F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468729" y="918719"/>
            <a:ext cx="1267625" cy="7271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иллюстрация, Мультфильм, графическая вставка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D54D9888-D4D4-2D8F-CB6F-F1F5FC068C3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39236" r="44129"/>
          <a:stretch/>
        </p:blipFill>
        <p:spPr>
          <a:xfrm>
            <a:off x="8533982" y="1706952"/>
            <a:ext cx="2211513" cy="129194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9193A2F-AD93-C4CE-CB68-9AD3BD966979}"/>
              </a:ext>
            </a:extLst>
          </p:cNvPr>
          <p:cNvSpPr txBox="1"/>
          <p:nvPr/>
        </p:nvSpPr>
        <p:spPr>
          <a:xfrm>
            <a:off x="1117415" y="6858000"/>
            <a:ext cx="2556000" cy="381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20" tooltip="https://arhlib.ru/2016/11/ura-kanikulyi-2/igra-moleklyi/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21" tooltip="https://creativecommons.org/licenses/by-sa/3.0/"/>
              </a:rPr>
              <a:t>CC BY-SA</a:t>
            </a:r>
            <a:endParaRPr lang="ru-RU" sz="900"/>
          </a:p>
        </p:txBody>
      </p:sp>
      <p:pic>
        <p:nvPicPr>
          <p:cNvPr id="30" name="Рисунок 29" descr="Щенок 2 контур">
            <a:extLst>
              <a:ext uri="{FF2B5EF4-FFF2-40B4-BE49-F238E27FC236}">
                <a16:creationId xmlns:a16="http://schemas.microsoft.com/office/drawing/2014/main" id="{FD320719-E436-A907-BF80-1A0DD9D847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40268" y="3131154"/>
            <a:ext cx="914400" cy="914400"/>
          </a:xfrm>
          <a:prstGeom prst="rect">
            <a:avLst/>
          </a:prstGeom>
        </p:spPr>
      </p:pic>
      <p:pic>
        <p:nvPicPr>
          <p:cNvPr id="32" name="Рисунок 31" descr="Волк контур">
            <a:extLst>
              <a:ext uri="{FF2B5EF4-FFF2-40B4-BE49-F238E27FC236}">
                <a16:creationId xmlns:a16="http://schemas.microsoft.com/office/drawing/2014/main" id="{FBFBE63E-2384-7F64-5F05-C4D7E8D4F36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21954" y="3131154"/>
            <a:ext cx="914400" cy="914400"/>
          </a:xfrm>
          <a:prstGeom prst="rect">
            <a:avLst/>
          </a:prstGeom>
        </p:spPr>
      </p:pic>
      <p:pic>
        <p:nvPicPr>
          <p:cNvPr id="34" name="Рисунок 33" descr="Воробей контур">
            <a:extLst>
              <a:ext uri="{FF2B5EF4-FFF2-40B4-BE49-F238E27FC236}">
                <a16:creationId xmlns:a16="http://schemas.microsoft.com/office/drawing/2014/main" id="{4034F039-3303-9309-3AFB-77D0B32585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640268" y="4236648"/>
            <a:ext cx="914400" cy="914400"/>
          </a:xfrm>
          <a:prstGeom prst="rect">
            <a:avLst/>
          </a:prstGeom>
        </p:spPr>
      </p:pic>
      <p:pic>
        <p:nvPicPr>
          <p:cNvPr id="36" name="Рисунок 35" descr="Музыкальные ноты контур">
            <a:extLst>
              <a:ext uri="{FF2B5EF4-FFF2-40B4-BE49-F238E27FC236}">
                <a16:creationId xmlns:a16="http://schemas.microsoft.com/office/drawing/2014/main" id="{1066320E-5889-3F0A-BF27-66CB0BFA427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648125" y="413855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7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5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5C1AB-8B09-2D08-2596-FFC53B5A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3" y="0"/>
            <a:ext cx="12181172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0C18948C-4E66-9DC8-B94F-B4560145091F}"/>
              </a:ext>
            </a:extLst>
          </p:cNvPr>
          <p:cNvSpPr/>
          <p:nvPr/>
        </p:nvSpPr>
        <p:spPr>
          <a:xfrm rot="5770772">
            <a:off x="7640599" y="2289433"/>
            <a:ext cx="2506604" cy="651216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2950C2-A55C-C43F-2D11-D1429A0986A9}"/>
              </a:ext>
            </a:extLst>
          </p:cNvPr>
          <p:cNvSpPr/>
          <p:nvPr/>
        </p:nvSpPr>
        <p:spPr>
          <a:xfrm>
            <a:off x="8711727" y="5542671"/>
            <a:ext cx="826168" cy="4694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BDF7C568-EEBC-1132-4927-B2E4A55B0C5D}"/>
              </a:ext>
            </a:extLst>
          </p:cNvPr>
          <p:cNvSpPr/>
          <p:nvPr/>
        </p:nvSpPr>
        <p:spPr>
          <a:xfrm rot="8094080">
            <a:off x="8476193" y="5132168"/>
            <a:ext cx="304238" cy="20827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925B329-031B-345F-968A-43B507830C74}"/>
              </a:ext>
            </a:extLst>
          </p:cNvPr>
          <p:cNvSpPr/>
          <p:nvPr/>
        </p:nvSpPr>
        <p:spPr>
          <a:xfrm>
            <a:off x="8642081" y="4994657"/>
            <a:ext cx="503640" cy="3625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02AA725D-ECDE-C0AF-33DA-B780F09FF780}"/>
              </a:ext>
            </a:extLst>
          </p:cNvPr>
          <p:cNvSpPr/>
          <p:nvPr/>
        </p:nvSpPr>
        <p:spPr>
          <a:xfrm rot="7743953">
            <a:off x="9213747" y="5375642"/>
            <a:ext cx="448770" cy="18865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493D7F1-4898-0D4A-07B3-0FAAAF27C3E2}"/>
              </a:ext>
            </a:extLst>
          </p:cNvPr>
          <p:cNvSpPr/>
          <p:nvPr/>
        </p:nvSpPr>
        <p:spPr>
          <a:xfrm rot="5400000">
            <a:off x="8720670" y="5358187"/>
            <a:ext cx="229681" cy="1846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Ромб 9">
            <a:extLst>
              <a:ext uri="{FF2B5EF4-FFF2-40B4-BE49-F238E27FC236}">
                <a16:creationId xmlns:a16="http://schemas.microsoft.com/office/drawing/2014/main" id="{A64718DC-9725-5791-E945-3BC14F6B56EF}"/>
              </a:ext>
            </a:extLst>
          </p:cNvPr>
          <p:cNvSpPr/>
          <p:nvPr/>
        </p:nvSpPr>
        <p:spPr>
          <a:xfrm>
            <a:off x="3162889" y="4206240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Ромб 10">
            <a:extLst>
              <a:ext uri="{FF2B5EF4-FFF2-40B4-BE49-F238E27FC236}">
                <a16:creationId xmlns:a16="http://schemas.microsoft.com/office/drawing/2014/main" id="{CF47EAB4-6613-9853-38DA-56AA99DA8CD9}"/>
              </a:ext>
            </a:extLst>
          </p:cNvPr>
          <p:cNvSpPr/>
          <p:nvPr/>
        </p:nvSpPr>
        <p:spPr>
          <a:xfrm>
            <a:off x="2895426" y="3976434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Ромб 11">
            <a:extLst>
              <a:ext uri="{FF2B5EF4-FFF2-40B4-BE49-F238E27FC236}">
                <a16:creationId xmlns:a16="http://schemas.microsoft.com/office/drawing/2014/main" id="{17D1A6ED-31CF-0785-7FFE-C1602ED2BFDD}"/>
              </a:ext>
            </a:extLst>
          </p:cNvPr>
          <p:cNvSpPr/>
          <p:nvPr/>
        </p:nvSpPr>
        <p:spPr>
          <a:xfrm>
            <a:off x="4099021" y="4535046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3" name="Ромб 12">
            <a:extLst>
              <a:ext uri="{FF2B5EF4-FFF2-40B4-BE49-F238E27FC236}">
                <a16:creationId xmlns:a16="http://schemas.microsoft.com/office/drawing/2014/main" id="{C126A185-80DA-6599-06F1-B9298F4B1D10}"/>
              </a:ext>
            </a:extLst>
          </p:cNvPr>
          <p:cNvSpPr/>
          <p:nvPr/>
        </p:nvSpPr>
        <p:spPr>
          <a:xfrm>
            <a:off x="4613846" y="4535046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2166149D-70AC-FAE0-1879-9BC641C4EF4E}"/>
              </a:ext>
            </a:extLst>
          </p:cNvPr>
          <p:cNvSpPr/>
          <p:nvPr/>
        </p:nvSpPr>
        <p:spPr>
          <a:xfrm>
            <a:off x="4365688" y="4784425"/>
            <a:ext cx="508780" cy="420465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Ромб 14">
            <a:extLst>
              <a:ext uri="{FF2B5EF4-FFF2-40B4-BE49-F238E27FC236}">
                <a16:creationId xmlns:a16="http://schemas.microsoft.com/office/drawing/2014/main" id="{2B9712B5-ABD4-DD70-2CD5-E7F2B0D5F17C}"/>
              </a:ext>
            </a:extLst>
          </p:cNvPr>
          <p:cNvSpPr/>
          <p:nvPr/>
        </p:nvSpPr>
        <p:spPr>
          <a:xfrm>
            <a:off x="3430352" y="3976434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Ромб 15">
            <a:extLst>
              <a:ext uri="{FF2B5EF4-FFF2-40B4-BE49-F238E27FC236}">
                <a16:creationId xmlns:a16="http://schemas.microsoft.com/office/drawing/2014/main" id="{172630B1-D1AC-6341-2DFD-5530554D1A5D}"/>
              </a:ext>
            </a:extLst>
          </p:cNvPr>
          <p:cNvSpPr/>
          <p:nvPr/>
        </p:nvSpPr>
        <p:spPr>
          <a:xfrm>
            <a:off x="1192247" y="5552475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" name="Ромб 16">
            <a:extLst>
              <a:ext uri="{FF2B5EF4-FFF2-40B4-BE49-F238E27FC236}">
                <a16:creationId xmlns:a16="http://schemas.microsoft.com/office/drawing/2014/main" id="{E7E83985-6FD4-FA0F-A2B9-E9515E404D8C}"/>
              </a:ext>
            </a:extLst>
          </p:cNvPr>
          <p:cNvSpPr/>
          <p:nvPr/>
        </p:nvSpPr>
        <p:spPr>
          <a:xfrm>
            <a:off x="1701027" y="5562551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Ромб 17">
            <a:extLst>
              <a:ext uri="{FF2B5EF4-FFF2-40B4-BE49-F238E27FC236}">
                <a16:creationId xmlns:a16="http://schemas.microsoft.com/office/drawing/2014/main" id="{049C7D94-B8AB-A7DD-8231-1204DE99E9C4}"/>
              </a:ext>
            </a:extLst>
          </p:cNvPr>
          <p:cNvSpPr/>
          <p:nvPr/>
        </p:nvSpPr>
        <p:spPr>
          <a:xfrm>
            <a:off x="1446637" y="5783538"/>
            <a:ext cx="508780" cy="459612"/>
          </a:xfrm>
          <a:prstGeom prst="diamond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044D372-2F25-A561-8273-C05AB124DC37}"/>
              </a:ext>
            </a:extLst>
          </p:cNvPr>
          <p:cNvSpPr/>
          <p:nvPr/>
        </p:nvSpPr>
        <p:spPr>
          <a:xfrm>
            <a:off x="7161405" y="4962547"/>
            <a:ext cx="826168" cy="46941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37142A8-0A6D-29F3-7864-82894BB1074C}"/>
              </a:ext>
            </a:extLst>
          </p:cNvPr>
          <p:cNvSpPr/>
          <p:nvPr/>
        </p:nvSpPr>
        <p:spPr>
          <a:xfrm>
            <a:off x="7633559" y="4358536"/>
            <a:ext cx="429300" cy="3625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371AD2A-70A5-34FA-474C-D80E8634067A}"/>
              </a:ext>
            </a:extLst>
          </p:cNvPr>
          <p:cNvSpPr/>
          <p:nvPr/>
        </p:nvSpPr>
        <p:spPr>
          <a:xfrm rot="5400000">
            <a:off x="7733732" y="4750988"/>
            <a:ext cx="229681" cy="1846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2" name="Равнобедренный треугольник 21">
            <a:extLst>
              <a:ext uri="{FF2B5EF4-FFF2-40B4-BE49-F238E27FC236}">
                <a16:creationId xmlns:a16="http://schemas.microsoft.com/office/drawing/2014/main" id="{1A8A0363-C6E0-2EC3-33FA-8802F9359800}"/>
              </a:ext>
            </a:extLst>
          </p:cNvPr>
          <p:cNvSpPr/>
          <p:nvPr/>
        </p:nvSpPr>
        <p:spPr>
          <a:xfrm rot="13406077">
            <a:off x="7017048" y="4794292"/>
            <a:ext cx="448770" cy="18865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48A1AEC0-53E0-317B-10A2-BB6ADEEB2322}"/>
              </a:ext>
            </a:extLst>
          </p:cNvPr>
          <p:cNvSpPr/>
          <p:nvPr/>
        </p:nvSpPr>
        <p:spPr>
          <a:xfrm rot="5400000">
            <a:off x="8041861" y="4457169"/>
            <a:ext cx="229681" cy="18768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FD558FF-6D6C-1711-1C3C-719B8F45E84D}"/>
              </a:ext>
            </a:extLst>
          </p:cNvPr>
          <p:cNvSpPr/>
          <p:nvPr/>
        </p:nvSpPr>
        <p:spPr>
          <a:xfrm>
            <a:off x="870573" y="614850"/>
            <a:ext cx="1152128" cy="10584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38D0462A-7CBC-B45D-CABC-24E0E59BDAD4}"/>
              </a:ext>
            </a:extLst>
          </p:cNvPr>
          <p:cNvCxnSpPr>
            <a:cxnSpLocks/>
          </p:cNvCxnSpPr>
          <p:nvPr/>
        </p:nvCxnSpPr>
        <p:spPr>
          <a:xfrm flipV="1">
            <a:off x="2178435" y="943042"/>
            <a:ext cx="2943441" cy="22980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E622B3CF-2478-029F-E396-EB8B7C6E6496}"/>
              </a:ext>
            </a:extLst>
          </p:cNvPr>
          <p:cNvCxnSpPr>
            <a:cxnSpLocks/>
          </p:cNvCxnSpPr>
          <p:nvPr/>
        </p:nvCxnSpPr>
        <p:spPr>
          <a:xfrm flipV="1">
            <a:off x="2022701" y="159575"/>
            <a:ext cx="1381505" cy="56023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79710487-6D6C-3396-6EA9-BD69249FE5AD}"/>
              </a:ext>
            </a:extLst>
          </p:cNvPr>
          <p:cNvSpPr/>
          <p:nvPr/>
        </p:nvSpPr>
        <p:spPr>
          <a:xfrm rot="19595124">
            <a:off x="4857361" y="5683066"/>
            <a:ext cx="429299" cy="229806"/>
          </a:xfrm>
          <a:prstGeom prst="ellipse">
            <a:avLst/>
          </a:prstGeom>
          <a:solidFill>
            <a:srgbClr val="F71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0BDAD33-5CD1-E16A-FD29-C6B40DBC492C}"/>
              </a:ext>
            </a:extLst>
          </p:cNvPr>
          <p:cNvCxnSpPr>
            <a:cxnSpLocks/>
          </p:cNvCxnSpPr>
          <p:nvPr/>
        </p:nvCxnSpPr>
        <p:spPr>
          <a:xfrm>
            <a:off x="2120726" y="1453627"/>
            <a:ext cx="2244962" cy="69481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402892B-A67B-0ADC-A0C5-D74227A5CE74}"/>
              </a:ext>
            </a:extLst>
          </p:cNvPr>
          <p:cNvCxnSpPr>
            <a:cxnSpLocks/>
          </p:cNvCxnSpPr>
          <p:nvPr/>
        </p:nvCxnSpPr>
        <p:spPr>
          <a:xfrm>
            <a:off x="1951917" y="1660819"/>
            <a:ext cx="2192849" cy="166999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23DDA5F3-AE94-EFC6-2D88-B22F0986F5C0}"/>
              </a:ext>
            </a:extLst>
          </p:cNvPr>
          <p:cNvCxnSpPr>
            <a:cxnSpLocks/>
          </p:cNvCxnSpPr>
          <p:nvPr/>
        </p:nvCxnSpPr>
        <p:spPr>
          <a:xfrm flipV="1">
            <a:off x="183329" y="1397198"/>
            <a:ext cx="490330" cy="34024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AB5A82D-6E20-7B25-7912-C37997409831}"/>
              </a:ext>
            </a:extLst>
          </p:cNvPr>
          <p:cNvCxnSpPr>
            <a:cxnSpLocks/>
          </p:cNvCxnSpPr>
          <p:nvPr/>
        </p:nvCxnSpPr>
        <p:spPr>
          <a:xfrm>
            <a:off x="783687" y="150197"/>
            <a:ext cx="343420" cy="44033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2E89520A-3F1A-FA12-0647-93C8E213CADB}"/>
              </a:ext>
            </a:extLst>
          </p:cNvPr>
          <p:cNvCxnSpPr>
            <a:cxnSpLocks/>
          </p:cNvCxnSpPr>
          <p:nvPr/>
        </p:nvCxnSpPr>
        <p:spPr>
          <a:xfrm flipH="1">
            <a:off x="281354" y="1737438"/>
            <a:ext cx="648839" cy="121410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6DB68A6-0CD0-4B3E-4EAF-506A805DC7CA}"/>
              </a:ext>
            </a:extLst>
          </p:cNvPr>
          <p:cNvCxnSpPr>
            <a:cxnSpLocks/>
          </p:cNvCxnSpPr>
          <p:nvPr/>
        </p:nvCxnSpPr>
        <p:spPr>
          <a:xfrm flipH="1">
            <a:off x="1127107" y="1903072"/>
            <a:ext cx="138093" cy="1821728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5245014-2549-E2EF-4C04-8BC028D2C941}"/>
              </a:ext>
            </a:extLst>
          </p:cNvPr>
          <p:cNvCxnSpPr>
            <a:cxnSpLocks/>
          </p:cNvCxnSpPr>
          <p:nvPr/>
        </p:nvCxnSpPr>
        <p:spPr>
          <a:xfrm>
            <a:off x="1669073" y="1903072"/>
            <a:ext cx="708367" cy="133878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D649FC3-3CC8-0B80-B7E9-94ABD4791FB6}"/>
              </a:ext>
            </a:extLst>
          </p:cNvPr>
          <p:cNvCxnSpPr>
            <a:cxnSpLocks/>
          </p:cNvCxnSpPr>
          <p:nvPr/>
        </p:nvCxnSpPr>
        <p:spPr>
          <a:xfrm flipV="1">
            <a:off x="2179600" y="757319"/>
            <a:ext cx="1127214" cy="18572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4" name="Овал 53">
            <a:extLst>
              <a:ext uri="{FF2B5EF4-FFF2-40B4-BE49-F238E27FC236}">
                <a16:creationId xmlns:a16="http://schemas.microsoft.com/office/drawing/2014/main" id="{DD1E2F3D-375E-5D13-D9C9-A17EA29CBDFA}"/>
              </a:ext>
            </a:extLst>
          </p:cNvPr>
          <p:cNvSpPr/>
          <p:nvPr/>
        </p:nvSpPr>
        <p:spPr>
          <a:xfrm>
            <a:off x="8061487" y="1943968"/>
            <a:ext cx="187687" cy="229681"/>
          </a:xfrm>
          <a:prstGeom prst="ellipse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93E9E598-A66F-A91B-86A9-A181669C53A2}"/>
              </a:ext>
            </a:extLst>
          </p:cNvPr>
          <p:cNvSpPr/>
          <p:nvPr/>
        </p:nvSpPr>
        <p:spPr>
          <a:xfrm>
            <a:off x="4582112" y="5881536"/>
            <a:ext cx="276899" cy="2611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3A802F24-A011-A33F-C49E-2089C21A9DBC}"/>
              </a:ext>
            </a:extLst>
          </p:cNvPr>
          <p:cNvCxnSpPr/>
          <p:nvPr/>
        </p:nvCxnSpPr>
        <p:spPr>
          <a:xfrm>
            <a:off x="2209807" y="1271557"/>
            <a:ext cx="1889214" cy="26728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1" name="Овал 60">
            <a:extLst>
              <a:ext uri="{FF2B5EF4-FFF2-40B4-BE49-F238E27FC236}">
                <a16:creationId xmlns:a16="http://schemas.microsoft.com/office/drawing/2014/main" id="{CC606BBA-7EE0-9DCF-7E1D-0E246A611990}"/>
              </a:ext>
            </a:extLst>
          </p:cNvPr>
          <p:cNvSpPr/>
          <p:nvPr/>
        </p:nvSpPr>
        <p:spPr>
          <a:xfrm rot="21410968">
            <a:off x="4913321" y="5963289"/>
            <a:ext cx="429299" cy="229806"/>
          </a:xfrm>
          <a:prstGeom prst="ellipse">
            <a:avLst/>
          </a:prstGeom>
          <a:solidFill>
            <a:srgbClr val="F71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0D51E8A8-C37F-73CD-9628-03A6E907596D}"/>
              </a:ext>
            </a:extLst>
          </p:cNvPr>
          <p:cNvSpPr/>
          <p:nvPr/>
        </p:nvSpPr>
        <p:spPr>
          <a:xfrm rot="19595124">
            <a:off x="4239932" y="6236846"/>
            <a:ext cx="429299" cy="229806"/>
          </a:xfrm>
          <a:prstGeom prst="ellipse">
            <a:avLst/>
          </a:prstGeom>
          <a:solidFill>
            <a:srgbClr val="F71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65E2B76D-C5A8-2425-C6F7-EC31CD7BA1E9}"/>
              </a:ext>
            </a:extLst>
          </p:cNvPr>
          <p:cNvSpPr/>
          <p:nvPr/>
        </p:nvSpPr>
        <p:spPr>
          <a:xfrm rot="430971">
            <a:off x="4133192" y="5871435"/>
            <a:ext cx="429299" cy="229806"/>
          </a:xfrm>
          <a:prstGeom prst="ellipse">
            <a:avLst/>
          </a:prstGeom>
          <a:solidFill>
            <a:srgbClr val="F71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F09F5EB1-8D50-CEEF-7D04-9CE0E6CFD444}"/>
              </a:ext>
            </a:extLst>
          </p:cNvPr>
          <p:cNvSpPr/>
          <p:nvPr/>
        </p:nvSpPr>
        <p:spPr>
          <a:xfrm rot="14852326">
            <a:off x="4694733" y="6264995"/>
            <a:ext cx="429299" cy="229806"/>
          </a:xfrm>
          <a:prstGeom prst="ellipse">
            <a:avLst/>
          </a:prstGeom>
          <a:solidFill>
            <a:srgbClr val="F71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A6061DF7-98DF-8776-7C6D-A637768BFAA0}"/>
              </a:ext>
            </a:extLst>
          </p:cNvPr>
          <p:cNvSpPr/>
          <p:nvPr/>
        </p:nvSpPr>
        <p:spPr>
          <a:xfrm rot="14202362">
            <a:off x="4312246" y="5599500"/>
            <a:ext cx="429299" cy="229806"/>
          </a:xfrm>
          <a:prstGeom prst="ellipse">
            <a:avLst/>
          </a:prstGeom>
          <a:solidFill>
            <a:srgbClr val="F71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35A04F5D-5709-50FF-DA19-0FB1EE6AA88B}"/>
              </a:ext>
            </a:extLst>
          </p:cNvPr>
          <p:cNvSpPr/>
          <p:nvPr/>
        </p:nvSpPr>
        <p:spPr>
          <a:xfrm rot="16524748">
            <a:off x="4594896" y="5488328"/>
            <a:ext cx="429299" cy="229806"/>
          </a:xfrm>
          <a:prstGeom prst="ellipse">
            <a:avLst/>
          </a:prstGeom>
          <a:solidFill>
            <a:srgbClr val="F711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46556D92-09CC-53EC-5B33-E7F17BBE4A2D}"/>
              </a:ext>
            </a:extLst>
          </p:cNvPr>
          <p:cNvSpPr/>
          <p:nvPr/>
        </p:nvSpPr>
        <p:spPr>
          <a:xfrm>
            <a:off x="8175137" y="2166282"/>
            <a:ext cx="187687" cy="229681"/>
          </a:xfrm>
          <a:prstGeom prst="ellipse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DF4546E9-1316-1424-5CA4-76DDD755A917}"/>
              </a:ext>
            </a:extLst>
          </p:cNvPr>
          <p:cNvSpPr/>
          <p:nvPr/>
        </p:nvSpPr>
        <p:spPr>
          <a:xfrm>
            <a:off x="8460130" y="2023732"/>
            <a:ext cx="187687" cy="229681"/>
          </a:xfrm>
          <a:prstGeom prst="ellipse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8AC66903-E86D-D4A0-E1DA-C236D789552C}"/>
              </a:ext>
            </a:extLst>
          </p:cNvPr>
          <p:cNvSpPr/>
          <p:nvPr/>
        </p:nvSpPr>
        <p:spPr>
          <a:xfrm>
            <a:off x="8446820" y="1737438"/>
            <a:ext cx="187687" cy="229681"/>
          </a:xfrm>
          <a:prstGeom prst="ellipse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6F178570-2091-1CB3-6804-7711A48179C7}"/>
              </a:ext>
            </a:extLst>
          </p:cNvPr>
          <p:cNvSpPr/>
          <p:nvPr/>
        </p:nvSpPr>
        <p:spPr>
          <a:xfrm>
            <a:off x="8411533" y="2356944"/>
            <a:ext cx="187687" cy="229681"/>
          </a:xfrm>
          <a:prstGeom prst="ellipse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7EB7908B-4AD3-743C-41C1-CC7A016C60AE}"/>
              </a:ext>
            </a:extLst>
          </p:cNvPr>
          <p:cNvSpPr/>
          <p:nvPr/>
        </p:nvSpPr>
        <p:spPr>
          <a:xfrm>
            <a:off x="8339553" y="2116998"/>
            <a:ext cx="187687" cy="229681"/>
          </a:xfrm>
          <a:prstGeom prst="ellipse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969541B5-C850-0962-D767-4DA745A8315B}"/>
              </a:ext>
            </a:extLst>
          </p:cNvPr>
          <p:cNvSpPr/>
          <p:nvPr/>
        </p:nvSpPr>
        <p:spPr>
          <a:xfrm>
            <a:off x="8272443" y="1889483"/>
            <a:ext cx="187687" cy="229681"/>
          </a:xfrm>
          <a:prstGeom prst="ellipse">
            <a:avLst/>
          </a:prstGeom>
          <a:solidFill>
            <a:srgbClr val="512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D68ECAD-8289-A982-9297-97225472D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31" y="3561985"/>
            <a:ext cx="1115665" cy="103031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B3FEBF2-4313-489A-05D0-FCD2476F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558" y="4190373"/>
            <a:ext cx="1115665" cy="103031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ABC3863-27FB-EA17-92C2-025E9A423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782" y="4328145"/>
            <a:ext cx="111566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6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837255-F3CE-7A7F-33C6-B281F2D73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4"/>
            <a:ext cx="12192000" cy="686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63E6C-E546-D676-1BD3-59B7FD769893}"/>
              </a:ext>
            </a:extLst>
          </p:cNvPr>
          <p:cNvSpPr txBox="1"/>
          <p:nvPr/>
        </p:nvSpPr>
        <p:spPr>
          <a:xfrm flipH="1">
            <a:off x="2988796" y="2351782"/>
            <a:ext cx="6056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sz="4800" b="1" i="1" dirty="0">
                <a:solidFill>
                  <a:srgbClr val="00B050"/>
                </a:solidFill>
              </a:rPr>
              <a:t>Болҕомтоҕут иһин </a:t>
            </a:r>
          </a:p>
          <a:p>
            <a:pPr algn="ctr"/>
            <a:r>
              <a:rPr lang="sah-RU" sz="4800" b="1" i="1" dirty="0">
                <a:solidFill>
                  <a:srgbClr val="00B050"/>
                </a:solidFill>
              </a:rPr>
              <a:t>махтал!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3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D25FA-60BD-DD6E-6998-4351A56BA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50000"/>
          <a:stretch/>
        </p:blipFill>
        <p:spPr>
          <a:xfrm>
            <a:off x="0" y="0"/>
            <a:ext cx="12154486" cy="6965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B2413C-C7B6-4111-1772-8E86C7F20C62}"/>
              </a:ext>
            </a:extLst>
          </p:cNvPr>
          <p:cNvSpPr txBox="1"/>
          <p:nvPr/>
        </p:nvSpPr>
        <p:spPr>
          <a:xfrm>
            <a:off x="6096000" y="681800"/>
            <a:ext cx="34325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dirty="0"/>
              <a:t>Күһүн</a:t>
            </a:r>
          </a:p>
          <a:p>
            <a:pPr algn="just"/>
            <a:r>
              <a:rPr lang="sah-RU" dirty="0"/>
              <a:t>Хаһын түһэн, сарсыарда</a:t>
            </a:r>
          </a:p>
          <a:p>
            <a:pPr algn="just"/>
            <a:r>
              <a:rPr lang="sah-RU" dirty="0"/>
              <a:t>Хатыҥ чараҥ кырыарда.</a:t>
            </a:r>
          </a:p>
          <a:p>
            <a:pPr algn="just"/>
            <a:r>
              <a:rPr lang="sah-RU" dirty="0"/>
              <a:t>Сэбирдэхтэр туруттан</a:t>
            </a:r>
          </a:p>
          <a:p>
            <a:pPr algn="just"/>
            <a:r>
              <a:rPr lang="sah-RU" dirty="0"/>
              <a:t>Сиргэ дайан түстүлэр.</a:t>
            </a:r>
          </a:p>
          <a:p>
            <a:pPr lvl="1" algn="just"/>
            <a:r>
              <a:rPr lang="sah-RU" dirty="0"/>
              <a:t>Кустар хоту дойдуттан</a:t>
            </a:r>
          </a:p>
          <a:p>
            <a:pPr lvl="1" algn="just"/>
            <a:r>
              <a:rPr lang="sah-RU" dirty="0"/>
              <a:t>Куһугуруу көттүлэр</a:t>
            </a:r>
            <a:r>
              <a:rPr lang="ru-RU" dirty="0"/>
              <a:t>.</a:t>
            </a:r>
          </a:p>
          <a:p>
            <a:pPr lvl="1" algn="just"/>
            <a:r>
              <a:rPr lang="ru-RU" dirty="0"/>
              <a:t>Эриэн ситии быа хатан,</a:t>
            </a:r>
          </a:p>
          <a:p>
            <a:pPr lvl="1" algn="just"/>
            <a:r>
              <a:rPr lang="ru-RU" dirty="0"/>
              <a:t>Эймэннилэр үөр хаастар.</a:t>
            </a:r>
            <a:endParaRPr lang="sah-RU" dirty="0"/>
          </a:p>
        </p:txBody>
      </p:sp>
      <p:pic>
        <p:nvPicPr>
          <p:cNvPr id="5" name="Рисунок 4" descr="Снежинка контур">
            <a:extLst>
              <a:ext uri="{FF2B5EF4-FFF2-40B4-BE49-F238E27FC236}">
                <a16:creationId xmlns:a16="http://schemas.microsoft.com/office/drawing/2014/main" id="{CAE13CF1-29E6-BA9A-D9FE-E12B5F200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8742" y="3334788"/>
            <a:ext cx="914400" cy="914400"/>
          </a:xfrm>
          <a:prstGeom prst="rect">
            <a:avLst/>
          </a:prstGeom>
        </p:spPr>
      </p:pic>
      <p:pic>
        <p:nvPicPr>
          <p:cNvPr id="7" name="Рисунок 6" descr="Восход солнца контур">
            <a:extLst>
              <a:ext uri="{FF2B5EF4-FFF2-40B4-BE49-F238E27FC236}">
                <a16:creationId xmlns:a16="http://schemas.microsoft.com/office/drawing/2014/main" id="{3B57DB85-5353-B736-B657-CE848D3BB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31150" y="3334789"/>
            <a:ext cx="914400" cy="914400"/>
          </a:xfrm>
          <a:prstGeom prst="rect">
            <a:avLst/>
          </a:prstGeom>
        </p:spPr>
      </p:pic>
      <p:pic>
        <p:nvPicPr>
          <p:cNvPr id="9" name="Рисунок 8" descr="Лиственное дерево контур">
            <a:extLst>
              <a:ext uri="{FF2B5EF4-FFF2-40B4-BE49-F238E27FC236}">
                <a16:creationId xmlns:a16="http://schemas.microsoft.com/office/drawing/2014/main" id="{7DA84DC5-7FB6-8CC4-4BC5-7E7A344903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2292" y="4176738"/>
            <a:ext cx="817848" cy="817848"/>
          </a:xfrm>
          <a:prstGeom prst="rect">
            <a:avLst/>
          </a:prstGeom>
        </p:spPr>
      </p:pic>
      <p:pic>
        <p:nvPicPr>
          <p:cNvPr id="10" name="Рисунок 9" descr="Снежинка контур">
            <a:extLst>
              <a:ext uri="{FF2B5EF4-FFF2-40B4-BE49-F238E27FC236}">
                <a16:creationId xmlns:a16="http://schemas.microsoft.com/office/drawing/2014/main" id="{A51B1B85-0D3D-8612-62A2-CB0495E31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002" y="4168011"/>
            <a:ext cx="914400" cy="914400"/>
          </a:xfrm>
          <a:prstGeom prst="rect">
            <a:avLst/>
          </a:prstGeom>
        </p:spPr>
      </p:pic>
      <p:pic>
        <p:nvPicPr>
          <p:cNvPr id="12" name="Рисунок 11" descr="Лист контур">
            <a:extLst>
              <a:ext uri="{FF2B5EF4-FFF2-40B4-BE49-F238E27FC236}">
                <a16:creationId xmlns:a16="http://schemas.microsoft.com/office/drawing/2014/main" id="{D2D71516-9A3D-5848-EC74-FB9C53913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48742" y="5064879"/>
            <a:ext cx="915191" cy="915191"/>
          </a:xfrm>
          <a:prstGeom prst="rect">
            <a:avLst/>
          </a:prstGeom>
        </p:spPr>
      </p:pic>
      <p:cxnSp>
        <p:nvCxnSpPr>
          <p:cNvPr id="17" name="Соединитель: изогнутый 16">
            <a:extLst>
              <a:ext uri="{FF2B5EF4-FFF2-40B4-BE49-F238E27FC236}">
                <a16:creationId xmlns:a16="http://schemas.microsoft.com/office/drawing/2014/main" id="{4B74DC60-CFB1-3C7C-44BC-751FE9B1E4DC}"/>
              </a:ext>
            </a:extLst>
          </p:cNvPr>
          <p:cNvCxnSpPr>
            <a:cxnSpLocks/>
          </p:cNvCxnSpPr>
          <p:nvPr/>
        </p:nvCxnSpPr>
        <p:spPr>
          <a:xfrm rot="5400000">
            <a:off x="7050821" y="5128316"/>
            <a:ext cx="731368" cy="463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Рисунок 30" descr="Горы контур">
            <a:extLst>
              <a:ext uri="{FF2B5EF4-FFF2-40B4-BE49-F238E27FC236}">
                <a16:creationId xmlns:a16="http://schemas.microsoft.com/office/drawing/2014/main" id="{804AB752-6912-ADC4-4396-BCDD1F6D28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84301" y="3253611"/>
            <a:ext cx="914400" cy="914400"/>
          </a:xfrm>
          <a:prstGeom prst="rect">
            <a:avLst/>
          </a:prstGeom>
        </p:spPr>
      </p:pic>
      <p:pic>
        <p:nvPicPr>
          <p:cNvPr id="33" name="Рисунок 32" descr="Резиновый утенок контур">
            <a:extLst>
              <a:ext uri="{FF2B5EF4-FFF2-40B4-BE49-F238E27FC236}">
                <a16:creationId xmlns:a16="http://schemas.microsoft.com/office/drawing/2014/main" id="{FBC14BC6-45A6-06ED-B943-3A7420DA2B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71317" y="3324282"/>
            <a:ext cx="914400" cy="914400"/>
          </a:xfrm>
          <a:prstGeom prst="rect">
            <a:avLst/>
          </a:prstGeom>
        </p:spPr>
      </p:pic>
      <p:pic>
        <p:nvPicPr>
          <p:cNvPr id="35" name="Рисунок 34" descr="Колибри контур">
            <a:extLst>
              <a:ext uri="{FF2B5EF4-FFF2-40B4-BE49-F238E27FC236}">
                <a16:creationId xmlns:a16="http://schemas.microsoft.com/office/drawing/2014/main" id="{CA93DEB8-5D62-BBF2-A336-A0F2D46679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354994" y="4031973"/>
            <a:ext cx="914400" cy="914400"/>
          </a:xfrm>
          <a:prstGeom prst="rect">
            <a:avLst/>
          </a:prstGeom>
        </p:spPr>
      </p:pic>
      <p:pic>
        <p:nvPicPr>
          <p:cNvPr id="37" name="Рисунок 36" descr="Ветреная погода контур">
            <a:extLst>
              <a:ext uri="{FF2B5EF4-FFF2-40B4-BE49-F238E27FC236}">
                <a16:creationId xmlns:a16="http://schemas.microsoft.com/office/drawing/2014/main" id="{7DB400F8-543E-EFED-4E73-0CE3319F31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87935" y="4080186"/>
            <a:ext cx="914400" cy="914400"/>
          </a:xfrm>
          <a:prstGeom prst="rect">
            <a:avLst/>
          </a:prstGeom>
        </p:spPr>
      </p:pic>
      <p:pic>
        <p:nvPicPr>
          <p:cNvPr id="39" name="Рисунок 38" descr="Веревочный узел контур">
            <a:extLst>
              <a:ext uri="{FF2B5EF4-FFF2-40B4-BE49-F238E27FC236}">
                <a16:creationId xmlns:a16="http://schemas.microsoft.com/office/drawing/2014/main" id="{8FFE8904-8069-7DD1-9A64-129B70F284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84301" y="4614253"/>
            <a:ext cx="914400" cy="914400"/>
          </a:xfrm>
          <a:prstGeom prst="rect">
            <a:avLst/>
          </a:prstGeom>
        </p:spPr>
      </p:pic>
      <p:pic>
        <p:nvPicPr>
          <p:cNvPr id="41" name="Рисунок 40" descr="Звук (средний) контур">
            <a:extLst>
              <a:ext uri="{FF2B5EF4-FFF2-40B4-BE49-F238E27FC236}">
                <a16:creationId xmlns:a16="http://schemas.microsoft.com/office/drawing/2014/main" id="{490933FB-9052-1AD4-DBAD-ABC9CAACCF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435177" y="5458921"/>
            <a:ext cx="773417" cy="77341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8E7AB53-9AD9-93B1-F4F1-1DCEA7B21D2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84320" y="5762312"/>
            <a:ext cx="377178" cy="3771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A68A86F-F369-1EB4-8543-70DC9B504A6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02242" y="5536711"/>
            <a:ext cx="371888" cy="37798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B40CEBC-C869-C21C-FC94-AA8E531E79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57644" y="5410453"/>
            <a:ext cx="371888" cy="377985"/>
          </a:xfrm>
          <a:prstGeom prst="rect">
            <a:avLst/>
          </a:prstGeom>
        </p:spPr>
      </p:pic>
      <p:pic>
        <p:nvPicPr>
          <p:cNvPr id="46" name="Рисунок 45" descr="Зебра контур">
            <a:extLst>
              <a:ext uri="{FF2B5EF4-FFF2-40B4-BE49-F238E27FC236}">
                <a16:creationId xmlns:a16="http://schemas.microsoft.com/office/drawing/2014/main" id="{3E9C02A7-C70F-CA0F-9EDE-96B18CA3554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18760" t="45461" r="26425" b="44119"/>
          <a:stretch/>
        </p:blipFill>
        <p:spPr>
          <a:xfrm>
            <a:off x="9309733" y="5153492"/>
            <a:ext cx="1024303" cy="1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B3151A-4B54-19F0-54DA-327FB0BD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0541"/>
          </a:xfrm>
          <a:prstGeom prst="rect">
            <a:avLst/>
          </a:prstGeom>
        </p:spPr>
      </p:pic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5E69D58E-C0C6-0598-C034-A6AD3FE92925}"/>
              </a:ext>
            </a:extLst>
          </p:cNvPr>
          <p:cNvSpPr/>
          <p:nvPr/>
        </p:nvSpPr>
        <p:spPr>
          <a:xfrm>
            <a:off x="787791" y="5598941"/>
            <a:ext cx="745587" cy="75965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узел 5">
            <a:extLst>
              <a:ext uri="{FF2B5EF4-FFF2-40B4-BE49-F238E27FC236}">
                <a16:creationId xmlns:a16="http://schemas.microsoft.com/office/drawing/2014/main" id="{9E27FF6D-F5B2-4788-492B-6346D92D5FC3}"/>
              </a:ext>
            </a:extLst>
          </p:cNvPr>
          <p:cNvSpPr/>
          <p:nvPr/>
        </p:nvSpPr>
        <p:spPr>
          <a:xfrm>
            <a:off x="1479452" y="4344566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EF177E18-283D-78C5-7B08-632DD7B8BB83}"/>
              </a:ext>
            </a:extLst>
          </p:cNvPr>
          <p:cNvSpPr/>
          <p:nvPr/>
        </p:nvSpPr>
        <p:spPr>
          <a:xfrm>
            <a:off x="4846317" y="2899111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3ADEE908-87AE-2F4E-0A12-9988A1D9CFF1}"/>
              </a:ext>
            </a:extLst>
          </p:cNvPr>
          <p:cNvSpPr/>
          <p:nvPr/>
        </p:nvSpPr>
        <p:spPr>
          <a:xfrm>
            <a:off x="4246580" y="4247207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CE4F7BDC-D105-EDDA-5B66-00940DECB174}"/>
              </a:ext>
            </a:extLst>
          </p:cNvPr>
          <p:cNvSpPr/>
          <p:nvPr/>
        </p:nvSpPr>
        <p:spPr>
          <a:xfrm>
            <a:off x="2705099" y="5104222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62071644-7EFF-EA7E-D4A1-DAE0B38C76D9}"/>
              </a:ext>
            </a:extLst>
          </p:cNvPr>
          <p:cNvSpPr/>
          <p:nvPr/>
        </p:nvSpPr>
        <p:spPr>
          <a:xfrm>
            <a:off x="6855655" y="2936631"/>
            <a:ext cx="745587" cy="759656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93E078AB-72DA-5D92-F586-8E3B069964D8}"/>
              </a:ext>
            </a:extLst>
          </p:cNvPr>
          <p:cNvSpPr/>
          <p:nvPr/>
        </p:nvSpPr>
        <p:spPr>
          <a:xfrm>
            <a:off x="7980486" y="4002250"/>
            <a:ext cx="745587" cy="75965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C5CD4CDA-71CB-36FF-93D8-A99F5F9280F6}"/>
              </a:ext>
            </a:extLst>
          </p:cNvPr>
          <p:cNvSpPr/>
          <p:nvPr/>
        </p:nvSpPr>
        <p:spPr>
          <a:xfrm>
            <a:off x="3069102" y="3219151"/>
            <a:ext cx="745587" cy="759656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397474EF-8E2B-A84F-B50A-78FC17A34B14}"/>
              </a:ext>
            </a:extLst>
          </p:cNvPr>
          <p:cNvSpPr/>
          <p:nvPr/>
        </p:nvSpPr>
        <p:spPr>
          <a:xfrm>
            <a:off x="5723206" y="1685770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FCE9F83A-930D-E192-B324-8D69A64978B8}"/>
              </a:ext>
            </a:extLst>
          </p:cNvPr>
          <p:cNvSpPr/>
          <p:nvPr/>
        </p:nvSpPr>
        <p:spPr>
          <a:xfrm>
            <a:off x="10969284" y="2065598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6B09CC12-978B-026C-BF3C-71D733F1366A}"/>
              </a:ext>
            </a:extLst>
          </p:cNvPr>
          <p:cNvSpPr/>
          <p:nvPr/>
        </p:nvSpPr>
        <p:spPr>
          <a:xfrm>
            <a:off x="10596491" y="3584910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67FA706F-4597-EA94-F429-5D830607B955}"/>
              </a:ext>
            </a:extLst>
          </p:cNvPr>
          <p:cNvSpPr/>
          <p:nvPr/>
        </p:nvSpPr>
        <p:spPr>
          <a:xfrm>
            <a:off x="9608235" y="4989339"/>
            <a:ext cx="745587" cy="759656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8478664C-D241-7E77-0AB4-F77226FAC544}"/>
              </a:ext>
            </a:extLst>
          </p:cNvPr>
          <p:cNvSpPr/>
          <p:nvPr/>
        </p:nvSpPr>
        <p:spPr>
          <a:xfrm>
            <a:off x="10950527" y="660005"/>
            <a:ext cx="745587" cy="75965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394E2F30-D0EA-9EB6-08F4-D9A532ED1955}"/>
              </a:ext>
            </a:extLst>
          </p:cNvPr>
          <p:cNvSpPr/>
          <p:nvPr/>
        </p:nvSpPr>
        <p:spPr>
          <a:xfrm rot="18303923">
            <a:off x="1330340" y="5275189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09965985-3F8A-37D1-E421-1F95764FA4C9}"/>
              </a:ext>
            </a:extLst>
          </p:cNvPr>
          <p:cNvSpPr/>
          <p:nvPr/>
        </p:nvSpPr>
        <p:spPr>
          <a:xfrm rot="1873856">
            <a:off x="2242216" y="4972581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D9D33701-1BAE-3A3B-42DF-08CAD1C2B9C3}"/>
              </a:ext>
            </a:extLst>
          </p:cNvPr>
          <p:cNvSpPr/>
          <p:nvPr/>
        </p:nvSpPr>
        <p:spPr>
          <a:xfrm rot="16718270">
            <a:off x="2909026" y="4319319"/>
            <a:ext cx="816368" cy="438883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16B432E9-7812-8BA3-B059-FA3A44E5F2AF}"/>
              </a:ext>
            </a:extLst>
          </p:cNvPr>
          <p:cNvSpPr/>
          <p:nvPr/>
        </p:nvSpPr>
        <p:spPr>
          <a:xfrm rot="17187326">
            <a:off x="4735129" y="3796470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9087ECEF-638C-0297-8C18-75BFB5D401EA}"/>
              </a:ext>
            </a:extLst>
          </p:cNvPr>
          <p:cNvSpPr/>
          <p:nvPr/>
        </p:nvSpPr>
        <p:spPr>
          <a:xfrm rot="2429032">
            <a:off x="3856484" y="3862548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C3CB204E-59CE-90CA-EDDD-CB349405CF58}"/>
              </a:ext>
            </a:extLst>
          </p:cNvPr>
          <p:cNvSpPr/>
          <p:nvPr/>
        </p:nvSpPr>
        <p:spPr>
          <a:xfrm rot="2989593">
            <a:off x="6490484" y="2514408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ACAABC76-8DC6-4906-32D2-59BF8AF22188}"/>
              </a:ext>
            </a:extLst>
          </p:cNvPr>
          <p:cNvSpPr/>
          <p:nvPr/>
        </p:nvSpPr>
        <p:spPr>
          <a:xfrm rot="18303923">
            <a:off x="5411320" y="2514407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F7AA2AF1-7682-2BC0-74CA-79E1CABD7419}"/>
              </a:ext>
            </a:extLst>
          </p:cNvPr>
          <p:cNvSpPr/>
          <p:nvPr/>
        </p:nvSpPr>
        <p:spPr>
          <a:xfrm rot="18303923">
            <a:off x="10285769" y="4561354"/>
            <a:ext cx="597297" cy="306318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id="{7EFD104B-1DE1-A9BD-411B-87B956A17CBA}"/>
              </a:ext>
            </a:extLst>
          </p:cNvPr>
          <p:cNvSpPr/>
          <p:nvPr/>
        </p:nvSpPr>
        <p:spPr>
          <a:xfrm rot="1951164">
            <a:off x="8714663" y="4867854"/>
            <a:ext cx="732076" cy="278017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EAFEC35D-02E8-1735-FCD6-A8389FA68193}"/>
              </a:ext>
            </a:extLst>
          </p:cNvPr>
          <p:cNvSpPr/>
          <p:nvPr/>
        </p:nvSpPr>
        <p:spPr>
          <a:xfrm rot="2510568">
            <a:off x="7610623" y="3723024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2977C156-5D0F-B3DF-54DC-FCE30A59F17E}"/>
              </a:ext>
            </a:extLst>
          </p:cNvPr>
          <p:cNvSpPr/>
          <p:nvPr/>
        </p:nvSpPr>
        <p:spPr>
          <a:xfrm rot="16459493">
            <a:off x="10978139" y="1557777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31A291E9-9476-092E-AF63-6632F155C7C6}"/>
              </a:ext>
            </a:extLst>
          </p:cNvPr>
          <p:cNvSpPr/>
          <p:nvPr/>
        </p:nvSpPr>
        <p:spPr>
          <a:xfrm rot="16838934">
            <a:off x="10961548" y="3062633"/>
            <a:ext cx="500214" cy="313035"/>
          </a:xfrm>
          <a:prstGeom prst="rightArrow">
            <a:avLst>
              <a:gd name="adj1" fmla="val 50000"/>
              <a:gd name="adj2" fmla="val 1283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изогнутая вниз 29">
            <a:extLst>
              <a:ext uri="{FF2B5EF4-FFF2-40B4-BE49-F238E27FC236}">
                <a16:creationId xmlns:a16="http://schemas.microsoft.com/office/drawing/2014/main" id="{27EDBC71-9D68-0D40-342C-7773B8E954A8}"/>
              </a:ext>
            </a:extLst>
          </p:cNvPr>
          <p:cNvSpPr/>
          <p:nvPr/>
        </p:nvSpPr>
        <p:spPr>
          <a:xfrm rot="9507034">
            <a:off x="4834794" y="4267032"/>
            <a:ext cx="2934869" cy="1110841"/>
          </a:xfrm>
          <a:prstGeom prst="curvedDownArrow">
            <a:avLst>
              <a:gd name="adj1" fmla="val 19717"/>
              <a:gd name="adj2" fmla="val 2749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Стрелка: изогнутая вниз 31">
            <a:extLst>
              <a:ext uri="{FF2B5EF4-FFF2-40B4-BE49-F238E27FC236}">
                <a16:creationId xmlns:a16="http://schemas.microsoft.com/office/drawing/2014/main" id="{D2FC04C6-A042-A2EA-2879-E1FAD30AF55D}"/>
              </a:ext>
            </a:extLst>
          </p:cNvPr>
          <p:cNvSpPr/>
          <p:nvPr/>
        </p:nvSpPr>
        <p:spPr>
          <a:xfrm rot="20057295">
            <a:off x="3035501" y="1567628"/>
            <a:ext cx="2790681" cy="884714"/>
          </a:xfrm>
          <a:prstGeom prst="curvedDownArrow">
            <a:avLst>
              <a:gd name="adj1" fmla="val 19717"/>
              <a:gd name="adj2" fmla="val 27495"/>
              <a:gd name="adj3" fmla="val 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: изогнутая вниз 32">
            <a:extLst>
              <a:ext uri="{FF2B5EF4-FFF2-40B4-BE49-F238E27FC236}">
                <a16:creationId xmlns:a16="http://schemas.microsoft.com/office/drawing/2014/main" id="{74CC96A2-5687-54F4-B74B-7E7EE221F761}"/>
              </a:ext>
            </a:extLst>
          </p:cNvPr>
          <p:cNvSpPr/>
          <p:nvPr/>
        </p:nvSpPr>
        <p:spPr>
          <a:xfrm rot="20643237">
            <a:off x="8405948" y="3252241"/>
            <a:ext cx="2278970" cy="620141"/>
          </a:xfrm>
          <a:prstGeom prst="curvedDownArrow">
            <a:avLst>
              <a:gd name="adj1" fmla="val 19717"/>
              <a:gd name="adj2" fmla="val 27495"/>
              <a:gd name="adj3" fmla="val 25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5" name="Рисунок 34" descr="Изображение выглядит как игрушка, мультфильм, Мягкая игрушка, плюш&#10;&#10;Автоматически созданное описание">
            <a:extLst>
              <a:ext uri="{FF2B5EF4-FFF2-40B4-BE49-F238E27FC236}">
                <a16:creationId xmlns:a16="http://schemas.microsoft.com/office/drawing/2014/main" id="{5EACF4A3-C7F4-2650-DF28-6632A9728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22" b="95556" l="10000" r="90000">
                        <a14:foregroundMark x1="31889" y1="10444" x2="28000" y2="4556"/>
                        <a14:foregroundMark x1="28000" y1="4556" x2="34000" y2="9778"/>
                        <a14:foregroundMark x1="34000" y1="9778" x2="41889" y2="7333"/>
                        <a14:foregroundMark x1="41889" y1="7333" x2="48778" y2="8778"/>
                        <a14:foregroundMark x1="48778" y1="8778" x2="54444" y2="2889"/>
                        <a14:foregroundMark x1="54444" y1="2889" x2="70111" y2="6444"/>
                        <a14:foregroundMark x1="70111" y1="6444" x2="74333" y2="11444"/>
                        <a14:foregroundMark x1="32889" y1="88222" x2="32222" y2="95667"/>
                        <a14:foregroundMark x1="32222" y1="95667" x2="39444" y2="97333"/>
                        <a14:foregroundMark x1="39444" y1="97333" x2="48222" y2="97111"/>
                        <a14:foregroundMark x1="48222" y1="97111" x2="48556" y2="89778"/>
                        <a14:foregroundMark x1="48556" y1="89778" x2="54778" y2="95444"/>
                        <a14:foregroundMark x1="54778" y1="95444" x2="63333" y2="97111"/>
                        <a14:foregroundMark x1="63333" y1="97111" x2="71778" y2="94778"/>
                        <a14:foregroundMark x1="71778" y1="94778" x2="67111" y2="87000"/>
                        <a14:foregroundMark x1="48889" y1="93111" x2="54667" y2="9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98" y="4489936"/>
            <a:ext cx="1109005" cy="1109005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DEB11BB-A1EF-D237-FEA9-FE1EBC402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8562" l="9934" r="89901">
                        <a14:foregroundMark x1="36424" y1="11821" x2="39073" y2="3994"/>
                        <a14:foregroundMark x1="39073" y1="3994" x2="44702" y2="11182"/>
                        <a14:foregroundMark x1="43046" y1="8307" x2="39570" y2="3994"/>
                        <a14:foregroundMark x1="39570" y1="4313" x2="42881" y2="7987"/>
                        <a14:foregroundMark x1="37914" y1="89936" x2="29967" y2="94089"/>
                        <a14:foregroundMark x1="29967" y1="94089" x2="36755" y2="99361"/>
                        <a14:foregroundMark x1="36755" y1="99361" x2="45033" y2="97125"/>
                        <a14:foregroundMark x1="45033" y1="97125" x2="48675" y2="88818"/>
                        <a14:foregroundMark x1="48675" y1="88818" x2="58113" y2="85942"/>
                        <a14:foregroundMark x1="58113" y1="85942" x2="63245" y2="93291"/>
                        <a14:foregroundMark x1="63245" y1="93291" x2="71026" y2="99361"/>
                        <a14:foregroundMark x1="71026" y1="99361" x2="79636" y2="98562"/>
                        <a14:foregroundMark x1="79636" y1="98562" x2="74834" y2="91534"/>
                        <a14:foregroundMark x1="74834" y1="91534" x2="73344" y2="84505"/>
                        <a14:foregroundMark x1="63576" y1="95527" x2="74172" y2="98562"/>
                        <a14:foregroundMark x1="74172" y1="98562" x2="80464" y2="9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32339" y="5568359"/>
            <a:ext cx="1123888" cy="116482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гриб&#10;&#10;Автоматически созданное описание">
            <a:extLst>
              <a:ext uri="{FF2B5EF4-FFF2-40B4-BE49-F238E27FC236}">
                <a16:creationId xmlns:a16="http://schemas.microsoft.com/office/drawing/2014/main" id="{E9ACC255-EDA0-8DE2-FFD6-AEBF41A36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25" b="89949" l="10000" r="90000">
                        <a14:foregroundMark x1="46905" y1="9540" x2="60952" y2="7325"/>
                        <a14:foregroundMark x1="60952" y1="7325" x2="64881" y2="10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740591" y="2991335"/>
            <a:ext cx="938566" cy="655879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графическая вставка, зарисовка, мультфильм">
            <a:extLst>
              <a:ext uri="{FF2B5EF4-FFF2-40B4-BE49-F238E27FC236}">
                <a16:creationId xmlns:a16="http://schemas.microsoft.com/office/drawing/2014/main" id="{7321E684-4FD9-A348-C201-002D2585E5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069046" y="3133497"/>
            <a:ext cx="745587" cy="994116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рисунок, графическая вставка, зарисовка, мультфильм">
            <a:extLst>
              <a:ext uri="{FF2B5EF4-FFF2-40B4-BE49-F238E27FC236}">
                <a16:creationId xmlns:a16="http://schemas.microsoft.com/office/drawing/2014/main" id="{95A2B1B9-425E-670A-420F-0375136003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978442" y="3910838"/>
            <a:ext cx="745587" cy="9941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5A81160-95FA-A40B-C699-44EF3A9943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1537447" y="4407896"/>
            <a:ext cx="656360" cy="65636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7301CD5-E55D-46AB-CC6D-4DA2E8956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4346635" y="4262194"/>
            <a:ext cx="656360" cy="65636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D44123-4AA8-DD8F-5DC2-0544B3AC9E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5803291" y="1783318"/>
            <a:ext cx="656360" cy="65636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261BDBC-C231-37C9-16D6-AA15259855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9710614" y="5047789"/>
            <a:ext cx="656360" cy="65636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E5B5926-25B1-6D03-D181-3F96D50777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10725133" y="3688206"/>
            <a:ext cx="656360" cy="65636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253214B-66F8-D083-C538-3057D36784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11074999" y="2168894"/>
            <a:ext cx="656360" cy="6563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73EA608-65DC-9BE7-CBA4-B90F8C09C3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2864019" y="5216911"/>
            <a:ext cx="656360" cy="65636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1602BB7-C75A-C38F-17F9-45E4C1AA64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4974502" y="3013706"/>
            <a:ext cx="656360" cy="656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5E9671C-3449-B3A3-FC21-2D6C54BC49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913268" y="56171"/>
            <a:ext cx="2267281" cy="157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0509 C 0.02487 -0.00186 -0.01211 0.0118 0.03581 -0.01135 C 0.06862 -0.02732 0.06693 -0.02593 0.09232 -0.03195 L 0.10625 -0.04005 C 0.10846 -0.04144 0.11094 -0.0426 0.11315 -0.04422 L 0.12357 -0.05255 C 0.13151 -0.04769 0.12461 -0.05371 0.12461 -0.0463 C 0.12461 -0.04375 0.12604 -0.0419 0.12695 -0.04005 C 0.13555 -0.02315 0.13919 -0.01991 0.15117 -0.00533 C 0.15417 -0.00162 0.15742 0.00139 0.16042 0.00509 C 0.16901 0.01574 0.17734 0.02685 0.18581 0.03796 C 0.19167 0.04537 0.19701 0.0537 0.20313 0.06041 C 0.22005 0.07893 0.21406 0.06944 0.22279 0.08518 C 0.22761 0.06342 0.22331 0.08796 0.22279 0.05625 C 0.22253 0.04189 0.22305 0.02754 0.22396 0.01319 C 0.22422 0.00902 0.22565 0.00509 0.22617 0.00092 C 0.22839 -0.01667 0.23034 -0.03449 0.23203 -0.05255 C 0.23346 -0.06736 0.23412 -0.08264 0.23542 -0.09769 C 0.23633 -0.10718 0.23802 -0.11667 0.23893 -0.12639 C 0.23998 -0.13797 0.24024 -0.14954 0.24128 -0.16135 C 0.24258 -0.17778 0.24453 -0.1882 0.24701 -0.2044 C 0.2474 -0.21042 0.24818 -0.21667 0.24818 -0.22292 C 0.24818 -0.225 0.24701 -0.21875 0.24701 -0.21667 C 0.24701 -0.20718 0.24935 -0.20695 0.25274 -0.20023 C 0.26328 -0.17986 0.27344 -0.15903 0.28399 -0.13866 C 0.28998 -0.12686 0.29675 -0.11621 0.30234 -0.10371 C 0.30586 -0.0963 0.30912 -0.0882 0.31276 -0.08125 C 0.31484 -0.07732 0.31719 -0.07385 0.31966 -0.07084 C 0.32344 -0.06644 0.32813 -0.06436 0.33125 -0.05857 L 0.33594 -0.05047 " pathEditMode="relative" ptsTypes="AAAAAAAAAAAAAAAAAAAAAAAAAAAA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4 0.00718 C -0.0474 -0.02801 -0.01576 -0.19236 0.01041 -0.2088 C 0.03658 -0.225 0.0875 -0.06458 0.10937 -0.09144 C 0.13138 -0.11829 0.10716 -0.36968 0.14218 -0.36968 C 0.1763 -0.36968 0.35026 -0.60602 0.35026 -0.64028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-3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A5DCFC-5815-1215-715E-728AA17D7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0" y="-31656"/>
            <a:ext cx="1230923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2AD95-0FAF-21B6-BCAA-4729AADE426D}"/>
              </a:ext>
            </a:extLst>
          </p:cNvPr>
          <p:cNvSpPr txBox="1"/>
          <p:nvPr/>
        </p:nvSpPr>
        <p:spPr>
          <a:xfrm>
            <a:off x="1737359" y="3085368"/>
            <a:ext cx="38475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sz="2000" dirty="0">
                <a:solidFill>
                  <a:srgbClr val="00B0F0"/>
                </a:solidFill>
              </a:rPr>
              <a:t>Кыһын</a:t>
            </a:r>
          </a:p>
          <a:p>
            <a:pPr algn="just"/>
            <a:r>
              <a:rPr lang="sah-RU" sz="2000" dirty="0">
                <a:solidFill>
                  <a:srgbClr val="00B0F0"/>
                </a:solidFill>
              </a:rPr>
              <a:t>Мастар, хаарга батыллан,</a:t>
            </a:r>
          </a:p>
          <a:p>
            <a:pPr algn="just"/>
            <a:r>
              <a:rPr lang="sah-RU" sz="2000" dirty="0">
                <a:solidFill>
                  <a:srgbClr val="00B0F0"/>
                </a:solidFill>
              </a:rPr>
              <a:t>Байааттанныы тураллар.</a:t>
            </a:r>
          </a:p>
          <a:p>
            <a:pPr algn="just"/>
            <a:r>
              <a:rPr lang="sah-RU" sz="2000" dirty="0">
                <a:solidFill>
                  <a:srgbClr val="00B0F0"/>
                </a:solidFill>
              </a:rPr>
              <a:t>Тоҥмут чаҕыл сулустар</a:t>
            </a:r>
          </a:p>
          <a:p>
            <a:pPr algn="just"/>
            <a:r>
              <a:rPr lang="sah-RU" sz="2000" dirty="0">
                <a:solidFill>
                  <a:srgbClr val="00B0F0"/>
                </a:solidFill>
              </a:rPr>
              <a:t>Тохтон түһүөх курдуктар.</a:t>
            </a:r>
          </a:p>
          <a:p>
            <a:pPr lvl="1" algn="just"/>
            <a:r>
              <a:rPr lang="sah-RU" sz="2000" dirty="0">
                <a:solidFill>
                  <a:srgbClr val="00B0F0"/>
                </a:solidFill>
              </a:rPr>
              <a:t>Чохоон курдук ый тахсан,</a:t>
            </a:r>
          </a:p>
          <a:p>
            <a:pPr lvl="1" algn="just"/>
            <a:r>
              <a:rPr lang="sah-RU" sz="2000" dirty="0">
                <a:solidFill>
                  <a:srgbClr val="00B0F0"/>
                </a:solidFill>
              </a:rPr>
              <a:t>Тунал дуйдуур сыа хаары,</a:t>
            </a:r>
          </a:p>
          <a:p>
            <a:pPr lvl="1" algn="just"/>
            <a:r>
              <a:rPr lang="sah-RU" sz="2000" dirty="0">
                <a:solidFill>
                  <a:srgbClr val="00B0F0"/>
                </a:solidFill>
              </a:rPr>
              <a:t>Түүнү быһа айаннаан, </a:t>
            </a:r>
          </a:p>
          <a:p>
            <a:pPr lvl="1" algn="just"/>
            <a:r>
              <a:rPr lang="sah-RU" sz="2000" dirty="0">
                <a:solidFill>
                  <a:srgbClr val="00B0F0"/>
                </a:solidFill>
              </a:rPr>
              <a:t>Төгүрүйэр халлааны...</a:t>
            </a:r>
            <a:endParaRPr lang="ru-RU" sz="2000" dirty="0">
              <a:solidFill>
                <a:srgbClr val="00B0F0"/>
              </a:solidFill>
            </a:endParaRPr>
          </a:p>
        </p:txBody>
      </p:sp>
      <p:pic>
        <p:nvPicPr>
          <p:cNvPr id="16" name="Рисунок 15" descr="Пейзаж леса контур">
            <a:extLst>
              <a:ext uri="{FF2B5EF4-FFF2-40B4-BE49-F238E27FC236}">
                <a16:creationId xmlns:a16="http://schemas.microsoft.com/office/drawing/2014/main" id="{3B2EDCE2-FF8C-C5D9-B7CD-3DE1BA673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0790" y="923190"/>
            <a:ext cx="842890" cy="842890"/>
          </a:xfrm>
          <a:prstGeom prst="rect">
            <a:avLst/>
          </a:prstGeom>
        </p:spPr>
      </p:pic>
      <p:pic>
        <p:nvPicPr>
          <p:cNvPr id="18" name="Рисунок 17" descr="Снежинка контур">
            <a:extLst>
              <a:ext uri="{FF2B5EF4-FFF2-40B4-BE49-F238E27FC236}">
                <a16:creationId xmlns:a16="http://schemas.microsoft.com/office/drawing/2014/main" id="{224C539C-3C5A-7748-9E39-6A0AD2A8A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9629" y="910586"/>
            <a:ext cx="842890" cy="842890"/>
          </a:xfrm>
          <a:prstGeom prst="rect">
            <a:avLst/>
          </a:prstGeom>
        </p:spPr>
      </p:pic>
      <p:pic>
        <p:nvPicPr>
          <p:cNvPr id="29" name="Рисунок 28" descr="Елка контур">
            <a:extLst>
              <a:ext uri="{FF2B5EF4-FFF2-40B4-BE49-F238E27FC236}">
                <a16:creationId xmlns:a16="http://schemas.microsoft.com/office/drawing/2014/main" id="{5CADB385-909F-438F-BAA5-ED658389C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8874" y="1927272"/>
            <a:ext cx="567982" cy="567982"/>
          </a:xfrm>
          <a:prstGeom prst="rect">
            <a:avLst/>
          </a:prstGeom>
        </p:spPr>
      </p:pic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A3CC1763-4FE2-9DEA-ECAC-F506966ADD6C}"/>
              </a:ext>
            </a:extLst>
          </p:cNvPr>
          <p:cNvSpPr/>
          <p:nvPr/>
        </p:nvSpPr>
        <p:spPr>
          <a:xfrm>
            <a:off x="7154009" y="2022227"/>
            <a:ext cx="488559" cy="32883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4DB7C292-5237-3943-94D0-CD59177F7E04}"/>
              </a:ext>
            </a:extLst>
          </p:cNvPr>
          <p:cNvSpPr/>
          <p:nvPr/>
        </p:nvSpPr>
        <p:spPr>
          <a:xfrm flipH="1">
            <a:off x="5740790" y="1993214"/>
            <a:ext cx="560948" cy="38686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8" name="Рисунок 37" descr="Термометр контур">
            <a:extLst>
              <a:ext uri="{FF2B5EF4-FFF2-40B4-BE49-F238E27FC236}">
                <a16:creationId xmlns:a16="http://schemas.microsoft.com/office/drawing/2014/main" id="{7702A3D4-BBDA-7FB3-FA3B-FEE7C436C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3086" y="2585526"/>
            <a:ext cx="700452" cy="700452"/>
          </a:xfrm>
          <a:prstGeom prst="rect">
            <a:avLst/>
          </a:prstGeom>
        </p:spPr>
      </p:pic>
      <p:pic>
        <p:nvPicPr>
          <p:cNvPr id="39" name="Рисунок 38" descr="Снежинка контур">
            <a:extLst>
              <a:ext uri="{FF2B5EF4-FFF2-40B4-BE49-F238E27FC236}">
                <a16:creationId xmlns:a16="http://schemas.microsoft.com/office/drawing/2014/main" id="{6D946167-B498-1265-92F4-FD08CB009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5365" y="2456279"/>
            <a:ext cx="479473" cy="479473"/>
          </a:xfrm>
          <a:prstGeom prst="rect">
            <a:avLst/>
          </a:prstGeom>
        </p:spPr>
      </p:pic>
      <p:pic>
        <p:nvPicPr>
          <p:cNvPr id="41" name="Рисунок 40" descr="Звезды контур">
            <a:extLst>
              <a:ext uri="{FF2B5EF4-FFF2-40B4-BE49-F238E27FC236}">
                <a16:creationId xmlns:a16="http://schemas.microsoft.com/office/drawing/2014/main" id="{68F4FF9E-3B10-1895-8BE6-9B3486F7D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53728" y="2621569"/>
            <a:ext cx="616044" cy="616044"/>
          </a:xfrm>
          <a:prstGeom prst="rect">
            <a:avLst/>
          </a:prstGeom>
        </p:spPr>
      </p:pic>
      <p:pic>
        <p:nvPicPr>
          <p:cNvPr id="43" name="Рисунок 42" descr="Треснувший стакан молока контур">
            <a:extLst>
              <a:ext uri="{FF2B5EF4-FFF2-40B4-BE49-F238E27FC236}">
                <a16:creationId xmlns:a16="http://schemas.microsoft.com/office/drawing/2014/main" id="{55CA030F-7421-44CB-3834-9FE89D2184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12009" y="3332656"/>
            <a:ext cx="700452" cy="700452"/>
          </a:xfrm>
          <a:prstGeom prst="rect">
            <a:avLst/>
          </a:prstGeom>
        </p:spPr>
      </p:pic>
      <p:sp>
        <p:nvSpPr>
          <p:cNvPr id="44" name="Стрелка: вниз 43">
            <a:extLst>
              <a:ext uri="{FF2B5EF4-FFF2-40B4-BE49-F238E27FC236}">
                <a16:creationId xmlns:a16="http://schemas.microsoft.com/office/drawing/2014/main" id="{59C986D8-3A59-E653-4F65-35C3DD0421F0}"/>
              </a:ext>
            </a:extLst>
          </p:cNvPr>
          <p:cNvSpPr/>
          <p:nvPr/>
        </p:nvSpPr>
        <p:spPr>
          <a:xfrm>
            <a:off x="6845691" y="3477064"/>
            <a:ext cx="232118" cy="500575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 descr="Полная луна контур">
            <a:extLst>
              <a:ext uri="{FF2B5EF4-FFF2-40B4-BE49-F238E27FC236}">
                <a16:creationId xmlns:a16="http://schemas.microsoft.com/office/drawing/2014/main" id="{2F51C9DB-1F1A-3413-153A-3DE0E1107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19945" y="2648577"/>
            <a:ext cx="670560" cy="670560"/>
          </a:xfrm>
          <a:prstGeom prst="rect">
            <a:avLst/>
          </a:prstGeom>
        </p:spPr>
      </p:pic>
      <p:pic>
        <p:nvPicPr>
          <p:cNvPr id="53" name="Рисунок 52" descr="Луна и звезды контур">
            <a:extLst>
              <a:ext uri="{FF2B5EF4-FFF2-40B4-BE49-F238E27FC236}">
                <a16:creationId xmlns:a16="http://schemas.microsoft.com/office/drawing/2014/main" id="{488F0DA7-FDE2-853F-1BA4-C0D94720B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819110" y="2600253"/>
            <a:ext cx="670560" cy="67056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C6FC979-07F5-3C09-F9E6-95D4B0E21CAB}"/>
              </a:ext>
            </a:extLst>
          </p:cNvPr>
          <p:cNvSpPr txBox="1"/>
          <p:nvPr/>
        </p:nvSpPr>
        <p:spPr>
          <a:xfrm>
            <a:off x="9490863" y="3189833"/>
            <a:ext cx="8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sz="3600" dirty="0"/>
              <a:t>*</a:t>
            </a:r>
            <a:endParaRPr lang="ru-RU" sz="36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10178B1-5F61-FF7E-B0A8-7A0F4FD02D71}"/>
              </a:ext>
            </a:extLst>
          </p:cNvPr>
          <p:cNvSpPr txBox="1"/>
          <p:nvPr/>
        </p:nvSpPr>
        <p:spPr>
          <a:xfrm>
            <a:off x="9079816" y="3349389"/>
            <a:ext cx="409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62CFBE6-4CED-8304-58ED-5BD6E6E42CB1}"/>
              </a:ext>
            </a:extLst>
          </p:cNvPr>
          <p:cNvSpPr txBox="1"/>
          <p:nvPr/>
        </p:nvSpPr>
        <p:spPr>
          <a:xfrm>
            <a:off x="9857572" y="3370572"/>
            <a:ext cx="409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ah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Рисунок 65" descr="Снежинка контур">
            <a:extLst>
              <a:ext uri="{FF2B5EF4-FFF2-40B4-BE49-F238E27FC236}">
                <a16:creationId xmlns:a16="http://schemas.microsoft.com/office/drawing/2014/main" id="{53B643B3-8A6E-B035-F307-66695334D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54136" y="3566884"/>
            <a:ext cx="682283" cy="682283"/>
          </a:xfrm>
          <a:prstGeom prst="rect">
            <a:avLst/>
          </a:prstGeom>
        </p:spPr>
      </p:pic>
      <p:pic>
        <p:nvPicPr>
          <p:cNvPr id="68" name="Рисунок 67" descr="Детская кроватка контур">
            <a:extLst>
              <a:ext uri="{FF2B5EF4-FFF2-40B4-BE49-F238E27FC236}">
                <a16:creationId xmlns:a16="http://schemas.microsoft.com/office/drawing/2014/main" id="{CB1BCD8C-B19A-DFE8-3C79-823C7B81BA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855761" y="4374039"/>
            <a:ext cx="649458" cy="649458"/>
          </a:xfrm>
          <a:prstGeom prst="rect">
            <a:avLst/>
          </a:prstGeom>
        </p:spPr>
      </p:pic>
      <p:pic>
        <p:nvPicPr>
          <p:cNvPr id="70" name="Рисунок 69" descr="Автомобиль контур">
            <a:extLst>
              <a:ext uri="{FF2B5EF4-FFF2-40B4-BE49-F238E27FC236}">
                <a16:creationId xmlns:a16="http://schemas.microsoft.com/office/drawing/2014/main" id="{6F26F375-E445-E641-5737-0E62AFCEA78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896481" y="4407844"/>
            <a:ext cx="677594" cy="677594"/>
          </a:xfrm>
          <a:prstGeom prst="rect">
            <a:avLst/>
          </a:prstGeom>
        </p:spPr>
      </p:pic>
      <p:pic>
        <p:nvPicPr>
          <p:cNvPr id="72" name="Рисунок 71" descr="Облачно с прояснениями контур">
            <a:extLst>
              <a:ext uri="{FF2B5EF4-FFF2-40B4-BE49-F238E27FC236}">
                <a16:creationId xmlns:a16="http://schemas.microsoft.com/office/drawing/2014/main" id="{572E34F5-20A8-686A-9E25-687A6DDC7C3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377581" y="5187792"/>
            <a:ext cx="635391" cy="635391"/>
          </a:xfrm>
          <a:prstGeom prst="rect">
            <a:avLst/>
          </a:prstGeom>
        </p:spPr>
      </p:pic>
      <p:sp>
        <p:nvSpPr>
          <p:cNvPr id="76" name="Стрелка: изогнутая вниз 75">
            <a:extLst>
              <a:ext uri="{FF2B5EF4-FFF2-40B4-BE49-F238E27FC236}">
                <a16:creationId xmlns:a16="http://schemas.microsoft.com/office/drawing/2014/main" id="{AB11F3A0-30CA-1882-08B6-13C604A35C3F}"/>
              </a:ext>
            </a:extLst>
          </p:cNvPr>
          <p:cNvSpPr/>
          <p:nvPr/>
        </p:nvSpPr>
        <p:spPr>
          <a:xfrm>
            <a:off x="9301088" y="5116462"/>
            <a:ext cx="859302" cy="347947"/>
          </a:xfrm>
          <a:prstGeom prst="curved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Стрелка: изогнутая вниз 76">
            <a:extLst>
              <a:ext uri="{FF2B5EF4-FFF2-40B4-BE49-F238E27FC236}">
                <a16:creationId xmlns:a16="http://schemas.microsoft.com/office/drawing/2014/main" id="{A9E2BD9D-AA7B-56B2-7552-A3B871E288AC}"/>
              </a:ext>
            </a:extLst>
          </p:cNvPr>
          <p:cNvSpPr/>
          <p:nvPr/>
        </p:nvSpPr>
        <p:spPr>
          <a:xfrm rot="10800000">
            <a:off x="9265625" y="5754281"/>
            <a:ext cx="859302" cy="347947"/>
          </a:xfrm>
          <a:prstGeom prst="curved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44" grpId="0" animBg="1"/>
      <p:bldP spid="54" grpId="0"/>
      <p:bldP spid="63" grpId="0"/>
      <p:bldP spid="65" grpId="0"/>
      <p:bldP spid="76" grpId="0" animBg="1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AD0EED-2B92-F4E6-22D4-E47B655BA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C201905-90BF-4C37-E7D3-C97A146C3746}"/>
              </a:ext>
            </a:extLst>
          </p:cNvPr>
          <p:cNvCxnSpPr/>
          <p:nvPr/>
        </p:nvCxnSpPr>
        <p:spPr>
          <a:xfrm flipH="1">
            <a:off x="4768948" y="1800665"/>
            <a:ext cx="984738" cy="78779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25030FA-93ED-EBAC-A3A2-17CF80C434C0}"/>
              </a:ext>
            </a:extLst>
          </p:cNvPr>
          <p:cNvCxnSpPr>
            <a:cxnSpLocks/>
          </p:cNvCxnSpPr>
          <p:nvPr/>
        </p:nvCxnSpPr>
        <p:spPr>
          <a:xfrm>
            <a:off x="5838089" y="1800665"/>
            <a:ext cx="1448972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E59FF10-E817-AD21-50B6-1322C6F78870}"/>
              </a:ext>
            </a:extLst>
          </p:cNvPr>
          <p:cNvCxnSpPr>
            <a:cxnSpLocks/>
          </p:cNvCxnSpPr>
          <p:nvPr/>
        </p:nvCxnSpPr>
        <p:spPr>
          <a:xfrm flipH="1">
            <a:off x="4921348" y="2740855"/>
            <a:ext cx="151696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3A7435-9045-B75D-ECC1-D890AA4ED96E}"/>
              </a:ext>
            </a:extLst>
          </p:cNvPr>
          <p:cNvCxnSpPr>
            <a:cxnSpLocks/>
          </p:cNvCxnSpPr>
          <p:nvPr/>
        </p:nvCxnSpPr>
        <p:spPr>
          <a:xfrm>
            <a:off x="5792372" y="1864557"/>
            <a:ext cx="724486" cy="779583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6319203-5052-941C-2330-E23C3F98C6E2}"/>
              </a:ext>
            </a:extLst>
          </p:cNvPr>
          <p:cNvCxnSpPr>
            <a:cxnSpLocks/>
          </p:cNvCxnSpPr>
          <p:nvPr/>
        </p:nvCxnSpPr>
        <p:spPr>
          <a:xfrm>
            <a:off x="7491048" y="1876865"/>
            <a:ext cx="705726" cy="71159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E48237B-9C46-12E7-0435-411BF7E73F02}"/>
              </a:ext>
            </a:extLst>
          </p:cNvPr>
          <p:cNvCxnSpPr>
            <a:cxnSpLocks/>
          </p:cNvCxnSpPr>
          <p:nvPr/>
        </p:nvCxnSpPr>
        <p:spPr>
          <a:xfrm flipH="1">
            <a:off x="6670428" y="2732648"/>
            <a:ext cx="136926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B56A15-6167-6782-9FFD-F88E53AF0A02}"/>
              </a:ext>
            </a:extLst>
          </p:cNvPr>
          <p:cNvCxnSpPr>
            <a:cxnSpLocks/>
          </p:cNvCxnSpPr>
          <p:nvPr/>
        </p:nvCxnSpPr>
        <p:spPr>
          <a:xfrm flipH="1">
            <a:off x="4921348" y="4453012"/>
            <a:ext cx="151696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811F41A-EC12-79D1-A502-949793BE442B}"/>
              </a:ext>
            </a:extLst>
          </p:cNvPr>
          <p:cNvCxnSpPr>
            <a:cxnSpLocks/>
          </p:cNvCxnSpPr>
          <p:nvPr/>
        </p:nvCxnSpPr>
        <p:spPr>
          <a:xfrm>
            <a:off x="6516858" y="2756680"/>
            <a:ext cx="0" cy="1648265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188E570-A4B3-89EE-4825-3D4CD007E118}"/>
              </a:ext>
            </a:extLst>
          </p:cNvPr>
          <p:cNvCxnSpPr>
            <a:cxnSpLocks/>
          </p:cNvCxnSpPr>
          <p:nvPr/>
        </p:nvCxnSpPr>
        <p:spPr>
          <a:xfrm flipH="1">
            <a:off x="4693918" y="2756680"/>
            <a:ext cx="75030" cy="1572652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A6C0941-A2A8-BC28-E1DC-FCBE1C838BE7}"/>
              </a:ext>
            </a:extLst>
          </p:cNvPr>
          <p:cNvCxnSpPr>
            <a:cxnSpLocks/>
          </p:cNvCxnSpPr>
          <p:nvPr/>
        </p:nvCxnSpPr>
        <p:spPr>
          <a:xfrm flipH="1">
            <a:off x="6670428" y="4468837"/>
            <a:ext cx="1436078" cy="1406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B8917B2-8ACB-FE48-50F4-8509F51C8D72}"/>
              </a:ext>
            </a:extLst>
          </p:cNvPr>
          <p:cNvCxnSpPr>
            <a:cxnSpLocks/>
          </p:cNvCxnSpPr>
          <p:nvPr/>
        </p:nvCxnSpPr>
        <p:spPr>
          <a:xfrm>
            <a:off x="8196774" y="2804745"/>
            <a:ext cx="0" cy="16002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30C84B75-220D-D316-2331-22AA49C1E3A7}"/>
              </a:ext>
            </a:extLst>
          </p:cNvPr>
          <p:cNvCxnSpPr>
            <a:cxnSpLocks/>
          </p:cNvCxnSpPr>
          <p:nvPr/>
        </p:nvCxnSpPr>
        <p:spPr>
          <a:xfrm flipH="1">
            <a:off x="6619138" y="1864557"/>
            <a:ext cx="735920" cy="765369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6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AD0EED-2B92-F4E6-22D4-E47B655BA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/>
          <a:stretch/>
        </p:blipFill>
        <p:spPr>
          <a:xfrm>
            <a:off x="0" y="0"/>
            <a:ext cx="12309231" cy="68580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C201905-90BF-4C37-E7D3-C97A146C3746}"/>
              </a:ext>
            </a:extLst>
          </p:cNvPr>
          <p:cNvCxnSpPr/>
          <p:nvPr/>
        </p:nvCxnSpPr>
        <p:spPr>
          <a:xfrm flipH="1">
            <a:off x="4889107" y="1855319"/>
            <a:ext cx="984738" cy="78779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25030FA-93ED-EBAC-A3A2-17CF80C434C0}"/>
              </a:ext>
            </a:extLst>
          </p:cNvPr>
          <p:cNvCxnSpPr>
            <a:cxnSpLocks/>
          </p:cNvCxnSpPr>
          <p:nvPr/>
        </p:nvCxnSpPr>
        <p:spPr>
          <a:xfrm>
            <a:off x="4009292" y="1899612"/>
            <a:ext cx="759656" cy="71213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8E59FF10-E817-AD21-50B6-1322C6F78870}"/>
              </a:ext>
            </a:extLst>
          </p:cNvPr>
          <p:cNvCxnSpPr>
            <a:cxnSpLocks/>
          </p:cNvCxnSpPr>
          <p:nvPr/>
        </p:nvCxnSpPr>
        <p:spPr>
          <a:xfrm flipH="1">
            <a:off x="4921348" y="2740855"/>
            <a:ext cx="151696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43A7435-9045-B75D-ECC1-D890AA4ED96E}"/>
              </a:ext>
            </a:extLst>
          </p:cNvPr>
          <p:cNvCxnSpPr>
            <a:cxnSpLocks/>
          </p:cNvCxnSpPr>
          <p:nvPr/>
        </p:nvCxnSpPr>
        <p:spPr>
          <a:xfrm>
            <a:off x="8253045" y="4555734"/>
            <a:ext cx="651804" cy="121202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6319203-5052-941C-2330-E23C3F98C6E2}"/>
              </a:ext>
            </a:extLst>
          </p:cNvPr>
          <p:cNvCxnSpPr>
            <a:cxnSpLocks/>
          </p:cNvCxnSpPr>
          <p:nvPr/>
        </p:nvCxnSpPr>
        <p:spPr>
          <a:xfrm>
            <a:off x="4815839" y="4533533"/>
            <a:ext cx="545120" cy="1373065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E48237B-9C46-12E7-0435-411BF7E73F02}"/>
              </a:ext>
            </a:extLst>
          </p:cNvPr>
          <p:cNvCxnSpPr>
            <a:cxnSpLocks/>
          </p:cNvCxnSpPr>
          <p:nvPr/>
        </p:nvCxnSpPr>
        <p:spPr>
          <a:xfrm flipH="1">
            <a:off x="6670428" y="2732648"/>
            <a:ext cx="1369260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CB56A15-6167-6782-9FFD-F88E53AF0A02}"/>
              </a:ext>
            </a:extLst>
          </p:cNvPr>
          <p:cNvCxnSpPr>
            <a:cxnSpLocks/>
          </p:cNvCxnSpPr>
          <p:nvPr/>
        </p:nvCxnSpPr>
        <p:spPr>
          <a:xfrm flipH="1">
            <a:off x="4921348" y="4453012"/>
            <a:ext cx="1516968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B811F41A-EC12-79D1-A502-949793BE442B}"/>
              </a:ext>
            </a:extLst>
          </p:cNvPr>
          <p:cNvCxnSpPr>
            <a:cxnSpLocks/>
          </p:cNvCxnSpPr>
          <p:nvPr/>
        </p:nvCxnSpPr>
        <p:spPr>
          <a:xfrm flipH="1">
            <a:off x="3826412" y="4533533"/>
            <a:ext cx="874541" cy="141710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188E570-A4B3-89EE-4825-3D4CD007E118}"/>
              </a:ext>
            </a:extLst>
          </p:cNvPr>
          <p:cNvCxnSpPr>
            <a:cxnSpLocks/>
          </p:cNvCxnSpPr>
          <p:nvPr/>
        </p:nvCxnSpPr>
        <p:spPr>
          <a:xfrm flipH="1">
            <a:off x="4693918" y="2756680"/>
            <a:ext cx="75030" cy="1572652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A6C0941-A2A8-BC28-E1DC-FCBE1C838BE7}"/>
              </a:ext>
            </a:extLst>
          </p:cNvPr>
          <p:cNvCxnSpPr>
            <a:cxnSpLocks/>
          </p:cNvCxnSpPr>
          <p:nvPr/>
        </p:nvCxnSpPr>
        <p:spPr>
          <a:xfrm flipH="1">
            <a:off x="6670428" y="4468837"/>
            <a:ext cx="1436078" cy="1406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B8917B2-8ACB-FE48-50F4-8509F51C8D72}"/>
              </a:ext>
            </a:extLst>
          </p:cNvPr>
          <p:cNvCxnSpPr>
            <a:cxnSpLocks/>
          </p:cNvCxnSpPr>
          <p:nvPr/>
        </p:nvCxnSpPr>
        <p:spPr>
          <a:xfrm>
            <a:off x="8196774" y="2804745"/>
            <a:ext cx="0" cy="16002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30C84B75-220D-D316-2331-22AA49C1E3A7}"/>
              </a:ext>
            </a:extLst>
          </p:cNvPr>
          <p:cNvCxnSpPr>
            <a:cxnSpLocks/>
          </p:cNvCxnSpPr>
          <p:nvPr/>
        </p:nvCxnSpPr>
        <p:spPr>
          <a:xfrm flipH="1">
            <a:off x="7491048" y="4555734"/>
            <a:ext cx="615458" cy="13949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EE64DA5-4A22-6CB0-2D4F-8D8B6A25C5EB}"/>
              </a:ext>
            </a:extLst>
          </p:cNvPr>
          <p:cNvCxnSpPr>
            <a:cxnSpLocks/>
          </p:cNvCxnSpPr>
          <p:nvPr/>
        </p:nvCxnSpPr>
        <p:spPr>
          <a:xfrm flipH="1" flipV="1">
            <a:off x="4863905" y="2766722"/>
            <a:ext cx="921431" cy="648353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156723A-4E42-8CF3-832E-D7A002BED3C5}"/>
              </a:ext>
            </a:extLst>
          </p:cNvPr>
          <p:cNvCxnSpPr/>
          <p:nvPr/>
        </p:nvCxnSpPr>
        <p:spPr>
          <a:xfrm flipH="1">
            <a:off x="4788875" y="3567476"/>
            <a:ext cx="984738" cy="78779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4B9E12B-805B-0DD7-6AD8-E662B6F49960}"/>
              </a:ext>
            </a:extLst>
          </p:cNvPr>
          <p:cNvCxnSpPr>
            <a:cxnSpLocks/>
          </p:cNvCxnSpPr>
          <p:nvPr/>
        </p:nvCxnSpPr>
        <p:spPr>
          <a:xfrm>
            <a:off x="3651155" y="3604845"/>
            <a:ext cx="947806" cy="8001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0856303A-F866-5061-3DB6-336EB956F55F}"/>
              </a:ext>
            </a:extLst>
          </p:cNvPr>
          <p:cNvCxnSpPr/>
          <p:nvPr/>
        </p:nvCxnSpPr>
        <p:spPr>
          <a:xfrm flipH="1">
            <a:off x="3686324" y="2756680"/>
            <a:ext cx="984738" cy="78779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4EA538B-B54C-B5BF-B9A5-F9D9574C7C06}"/>
              </a:ext>
            </a:extLst>
          </p:cNvPr>
          <p:cNvCxnSpPr>
            <a:cxnSpLocks/>
          </p:cNvCxnSpPr>
          <p:nvPr/>
        </p:nvCxnSpPr>
        <p:spPr>
          <a:xfrm flipH="1" flipV="1">
            <a:off x="8386689" y="2740855"/>
            <a:ext cx="1321189" cy="1057422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9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32ED74-C3E4-845C-7899-EAFB09663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39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5B95E3-9793-223B-80D0-8D45F06E3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206" y="216615"/>
            <a:ext cx="2109109" cy="1480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0E8AD3-DC88-D04B-F1E8-2E246396E35A}"/>
              </a:ext>
            </a:extLst>
          </p:cNvPr>
          <p:cNvSpPr txBox="1"/>
          <p:nvPr/>
        </p:nvSpPr>
        <p:spPr>
          <a:xfrm>
            <a:off x="586854" y="566678"/>
            <a:ext cx="3548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Саас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Сааскы күн сылыйда,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Сандаара чэлгийдэ.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Сааскы тыал сипсийдэ,</a:t>
            </a:r>
          </a:p>
          <a:p>
            <a:pPr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Сайыны ыҥырда.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Сибэкки тырымныа,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Күөрэгэй дьырылыа.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Күөх сааспыт чэлгийиэ.</a:t>
            </a:r>
          </a:p>
          <a:p>
            <a:pPr lvl="1" algn="just"/>
            <a:r>
              <a:rPr lang="sah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Көрдөөх кэм күөрэйиэ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EEE140-3A98-04C8-481B-98F910A1B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831" y="1290865"/>
            <a:ext cx="2070425" cy="14898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80D214-941B-0418-BFC1-C0ADB2AB0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9" t="25192" r="15872" b="7885"/>
          <a:stretch/>
        </p:blipFill>
        <p:spPr>
          <a:xfrm>
            <a:off x="7973742" y="2218369"/>
            <a:ext cx="2246646" cy="14225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8C7F76-A18A-BF8F-A702-7946BB0324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19" t="6092" r="23137" b="6961"/>
          <a:stretch/>
        </p:blipFill>
        <p:spPr>
          <a:xfrm>
            <a:off x="10220388" y="3190234"/>
            <a:ext cx="1971611" cy="14859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F59EB8-DA51-9D6B-48F8-A3F370664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97" t="5083" r="28872" b="3915"/>
          <a:stretch/>
        </p:blipFill>
        <p:spPr>
          <a:xfrm>
            <a:off x="4059392" y="2463601"/>
            <a:ext cx="1555209" cy="19307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593E65-4364-BCD5-C3E8-E51391B7C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5403" y="3567322"/>
            <a:ext cx="2063533" cy="14576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94E6C7-B26A-0F2E-E0AE-66850F004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9738" y="4326620"/>
            <a:ext cx="1995860" cy="15564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F3BC8D-8879-441C-54A7-DDD70A45E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6580" y="5063291"/>
            <a:ext cx="2246646" cy="15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8E7B0E-67F2-4711-3A5D-B5F26175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"/>
            <a:ext cx="12192000" cy="67726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CE489A-742F-A6D4-9BE7-60311DE681CA}"/>
              </a:ext>
            </a:extLst>
          </p:cNvPr>
          <p:cNvSpPr/>
          <p:nvPr/>
        </p:nvSpPr>
        <p:spPr>
          <a:xfrm rot="2554872">
            <a:off x="1255903" y="4502006"/>
            <a:ext cx="1103625" cy="11362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7B63168D-D777-A1AF-D833-D0FEB9F0DCBD}"/>
              </a:ext>
            </a:extLst>
          </p:cNvPr>
          <p:cNvSpPr/>
          <p:nvPr/>
        </p:nvSpPr>
        <p:spPr>
          <a:xfrm rot="8146824">
            <a:off x="8698177" y="2992453"/>
            <a:ext cx="1624967" cy="86772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BB3D7576-5988-A7C6-26D0-29389331FC71}"/>
              </a:ext>
            </a:extLst>
          </p:cNvPr>
          <p:cNvSpPr/>
          <p:nvPr/>
        </p:nvSpPr>
        <p:spPr>
          <a:xfrm rot="10800000">
            <a:off x="7669193" y="5229764"/>
            <a:ext cx="1913206" cy="103280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C67322A7-ED20-8C03-D5B2-7A73710CB362}"/>
              </a:ext>
            </a:extLst>
          </p:cNvPr>
          <p:cNvSpPr/>
          <p:nvPr/>
        </p:nvSpPr>
        <p:spPr>
          <a:xfrm rot="13376747">
            <a:off x="1515080" y="2160832"/>
            <a:ext cx="1624967" cy="86772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2B7E8605-0ADE-C4EB-B10B-7B4273F4B2A7}"/>
              </a:ext>
            </a:extLst>
          </p:cNvPr>
          <p:cNvSpPr/>
          <p:nvPr/>
        </p:nvSpPr>
        <p:spPr>
          <a:xfrm rot="2593319">
            <a:off x="5136290" y="3943323"/>
            <a:ext cx="1624967" cy="86772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6D57F583-792D-73C7-A8F7-F6F077C04C74}"/>
              </a:ext>
            </a:extLst>
          </p:cNvPr>
          <p:cNvSpPr/>
          <p:nvPr/>
        </p:nvSpPr>
        <p:spPr>
          <a:xfrm rot="18949854">
            <a:off x="5639903" y="1637114"/>
            <a:ext cx="1624967" cy="867725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7E7540-1BA7-7505-C7D9-C90F7DFB3D3D}"/>
              </a:ext>
            </a:extLst>
          </p:cNvPr>
          <p:cNvSpPr txBox="1"/>
          <p:nvPr/>
        </p:nvSpPr>
        <p:spPr>
          <a:xfrm>
            <a:off x="158798" y="531110"/>
            <a:ext cx="8717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Тоҥ буору тобулар саамай күүстээх үүнээйибин дэнэр баар үһү.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166769-CB7C-D2AE-DA9F-9B179B5EB617}"/>
              </a:ext>
            </a:extLst>
          </p:cNvPr>
          <p:cNvSpPr txBox="1"/>
          <p:nvPr/>
        </p:nvSpPr>
        <p:spPr>
          <a:xfrm>
            <a:off x="9425354" y="5922498"/>
            <a:ext cx="248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Ньургуһун</a:t>
            </a:r>
            <a:endParaRPr lang="ru-RU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4167 L -0.03125 -0.0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85185E-6 C 0.00703 0.00764 0.01614 0.01597 0.02018 0.02523 C 0.02422 0.03634 0.02591 0.04954 0.02799 0.06273 C 0.02994 0.07523 0.02799 0.08658 0.02591 0.09815 C 0.02422 0.10903 0.02122 0.12153 0.01406 0.13125 C 0.00807 0.14121 -0.00196 0.14931 -0.01289 0.15533 C -0.02266 0.16158 -0.03138 0.18403 -0.04453 0.18357 C -0.05677 0.18264 -0.06263 0.20278 -0.07565 0.2 C -0.08868 0.19699 -0.11368 0.17477 -0.12253 0.16644 C -0.13177 0.15972 -0.13021 0.13634 -0.13425 0.125 C -0.13946 0.11528 -0.14154 0.10162 -0.14154 0.09051 C -0.14206 0.07917 -0.14154 0.06667 -0.13633 0.05533 C -0.13125 0.0456 -0.12253 0.03727 -0.11055 0.03357 C -0.09857 0.03009 -0.08633 0.01158 -0.07865 0.01829 C -0.07162 0.0257 -0.05026 0.01783 -0.04922 0.03102 C -0.04922 0.04421 -0.02995 0.08171 -0.02565 0.11134 C -0.0211 0.14051 -0.00196 0.19676 -0.02214 0.20996 C -0.03946 0.22408 -0.08854 0.2713 -0.09974 0.27292 C -0.11055 0.27292 -0.12305 0.24746 -0.13373 0.24398 C -0.14597 0.23866 -0.14102 0.17871 -0.14779 0.17037 C -0.15508 0.16296 -0.11953 0.15046 -0.1237 0.13426 C -0.12618 0.11875 -0.06993 0.15371 -0.06993 0.14121 C -0.06993 0.1294 -0.02058 0.3 -0.02058 0.28843 " pathEditMode="relative" rAng="0" ptsTypes="AAAAAAAAAAAAAAAAAA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718 L -0.05912 -0.0419 C -0.07136 -0.04977 -0.08972 -0.05394 -0.10912 -0.05394 C -0.13112 -0.05394 -0.1487 -0.04977 -0.16094 -0.0419 L -0.21992 -0.00718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12176 L 0.06002 0.0713 C 0.07252 0.05995 0.09127 0.05394 0.11106 0.05394 C 0.13346 0.05394 0.15143 0.05995 0.16393 0.0713 L 0.22408 0.1217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2.91667E-6 -0.16389 C 2.91667E-6 -0.2375 0.09153 -0.32778 0.16588 -0.32778 L 0.33177 -0.32778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9" y="-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71 -0.04514 L -0.22929 -0.0451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3" grpId="0" animBg="1"/>
      <p:bldP spid="14" grpId="0" animBg="1"/>
      <p:bldP spid="1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8E7B0E-67F2-4711-3A5D-B5F26175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35"/>
            <a:ext cx="12192000" cy="6772656"/>
          </a:xfrm>
          <a:prstGeom prst="rect">
            <a:avLst/>
          </a:prstGeom>
        </p:spPr>
      </p:pic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0EC57A09-A344-0F32-9EFB-F15ED86EBBFA}"/>
              </a:ext>
            </a:extLst>
          </p:cNvPr>
          <p:cNvSpPr/>
          <p:nvPr/>
        </p:nvSpPr>
        <p:spPr>
          <a:xfrm>
            <a:off x="911429" y="4504620"/>
            <a:ext cx="1378634" cy="731521"/>
          </a:xfrm>
          <a:prstGeom prst="triangle">
            <a:avLst/>
          </a:prstGeom>
          <a:solidFill>
            <a:srgbClr val="EF19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811EC719-D72F-D04C-35F5-ABCCDF326758}"/>
              </a:ext>
            </a:extLst>
          </p:cNvPr>
          <p:cNvSpPr/>
          <p:nvPr/>
        </p:nvSpPr>
        <p:spPr>
          <a:xfrm>
            <a:off x="7044052" y="5267600"/>
            <a:ext cx="1026942" cy="628463"/>
          </a:xfrm>
          <a:prstGeom prst="triangle">
            <a:avLst/>
          </a:prstGeom>
          <a:solidFill>
            <a:srgbClr val="5F22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CA090822-343C-4448-CC98-17FB3684F33C}"/>
              </a:ext>
            </a:extLst>
          </p:cNvPr>
          <p:cNvSpPr/>
          <p:nvPr/>
        </p:nvSpPr>
        <p:spPr>
          <a:xfrm rot="2854257">
            <a:off x="9901589" y="3413163"/>
            <a:ext cx="1994009" cy="987080"/>
          </a:xfrm>
          <a:prstGeom prst="triangle">
            <a:avLst>
              <a:gd name="adj" fmla="val 41884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F718CEE9-7DA7-791C-38B5-0EBD79BD83B7}"/>
              </a:ext>
            </a:extLst>
          </p:cNvPr>
          <p:cNvSpPr/>
          <p:nvPr/>
        </p:nvSpPr>
        <p:spPr>
          <a:xfrm rot="5400000">
            <a:off x="9884171" y="844568"/>
            <a:ext cx="2028847" cy="1026943"/>
          </a:xfrm>
          <a:prstGeom prst="triangle">
            <a:avLst>
              <a:gd name="adj" fmla="val 49306"/>
            </a:avLst>
          </a:prstGeom>
          <a:solidFill>
            <a:srgbClr val="16F22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C079A545-713F-3D80-C9F8-79EF4CD60D9C}"/>
              </a:ext>
            </a:extLst>
          </p:cNvPr>
          <p:cNvSpPr/>
          <p:nvPr/>
        </p:nvSpPr>
        <p:spPr>
          <a:xfrm rot="8127132">
            <a:off x="7896900" y="3996132"/>
            <a:ext cx="990391" cy="53142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EADA142-82D9-6AD6-49EF-759FDD98C559}"/>
              </a:ext>
            </a:extLst>
          </p:cNvPr>
          <p:cNvSpPr/>
          <p:nvPr/>
        </p:nvSpPr>
        <p:spPr>
          <a:xfrm>
            <a:off x="9653603" y="5302068"/>
            <a:ext cx="731520" cy="73152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данные 9">
            <a:extLst>
              <a:ext uri="{FF2B5EF4-FFF2-40B4-BE49-F238E27FC236}">
                <a16:creationId xmlns:a16="http://schemas.microsoft.com/office/drawing/2014/main" id="{4D33F269-655D-9370-B3BD-405F4871072A}"/>
              </a:ext>
            </a:extLst>
          </p:cNvPr>
          <p:cNvSpPr/>
          <p:nvPr/>
        </p:nvSpPr>
        <p:spPr>
          <a:xfrm rot="14433673" flipH="1">
            <a:off x="199795" y="2038833"/>
            <a:ext cx="1734584" cy="469627"/>
          </a:xfrm>
          <a:prstGeom prst="flowChartInputOutp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252CE0-7CCA-E223-599C-64752B863608}"/>
              </a:ext>
            </a:extLst>
          </p:cNvPr>
          <p:cNvSpPr txBox="1"/>
          <p:nvPr/>
        </p:nvSpPr>
        <p:spPr>
          <a:xfrm>
            <a:off x="642772" y="225731"/>
            <a:ext cx="786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Чох, чох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чэмэлкэй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</a:t>
            </a:r>
            <a:r>
              <a:rPr lang="sah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ҕулус көрөрдөөх, чөл, чөл чэмэлкэй истэрдээх, сыһыы оҕотун сыыспакка таайын эрэ.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26D90C-5940-E8D7-E93C-43C611271E22}"/>
              </a:ext>
            </a:extLst>
          </p:cNvPr>
          <p:cNvSpPr txBox="1"/>
          <p:nvPr/>
        </p:nvSpPr>
        <p:spPr>
          <a:xfrm>
            <a:off x="1325543" y="5455072"/>
            <a:ext cx="2585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ah-RU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Кулунчук</a:t>
            </a:r>
            <a:endParaRPr lang="ru-RU" sz="4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08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169 C -0.00937 -0.01644 -0.04141 -0.01598 -0.05299 -0.01598 C -0.12422 -0.01598 -0.19792 -0.02199 -0.19792 -0.02801 C -0.19792 -0.025 -0.23477 -0.02199 -0.26914 -0.02199 C -0.30599 -0.02199 -0.34036 -0.02524 -0.34036 -0.02801 C -0.34036 -0.02662 -0.35859 -0.025 -0.37721 -0.025 C -0.39544 -0.025 -0.41406 -0.02662 -0.41406 -0.02801 C -0.41406 -0.02732 -0.42331 -0.02662 -0.43229 -0.02662 C -0.44154 -0.02662 -0.45052 -0.02732 -0.45052 -0.02801 C -0.45052 -0.02778 -0.45508 -0.02732 -0.45977 -0.02732 C -0.46224 -0.02732 -0.46914 -0.02778 -0.46914 -0.02801 C -0.46914 -0.02801 -0.47148 -0.02778 -0.47357 -0.02778 C -0.47357 -0.02778 -0.47812 -0.02801 -0.47812 -0.02801 C -0.47812 -0.02801 -0.47812 -0.02801 -0.48047 -0.02801 C -0.48047 -0.02801 -0.48281 -0.02801 -0.48281 -0.02801 C -0.48281 -0.02801 -0.48281 -0.02801 -0.48281 -0.02801 C -0.48529 -0.02801 -0.48529 -0.02801 -0.48529 -0.02801 C -0.48763 -0.02801 -0.48763 -0.02801 -0.48763 -0.02801 C -0.48997 -0.02801 -0.48997 -0.02801 -0.48997 -0.02801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05 0.00393 L -0.15013 0.11875 C -0.0888 0.14305 -0.05404 0.17916 -0.05404 0.21713 C -0.05404 0.25995 -0.0888 0.29421 -0.15013 0.31852 L -0.42305 0.4337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1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11953 4.81481E-6 C 0.17305 4.81481E-6 0.23919 -0.1095 0.23919 -0.19815 L 0.23919 -0.396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1 -0.04144 C -0.00013 -0.02847 -0.02825 -0.01597 -0.03854 -0.01597 C -0.10117 -0.01597 -0.16575 -0.21435 -0.16575 -0.4125 C -0.16575 -0.31273 -0.19817 -0.21435 -0.22838 -0.21435 C -0.26067 -0.21435 -0.29088 -0.31412 -0.29088 -0.4125 C -0.29088 -0.36343 -0.30703 -0.31273 -0.3233 -0.31273 C -0.33932 -0.31273 -0.35572 -0.36204 -0.35572 -0.4125 C -0.35572 -0.38727 -0.36393 -0.36343 -0.37174 -0.36343 C -0.37994 -0.36343 -0.38776 -0.38866 -0.38776 -0.4125 C -0.38776 -0.39977 -0.39179 -0.38727 -0.39596 -0.38727 C -0.39804 -0.38727 -0.40416 -0.40023 -0.40416 -0.4125 C -0.40416 -0.40648 -0.40625 -0.39977 -0.40807 -0.39977 C -0.40807 -0.39838 -0.41197 -0.40602 -0.41197 -0.4125 C -0.41197 -0.40926 -0.41197 -0.40648 -0.41406 -0.40648 C -0.41406 -0.40787 -0.41627 -0.40972 -0.41627 -0.4125 C -0.41627 -0.41111 -0.41627 -0.40926 -0.41627 -0.40787 C -0.41822 -0.40787 -0.41822 -0.40926 -0.41822 -0.41111 C -0.42044 -0.41111 -0.42044 -0.40972 -0.42044 -0.40787 C -0.42239 -0.40787 -0.42239 -0.40926 -0.42239 -0.41111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6" y="-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0925 0.01643 0.01979 0.0324 0.02409 0.05301 C 0.02904 0.07569 0.03112 0.10231 0.03373 0.12893 C 0.03594 0.15532 0.03373 0.17801 0.03112 0.20277 C 0.02904 0.225 0.02539 0.24976 0.01732 0.27014 C 0.01029 0.29051 -0.00156 0.30694 -0.01406 0.31944 C -0.02591 0.33171 -0.03971 0.33981 -0.05351 0.34398 C -0.06732 0.34791 -0.08125 0.34791 -0.09388 0.34398 C -0.10807 0.33981 -0.12057 0.32986 -0.13112 0.31319 C -0.14167 0.29907 -0.15078 0.28055 -0.15547 0.25787 C -0.16133 0.23726 -0.16393 0.20902 -0.16393 0.18611 C -0.16471 0.16389 -0.16393 0.1368 -0.15768 0.11458 C -0.15208 0.09421 -0.14167 0.07754 -0.12786 0.06967 C -0.11406 0.06342 -0.09974 0.07152 -0.09049 0.08564 C -0.08255 0.10046 -0.07669 0.12268 -0.07591 0.1493 C -0.07591 0.17615 -0.07669 0.20046 -0.08255 0.22129 C -0.08841 0.24166 -0.08711 0.24537 -0.11029 0.27245 C -0.13112 0.30092 -0.15208 0.29282 -0.16471 0.29467 C -0.17773 0.29467 -0.18789 0.28657 -0.20078 0.2787 C -0.21458 0.26828 -0.22643 0.24976 -0.23437 0.2331 C -0.24232 0.21689 -0.21263 0.19652 -0.21719 0.16389 C -0.22057 0.13078 -0.24271 0.20463 -0.24271 0.18009 C -0.24271 0.15532 -0.27565 0.20856 -0.27565 0.18426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C 0.00781 0.00741 0.05742 -0.3581 0.06133 -0.34884 C 0.06537 -0.3375 -0.01927 -0.20301 -0.01719 -0.19005 C -0.01523 -0.17708 -0.04505 -0.11065 -0.047 -0.09861 C -0.04896 -0.08773 -0.07278 0.00023 -0.07969 0.01018 C -0.08581 0.02014 -0.13151 -0.0294 -0.14245 -0.02338 C -0.1526 -0.01713 -0.06354 -0.22245 -0.06797 -0.24097 C -0.07239 -0.25949 -0.14687 -0.14954 -0.16901 -0.13426 C -0.19127 -0.11898 -0.1918 -0.1412 -0.20078 -0.14931 C -0.20976 -0.15625 -0.21771 -0.16528 -0.22187 -0.17639 C -0.22695 -0.18634 -0.2289 -0.20023 -0.2289 -0.21134 C -0.22982 -0.22222 -0.2289 -0.23542 -0.22383 -0.2463 C -0.21875 -0.25625 -0.20976 -0.26435 -0.19791 -0.26829 C -0.18581 -0.2713 -0.1737 -0.26736 -0.16575 -0.26065 C -0.15872 -0.25324 -0.1539 -0.24236 -0.15273 -0.2294 C -0.15273 -0.2162 -0.1539 -0.2044 -0.15872 -0.19421 C -0.16393 -0.18426 -0.16276 -0.18241 -0.18281 -0.16921 C -0.20078 -0.15533 -0.21875 -0.15926 -0.22982 -0.15833 C -0.24075 -0.15833 -0.25 -0.16227 -0.26094 -0.1662 C -0.27278 -0.1713 -0.28294 -0.18033 -0.28971 -0.18843 C -0.29674 -0.1963 -0.29987 -0.20625 -0.30403 -0.22222 C -0.30664 -0.23843 -0.30664 -0.2463 -0.30664 -0.25857 L -0.30664 -0.29421 " pathEditMode="relative" rAng="0" ptsTypes="AAAAAAAAAAAAAAAAAA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3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5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1.48148E-6 C -0.06693 0.00949 -0.11497 0.03496 -0.11497 0.05648 C -0.11497 0.075 -0.06784 0.08912 -0.00391 0.08912 C 0.05977 0.08912 0.1138 0.075 0.1138 0.05648 C 0.1138 0.03496 0.05833 0.02963 -0.00612 0.04352 C -0.06875 0.05926 -0.11497 0.08588 -0.11497 0.1044 C -0.11497 0.12361 -0.06693 0.13912 -0.00391 0.13912 C 0.05977 0.13912 0.1138 0.12361 0.1138 0.1044 C 0.1138 0.08588 0.05833 0.07986 -0.00482 0.09468 C -0.06875 0.10741 -0.11497 0.13403 -0.11497 0.15278 C -0.11497 0.17338 -0.06693 0.18866 -0.00286 0.18866 C 0.05977 0.18866 0.1138 0.17338 0.1138 0.15278 C 0.1138 0.13519 0.05833 0.13033 -0.00482 0.14283 C -0.06784 0.15671 -0.11497 0.18403 -0.11497 0.20301 C -0.11497 0.22153 -0.06602 0.23704 -0.00286 0.23704 C 0.06198 0.23704 0.1138 0.22153 0.1138 0.20301 C 0.1138 0.18403 0.02214 0.18009 -0.00391 0.19259 C -0.02982 0.20509 -0.04232 0.25903 -0.04232 0.27801 C -0.04232 0.29931 -0.02799 0.29051 -0.00195 0.28611 C 0.02409 0.28148 0.1138 0.26991 0.1138 0.25139 C 0.1138 0.23241 -0.01836 0.20324 -0.00391 0.24097 C 0.01055 0.27871 0.15859 0.44815 0.20078 0.47801 C 0.24297 0.50787 0.26406 0.45023 0.24948 0.42037 C 0.23503 0.39074 0.15599 0.3213 0.1138 0.29954 C 0.07174 0.27778 0.02526 0.26968 -0.00391 0.28958 C -0.03307 0.30926 -0.06081 0.39838 -0.06081 0.41759 C -0.06081 0.43472 -0.02995 0.39537 -0.00104 0.38403 C 0.02813 0.37269 0.1138 0.36875 0.1138 0.35 C 0.1138 0.33079 0.00404 0.31713 -0.00286 0.33982 C -0.00977 0.3625 0.07201 0.46713 0.07253 0.48634 C 0.07409 0.50509 0.15977 0.51667 0.20547 0.52593 C 0.25117 0.53519 0.34688 0.56111 0.34688 0.54236 C 0.34688 0.52454 0.50391 0.40255 0.44089 0.41829 " pathEditMode="relative" rAng="0" ptsTypes="AAAAAAAAAAAAAAAAAAAAAAAAAAAAAAA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180</Words>
  <Application>Microsoft Office PowerPoint</Application>
  <PresentationFormat>Широкоэкранный</PresentationFormat>
  <Paragraphs>47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10</cp:revision>
  <dcterms:created xsi:type="dcterms:W3CDTF">2023-09-24T22:49:14Z</dcterms:created>
  <dcterms:modified xsi:type="dcterms:W3CDTF">2023-09-26T11:26:25Z</dcterms:modified>
</cp:coreProperties>
</file>