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9" r:id="rId2"/>
    <p:sldId id="499" r:id="rId3"/>
    <p:sldId id="500" r:id="rId4"/>
    <p:sldId id="501" r:id="rId5"/>
    <p:sldId id="502" r:id="rId6"/>
    <p:sldId id="503" r:id="rId7"/>
    <p:sldId id="504" r:id="rId8"/>
    <p:sldId id="506" r:id="rId9"/>
    <p:sldId id="509" r:id="rId10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" panose="020B0604020202020204" charset="-52"/>
      <p:regular r:id="rId17"/>
      <p:bold r:id="rId18"/>
      <p:italic r:id="rId19"/>
      <p:boldItalic r:id="rId20"/>
    </p:embeddedFont>
  </p:embeddedFont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76A34"/>
    <a:srgbClr val="DA9866"/>
    <a:srgbClr val="E7D0AE"/>
    <a:srgbClr val="D9A05B"/>
    <a:srgbClr val="917E6F"/>
    <a:srgbClr val="534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198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D7A633-33CF-43B3-AAF3-16A718665E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F4A4A-FE2C-4752-BBDB-B0E95451F0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E416B-C80E-45C2-BAC2-F5E6B528C75E}" type="datetimeFigureOut">
              <a:rPr lang="id-ID" smtClean="0"/>
              <a:t>17/11/2024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96DCE0-DD30-41E7-AE53-3E6849FAB4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84203-B460-4493-8ACA-E2047DF69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7DC54-580F-486F-BFFD-2C20565ADBC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2502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18:06:38.230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0 864 24575,'20'1'0,"0"1"0,0 1 0,23 7 0,-20-5 0,44 5 0,151 17 0,-177-21 0,26 9 0,-46-10 0,1 0 0,30 2 0,60 9 0,-76-10 0,40 3 0,61 8-614,-88-9 250,56 2-1,-67-9 365,5-1 0,74 11 0,-54-3 0,81 1 0,-47-5 0,13 11-974,-71-8 237,50 2 0,-44-9 671,-14 0 418,1 2 0,51 8-1,-37-3 210,0-1 0,62-2-1,-13 0 250,89 23-664,-71-10-793,-73-10 333,68 5 0,-45-8 314,79 16 0,-91-12 0,10 6-111,-40-9 20,43 6 0,307 44-4835,-299-44 5015,-48-9-303,0 2 0,0 1 0,30 10 0,45 19 2071,116 23 0,-163-45-1976,122 31 3150,117 53-2232,-231-76-799,-25-9 0,1 2 0,57 29 0,-35-12 0,86 30 0,7 3 0,-43-14-318,73 38-383,-32-16 1165,-97-49-186,62 37-1,-74-37-277,78 31 0,21 10 0,49 27 0,-101-52 0,99 46 0,-158-71 0,195 80 0,-115-55 0,67 19 0,-14-21 0,-101-23 0,-39-7 0,1-1 0,37 3 0,38-6 0,-56-3 0,0 2 0,62 10 0,-13 2 0,1-5 0,174-7 0,-123-3 0,306 2-1385,-429-1 1385,1-1 0,-1-1 0,27-7 0,-24 4 0,45-4 0,26 8 0,-60 2 0,1-1 0,63-10 0,109-29 1385,-178 35-1385,54-3 0,-50 6 0,37-7 0,106-30 0,-41 13 0,14-8 0,-123 29 0,87-15 0,67-16 0,-6-5 0,-93 23 0,83-9 0,-72 14 0,-53 6 0,59-3 0,-61 7 0,56-11 0,-56 8 0,59-5 0,559 10 0,-312 3 0,-279-3 0,-22 0 0,-1 1 0,1 2 0,63 11 0,13 9 0,-67-14 0,92 27 0,97 25 0,-80-24 0,-79-16 18,85 26-138,95 32-392,-27-14 1126,-139-37-614,70 15 0,126 21 0,-231-51 0,-19-4 0,0-2 0,46 2 0,389-7-982,-210-3 575,-224 0 36,69-12 1,-65 6 45,49-1 1,-37 5 201,0-3-1,67-18 1,26-3-490,40-3-1123,76-23 1926,-262 53-187,110-28-14,75-16-118,-47 12-1569,-21 3 357,48-17 1211,-117 30 145,81-17 0,-70 21 1437,114-43-1,2 0 379,-126 40-1830,-2-2 0,67-34 0,38-13 0,48-25-759,-49 19 252,96-49 341,-211 99 156,408-206-32,-204 105-1878,-159 80 1917,73-40-562,8-1 556,-12 7 114,208-99-1356,-309 152 1485,91-54 918,-93 47-683,57-24 0,3 3-469,122-79 0,-195 107 0,96-45 0,-82 43 0,64-39 0,-110 59 0,308-190 0,-171 108-749,-93 54 163,2 2 1,103-45 0,-62 38 2535,41-14 2894,-107 43-4653,37-6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18:23:07.150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1 2327 24575,'0'-3'0,"0"1"0,1 0 0,0-1 0,0 1 0,-1 0 0,1-1 0,1 1 0,-1 0 0,0 0 0,0 0 0,1 0 0,3-4 0,25-25 0,-18 20 0,135-121 0,-5 6 0,-131 115 0,2 2 0,24-16 0,-1 0 0,44-29 0,118-59 0,-109 74 0,-34 16 0,96-29 0,-50 19 0,-17 6-676,98-19 0,-137 35 672,-30 6 60,1 1 0,22-3 0,61-10 791,-31 4-506,-10 0-341,-39 8 0,0 1 0,27-2 0,60-8 0,-71 8 0,50-3 0,-61 8 0,50-11 0,-49 6 0,49-2 0,520 6 0,-285 4 0,821-2 0,-1094 2 0,59 10 0,15 2 0,374-12 0,-250-4 0,-144 4 0,102-5 0,-79-14 0,-58 7 0,-2-3 0,11-1 0,130-17 0,-123 20 0,-30 4 0,74-3 0,-78 8 0,0-2 0,39-9 0,-29 5 0,85-26 0,-68 16 0,-32 7 0,0-1 0,0-1 0,42-26 0,-40 21 0,1 1 0,42-15 0,107-38 0,-112 41 0,-41 18 0,45-24 0,-50 22 0,45-15 0,-44 18 0,47-24 0,28-16 0,-73 38 0,0-2 0,-1-1 0,42-29 0,-46 28 0,0 1 0,0 1 0,32-13 0,-4 2 0,10-6 0,101-56 0,-19 11 0,-86 47 0,54-36 0,-62 33 0,98-46 0,4 10 0,-148 66 0,39-21 0,90-34 0,-77 43 0,73-10 0,-70 11 0,-41 8 0,1 1 0,27-3 0,15 7 246,-43 1-515,-1-1 1,1-1-1,-1 0 1,1-2-1,19-4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18:23:13.321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14717 59 24575,'-426'0'0,"398"-2"-81,0 0 0,-33-8-1,31 4-122,-48-3-1,44 8 107,-16 1 16,-92-15 0,79 7-113,-1 3 0,-120 5 0,71 2 121,-508-2-1887,593 1 734,0 2-1,-33 7 0,31-4 957,-48 3 0,37-6 269,1 3 0,0 1 1,-45 15-1,21-6-82,-101 27-120,-217 75 5408,350-108-5581,-225 92 801,-80 40-5343,275-116 4875,36-17 4,1 2 0,-28 17 1,-74 41 39,29-17 0,-196 121 0,102-47-27,-29 17 2566,164-108-1240,-58 48 0,1-2-11,0 7-1285,37-26-1,-345 283 624,375-306-607,-107 103-1810,74-73 1262,-99 98-1803,148-136 2021,-61 47 0,1-1 1764,50-42-1025,-91 60 1,88-66-178,1 2 0,-43 40 0,56-45 657,-42 28 1,44-33-634,-12 4-35,0-1 0,-66 28 0,11-6-3,10-10-237,57-26 0,-40 22 0,45-21-124,0-1 0,-1-1-1,-48 11 1,12-3-278,-133 32-144,126-34 525,-91 13 21,122-23 269,-1-2 0,-56-2 1,-24 1 308,29 12-446,59-8-495,-51 3-1,-460-8-505,260-3 632,230 2 439,0 3 0,-69 11 0,51-5-1159,0-4-1,-132-5 1,75-3 391,-465 3 2891,555 2-2297,-62 11 0,59-7-4,-44 2 1,29-7 9,3-1 62,1 3 0,-54 9 0,66-7-96,0-1 0,-59-3 0,-16 1 0,23 11 0,59-7 0,-49 3 0,33-7 415,-77 12 1,-2 1 220,-4-1-242,-41 16-394,-27-3 0,150-18 0,-216 44 0,169-26 0,-36 7 0,84-22 0,-87 33 0,28-7 0,21-7 0,-92 47 0,87-36 0,50-22 0,-68 47 0,69-41 0,-60 30 0,55-32 0,-48 33 0,37-22 0,-85 57 0,-51 31 0,-5 15 0,105-71 0,23-18 0,-92 88 0,86-66-1365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0:44.178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1 1 24575,'1'12'0,"1"-1"0,0 1 0,1 0 0,0-1 0,1 1 0,7 15 0,8 26 0,-7 21 0,-11-55 0,10 37 0,23 79 0,-29-110 0,2 35 0,3 13 0,35 182 0,-34-210-1365,-5-27-5461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0:44.848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1 1 24575,'0'8'0,"1"1"0,1-1 0,0 1 0,0-1 0,4 11 0,7 31 0,-9-15 0,13 84 0,-13-93 0,-1 0 0,-1 0 0,-2 35 0,-1-38 0,1 1 0,1-1 0,1 1 0,8 32 0,-4-25 0,-1 1 0,-1 0 0,-2 0 0,-3 57 0,3 44 0,8-88-1365,-4-27-5461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0:49.892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0 58 24575,'5'0'0,"-1"1"0,1 0 0,-1 0 0,1 0 0,-1 1 0,0 0 0,1-1 0,-1 2 0,0-1 0,7 5 0,36 32 0,-45-38 0,72 67 0,52 45 0,-90-84 0,0-1 0,2-2 0,67 35 0,-91-54 0,-1-1 0,1-1 0,0 0 0,0-1 0,1 0 0,0-1 0,-1-1 0,1 0 0,15-1 0,-16 0 0,-4 0 0,0-1 0,0 0 0,0 0 0,0-1 0,0 0 0,0 0 0,0-1 0,-1-1 0,1 0 0,-1 0 0,18-9 0,20-18 0,-6 4 0,55-45 0,-71 48-136,0 0-1,-2-2 1,0-1-1,-2-1 1,-1-1-1,-1 0 1,-2-2-1,-1 0 0,17-44 1,-27 56-6690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1:09.254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755 367 24575,'-2'-24'0,"0"1"0,-2 1 0,-1-1 0,-12-36 0,11 45 0,0 1 0,-1 0 0,0 0 0,-2 1 0,1 0 0,-1 0 0,-1 1 0,0 0 0,0 1 0,-1 0 0,-1 1 0,0 0 0,-16-9 0,15 10 0,0 2 0,0 0 0,0 1 0,0 0 0,-1 1 0,0 0 0,0 1 0,-23-1 0,-11 1 0,-59 4 0,35 1 0,68-2 0,0 0 0,0 0 0,0 0 0,0 0 0,0 1 0,0-1 0,0 1 0,0 0 0,1 0 0,-1 1 0,0-1 0,1 1 0,-1 0 0,1 0 0,-1 0 0,1 0 0,0 1 0,0-1 0,0 1 0,0 0 0,0 0 0,1 0 0,-1 0 0,1 0 0,0 1 0,0-1 0,0 1 0,0-1 0,1 1 0,-1 0 0,1 0 0,0-1 0,-1 8 0,-4 15 0,-1 0 0,-1-1 0,-2 1 0,0-2 0,-15 25 0,3-2 0,18-39 0,1 0 0,0 0 0,1 0 0,0 0 0,0 0 0,1 1 0,0-1 0,0 1 0,1-1 0,0 1 0,0-1 0,1 1 0,1-1 0,-1 0 0,4 10 0,-1-6 0,1-1 0,0 1 0,0-1 0,2 0 0,-1-1 0,1 1 0,1-1 0,0-1 0,14 15 0,3 0 0,1-1 0,1-2 0,1 0 0,1-2 0,48 25 0,-63-38 0,0 0 0,0-1 0,1 0 0,-1-1 0,1-1 0,1 0 0,-1-1 0,0-1 0,23 0 0,-25-1 0,11-1 0,-1 1 0,1 2 0,39 6 0,-56-6 0,-1 0 0,1 0 0,0 1 0,-1 0 0,1 0 0,-1 0 0,0 1 0,0 0 0,0 0 0,0 0 0,-1 1 0,0 0 0,0 0 0,0 0 0,-1 1 0,7 10 0,-5-6 6,-1 1-1,0-1 1,-1 1-1,0 0 1,-1 1-1,0-1 1,-1 1-1,2 16 1,-2 11-144,-4 47-1,0-25-999,2-39-5688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1:10.766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28 316 24575,'0'-29'0,"-2"19"0,2-1 0,0 1 0,0 0 0,1 0 0,0-1 0,0 1 0,1 0 0,1 0 0,0 0 0,8-19 0,-6 21 0,0-1 0,0 1 0,1 0 0,0 0 0,0 1 0,1-1 0,0 1 0,0 1 0,0 0 0,1 0 0,0 0 0,0 1 0,1 0 0,0 0 0,0 1 0,13-4 0,118-27 0,-125 32 0,0 1 0,0 1 0,0 0 0,-1 1 0,1 1 0,0 1 0,25 4 0,-32-3 0,0 1 0,0-1 0,0 1 0,-1 1 0,1-1 0,-1 1 0,0 0 0,0 1 0,-1 0 0,1 0 0,9 13 0,4 8 0,28 49 0,-47-75 0,10 19 0,-2 0 0,0 1 0,-1 0 0,-1 0 0,0 1 0,-2 0 0,4 35 0,-4 11 0,-5 79 0,-1-68 0,2-71 0,-2 0 0,1-1 0,-1 1 0,0 0 0,-1-1 0,0 1 0,0-1 0,-1 0 0,1 0 0,-8 12 0,4-10 0,-1 0 0,1-1 0,-2 1 0,1-2 0,-1 1 0,-17 11 0,4-2 0,-1-1 0,-1 0 0,-1-2 0,0-1 0,0-1 0,-1-1 0,-32 9 0,-50 8 0,88-24 14,-1 0-1,1 2 0,0 0 0,0 1 1,1 1-1,0 1 0,1 1 1,-26 17-1,36-21-91,-1 1 0,1 0 0,0 0-1,0 0 1,1 1 0,0 0 0,0 0 0,1 1 0,0 0-1,0 0 1,1 0 0,0 0 0,1 1 0,0-1 0,1 1-1,0 0 1,0 0 0,0 15 0,1-3-6748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1:13.136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160 288 24575,'-1'-58'0,"-1"34"0,2 1 0,0-1 0,2 0 0,4-25 0,-5 45 0,0 0 0,0 1 0,1-1 0,-1 1 0,1 0 0,0-1 0,0 1 0,0 0 0,0 0 0,0 0 0,1 1 0,-1-1 0,1 0 0,6-3 0,-3 2 0,0 0 0,0 1 0,1 0 0,0 0 0,-1 0 0,1 1 0,9-2 0,11 0 0,0 2 0,0 0 0,33 2 0,-42 1 0,-6 0 0,0 0 0,-1 1 0,1 0 0,-1 1 0,1 1 0,-1 0 0,0 0 0,-1 1 0,1 0 0,-1 1 0,0 0 0,0 1 0,-1 0 0,1 1 0,-2 0 0,1 0 0,-1 1 0,-1 0 0,13 17 0,-14-16 0,-1 0 0,0 1 0,0-1 0,-1 1 0,-1 0 0,0 0 0,3 18 0,-2 1 0,1 51 0,-5-68 0,0 0 0,-1 0 0,-1-1 0,0 1 0,-1 0 0,0 0 0,-8 19 0,9-26 0,-1-1 0,0 1 0,-1 0 0,1-1 0,-1 0 0,0 0 0,0 0 0,-1 0 0,1-1 0,-1 1 0,0-1 0,0-1 0,-1 1 0,1-1 0,-1 1 0,0-2 0,-6 4 0,-84 28 0,-169 36 0,217-58 0,31-7 0,1-2 0,-33 5 0,45-8 0,0 0 0,0 0 0,0 0 0,0 1 0,0 0 0,0 0 0,0 0 0,0 0 0,0 1 0,1 0 0,-1-1 0,1 1 0,-5 3 0,6-2 0,-1 0 0,1-1 0,0 1 0,1 0 0,-1 0 0,0 0 0,1 0 0,-1 0 0,1 0 0,0 0 0,0 0 0,1 1 0,-1-1 0,0 0 0,1 1 0,0 4 0,1 70-1365,0-55-5461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1:14.450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549 331 24575,'-1'0'0,"-1"-1"0,1 1 0,0-1 0,0 0 0,-1 1 0,1-1 0,0 0 0,0 0 0,0 0 0,0 0 0,-1 0 0,2 0 0,-1 0 0,0 0 0,0 0 0,0 0 0,0-1 0,0-1 0,-16-28 0,14 23 0,-6-9 0,-1 1 0,-1 0 0,0 0 0,-1 1 0,0 0 0,-1 1 0,-28-23 0,11 14 0,-1 2 0,-1 1 0,-1 1 0,-35-14 0,65 31 0,0 1 0,0-1 0,0 1 0,-1 0 0,1 0 0,0 0 0,0 1 0,0-1 0,-1 1 0,1 0 0,0 0 0,-1 0 0,1 0 0,0 1 0,-1-1 0,1 1 0,-5 1 0,5 0 0,-1 0 0,1 0 0,0 1 0,0-1 0,0 1 0,0-1 0,0 1 0,0 0 0,1 0 0,-1 0 0,1 1 0,0-1 0,0 1 0,-2 4 0,-14 26 0,6-12 0,1 0 0,0 0 0,2 1 0,-9 36 0,14-35 0,1 1 0,1-1 0,2 1 0,0-1 0,1 1 0,7 30 0,-6-47 0,0 1 0,1-1 0,0 0 0,0 0 0,1-1 0,0 1 0,0-1 0,11 13 0,1-1 0,32 28 0,-33-33 0,-4-2 0,0 0 0,-1 1 0,-1 0 0,14 26 0,18 25 0,22 29 0,-59-86-136,-1 0-1,0 0 1,-1 0-1,0 0 1,0 0-1,0 1 1,-1-1-1,0 1 0,0 9 1,0 4-6690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0:37.361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1 0 24575,'2'1'0,"0"0"0,-1 0 0,1 0 0,0 0 0,0 0 0,-1 0 0,1 0 0,-1 1 0,1-1 0,-1 0 0,1 1 0,-1 0 0,0-1 0,0 1 0,0 0 0,0-1 0,1 4 0,16 32 0,-7-5 0,56 147 0,-40-111 0,-16-38 0,26 50 0,82 170 0,-58-113 0,-39-77-1365,-14-44-5461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18:06:48.281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0 1675 24575,'2'-20'0,"1"-1"0,1 1 0,1 0 0,1 0 0,0 1 0,1 0 0,17-31 0,6-19 0,-14 31 0,2 1 0,2 1 0,1 0 0,46-58 0,121-114 0,-131 149 0,-13 13 0,1 2 0,57-42 0,134-98-1966,-57 68 653,9 17 3483,-62 43-1615,154-48-1,-225 86-554,147-39 0,-91 29 0,-76 18 0,1 1 0,0 2 0,67-5 0,-59 12 0,0 0 0,82-11 0,-22-2 0,1 5 0,158 8 0,-111 2 0,-56-2-1365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0:37.888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1 0 24575,'1'5'0,"0"0"0,1 0 0,0-1 0,0 1 0,0 0 0,1-1 0,4 7 0,-1-1 0,73 145 0,-47-89 0,48 77 0,-2-13 0,-50-79 0,68 90 0,-82-122 0,0 1 0,-1 1 0,15 35 0,24 70 0,-50-120 0,8 21-1365,-3-3-5461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0:38.514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1 284 24575,'0'-1'0,"1"-1"0,0 0 0,-1 1 0,1-1 0,0 0 0,0 1 0,0-1 0,0 1 0,0 0 0,1-1 0,-1 1 0,0 0 0,1 0 0,-1 0 0,1 0 0,1-1 0,32-20 0,-26 18 0,61-37 0,135-57 0,-160 79 0,-24 10 0,-1 1 0,1 0 0,1 2 0,-1 0 0,26-3 0,53-4 0,-57 6 0,69-3 0,-65 10 0,89 11 0,-120-8 0,1 0 0,-1 2 0,0 0 0,0 0 0,0 2 0,-1 0 0,0 1 0,25 17 0,142 122 0,-107-83 0,15 23 125,-4-4-1615,-73-72-5336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1:18.888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265 51 24575,'-3'-1'0,"0"0"0,0 0 0,0 0 0,1 0 0,-1-1 0,0 1 0,1-1 0,-1 0 0,1 0 0,-1 0 0,-3-4 0,-19-12 0,19 16 0,0 0 0,0 0 0,0 1 0,0-1 0,0 1 0,0 1 0,-1-1 0,1 1 0,0 0 0,0 1 0,-1-1 0,1 1 0,0 0 0,0 1 0,0 0 0,0 0 0,0 0 0,0 0 0,0 1 0,1 0 0,-1 1 0,1-1 0,0 1 0,0 0 0,0 0 0,1 0 0,0 1 0,-1-1 0,1 1 0,1 0 0,-1 1 0,1-1 0,0 0 0,0 1 0,0 0 0,1 0 0,0 0 0,0 0 0,1 0 0,-2 10 0,0 23 0,2 0 0,6 64 0,-4-95 0,1 0 0,0-1 0,1 1 0,-1-1 0,1 0 0,1 0 0,0 0 0,0 0 0,0 0 0,0-1 0,1 0 0,0 0 0,1 0 0,-1 0 0,1-1 0,8 6 0,7 4 0,1-1 0,0-1 0,38 17 0,47 19 0,-91-41 0,0 2 0,-1 0 0,0 0 0,-1 2 0,0 0 0,-1 0 0,0 1 0,12 17 0,-24-28 0,0-1 0,0 1 0,0-1 0,0 1 0,0-1 0,0 1 0,0-1 0,-1 1 0,1 0 0,-1-1 0,1 1 0,-1 0 0,0 0 0,0-1 0,0 1 0,0 0 0,0 0 0,0-1 0,0 1 0,-1 3 0,0-7 0,-1 0 0,1 0 0,0-1 0,0 1 0,0 0 0,0-1 0,0 1 0,1-1 0,-1 1 0,0-5 0,-35-181 0,27 157 0,0 1 0,-3 0 0,0 1 0,-18-30 0,18 39-151,1 0-1,1-1 0,1 0 0,1-1 1,1 0-1,0-1 0,2 1 1,-4-39-1,8 40-6674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1:21.794"/>
    </inkml:context>
    <inkml:brush xml:id="br0">
      <inkml:brushProperty name="width" value="0.025" units="cm"/>
      <inkml:brushProperty name="height" value="0.025" units="cm"/>
      <inkml:brushProperty name="color" value="#A76A34"/>
    </inkml:brush>
  </inkml:definitions>
  <inkml:trace contextRef="#ctx0" brushRef="#br0">1 137 24575,'0'-9'0,"0"1"0,1 0 0,0-1 0,0 1 0,1 0 0,0-1 0,6-14 0,-6 20 0,-1 0 0,1 0 0,0 0 0,0 0 0,0 0 0,0 0 0,1 0 0,-1 1 0,1-1 0,0 1 0,0 0 0,-1 0 0,1 0 0,1 0 0,-1 1 0,0-1 0,0 1 0,1-1 0,-1 1 0,7-1 0,8-1 0,0 1 0,-1 1 0,1 0 0,27 4 0,-39-3 0,1 1 0,-1 0 0,0 0 0,0 0 0,0 1 0,0 0 0,-1 0 0,1 1 0,0 0 0,-1 0 0,0 0 0,1 0 0,-1 1 0,-1 0 0,1 0 0,6 7 0,-4 1 0,-1 1 0,-1 0 0,1 0 0,-2 0 0,0 0 0,-1 1 0,0-1 0,-1 1 0,0 0 0,-1 18 0,1 3 0,-2 0 0,-8 61 0,5-82 0,0-1 0,0 0 0,-2 1 0,1-2 0,-2 1 0,1-1 0,-2 1 0,0-1 0,0-1 0,-10 13 0,-16 22 0,22-30 0,-22 26 0,12-6 0,-2 5 0,22-40 0,0 1 0,0-1 0,0 0 0,0 0 0,-1 0 0,1 0 0,0 0 0,0 0 0,-1-1 0,1 1 0,0 0 0,-1-1 0,1 1 0,-1-1 0,1 1 0,-1-1 0,1 0 0,-1 1 0,1-1 0,-1 0 0,1 0 0,-1 0 0,1 0 0,-3-1 0,2 0 0,0 1 0,0-1 0,1 0 0,-1 0 0,1 0 0,-1 0 0,1 0 0,-1-1 0,1 1 0,0 0 0,0-1 0,-1 1 0,1 0 0,0-1 0,0 0 0,0 1 0,1-1 0,-1 1 0,0-1 0,1 0 0,-1 0 0,1 1 0,-1-1 0,1-2 0,-5-48 0,5 48 0,0-46 0,0 23 0,-1-1 0,-1 1 0,-8-40 0,-16-88 0,21 128-341,2-1 0,1 0-1,1-33 1,2 38-6485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3:30.447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2831 0 24575,'0'5'0,"0"0"0,-1-1 0,0 1 0,0-1 0,-1 1 0,1-1 0,-1 1 0,0-1 0,0 0 0,0 1 0,-1-1 0,1-1 0,-1 1 0,0 0 0,0 0 0,0-1 0,-1 0 0,1 0 0,-5 3 0,-10 7 0,-1-1 0,-38 18 0,11-6 0,-206 144 0,176-119 0,45-30 0,-52 42 0,-38 38 0,-31 20 0,77-63 0,18-8 0,1 3 0,3 2 0,2 2 0,-57 82 0,89-110 0,1 2 0,2 0 0,1 1 0,2 1 0,0 0 0,-11 49 0,20-61 0,1 1 0,1-1 0,1 26 0,0-22 0,0-1 0,-5 25 0,1-15 0,1 0 0,1 1 0,2-1 0,1 0 0,1 1 0,2-1 0,2 0 0,1 0 0,11 37 0,-1-10-170,44 146-957,-49-171 1127,9 46 0,-15-51 0,2 0 0,22 53 0,11 29-1904,-7-16 223,3 0 1536,20 42 298,-17-35 1963,-27-68-737,26 54 0,27 52-2077,-1-1 19,-33-68 679,7 10 0,9 9 0,-4 2 0,46 141 0,-40-77 1377,1 18-1923,-20-65 277,62 280-1862,-85-358 2175,1 5 184,-2 1-1,3 68 1,-9-80 316,2 0 1,0 0-1,9 40 0,-7-44-535,-1 0 0,0 0-1,-2 0 1,-1 0 0,-3 39 0,-3-17-14,-22 76-1,23-100 9,-6 24-45,-2-1 1,-1-1-1,-37 73 0,2-24-1407,23-40 1576,-62 89 1,33-59-128,-12 16 0,-168 234-65,223-311-478,-174 245-5870,120-180 6670,-4-3 3489,-88 79-586,61-66-1944,69-69-1426,-47 35 0,-8 5-84,-103 87 294,34-29 0,88-67 178,-70 81 1,100-97-90,2 1 1,2 2-1,-32 60 0,47-76-89,-73 148 0,74-142 0,1 2 0,2 0 0,-9 48 0,-8 74 0,17-96 0,5-33 0,-2 38 0,1 6-447,-4 0 0,-25 89-1,10-31 167,18-80 111,-28 92 0,25-111-868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10:03:32.131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3553 3 24575,'-30'0'0,"20"-1"0,0 0 0,-1 1 0,1 0 0,0 1 0,0 0 0,0 0 0,0 1 0,0 1 0,0 0 0,0 0 0,-9 5 0,-13 13 0,2 1 0,-29 26 0,-71 56 0,-165 133 0,-98 32 0,168-127 0,159-102 0,-95 76 0,16-3 0,105-76 0,2 2 0,2 1 0,2 2 0,1 2 0,-42 74 0,48-72-525,2 1-1,3 1 0,1 1 1,-15 56-1,14-26 908,9-39 35,2 0-1,2 1 0,-5 63 1,1-18-494,8-60-371,-2 37 0,5 499-536,4-286 765,-2-243 219,-1 22 0,2 0 0,14 84 0,38 146 0,8-28 1940,-13-50-1124,-24-121-816,7 36 0,-3 9 0,-17-76 0,-6-33 0,-1 0 0,2 34 0,-7 307 0,0-346 0,0 0 0,-2 0 0,0 0 0,-1 0 0,0-1 0,-11 24 0,4-13 0,-2-1 0,0-1 0,-19 26 0,-14 9 0,-2-2 0,-95 88 0,-11-22 0,119-98 0,-123 76 0,48-34 0,1-1 0,74-48 0,0 2 0,1 2 0,2 1 0,-50 46 0,58-43 0,-35 50 0,23-18 0,-48 103 0,54-99 0,11-18 0,1 2 0,-19 89 0,4-16 0,24-84 0,-7 53 0,7-32 0,-50 279 0,36-243 0,-3 21 0,-5 43 0,20-101 0,6-35 0,1 1 0,-2 33 0,5-23 0,2-1 0,1 1 0,1-1 0,8 36 0,-3-24-1365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18:06:56.898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8362 2384 24575,'-7'0'0,"1"-1"0,-1 0 0,1 0 0,0-1 0,-1 0 0,1 0 0,0 0 0,-9-5 0,-48-31 0,21 11 0,-67-39 27,64 36-101,-79-37 0,81 47-231,-78-50 1,-32-15-2544,82 48 1978,-219-110-208,61 32 323,25 21 755,-90-47-378,208 101-937,-255-103 1146,-513-190-4581,810 318 4750,-514-166 0,65 32-510,-84 5 503,446 114-308,-1073-218-1313,798 200 1693,231 31-63,16 0 703,-194-24 25,65 18 462,-3 24 2788,97 2-4004,-159-3 5680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18:23:07.150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1 2327 24575,'0'-3'0,"0"1"0,1 0 0,0-1 0,0 1 0,-1 0 0,1-1 0,1 1 0,-1 0 0,0 0 0,0 0 0,1 0 0,3-4 0,25-25 0,-18 20 0,135-121 0,-5 6 0,-131 115 0,2 2 0,24-16 0,-1 0 0,44-29 0,118-59 0,-109 74 0,-34 16 0,96-29 0,-50 19 0,-17 6-676,98-19 0,-137 35 672,-30 6 60,1 1 0,22-3 0,61-10 791,-31 4-506,-10 0-341,-39 8 0,0 1 0,27-2 0,60-8 0,-71 8 0,50-3 0,-61 8 0,50-11 0,-49 6 0,49-2 0,520 6 0,-285 4 0,821-2 0,-1094 2 0,59 10 0,15 2 0,374-12 0,-250-4 0,-144 4 0,102-5 0,-79-14 0,-58 7 0,-2-3 0,11-1 0,130-17 0,-123 20 0,-30 4 0,74-3 0,-78 8 0,0-2 0,39-9 0,-29 5 0,85-26 0,-68 16 0,-32 7 0,0-1 0,0-1 0,42-26 0,-40 21 0,1 1 0,42-15 0,107-38 0,-112 41 0,-41 18 0,45-24 0,-50 22 0,45-15 0,-44 18 0,47-24 0,28-16 0,-73 38 0,0-2 0,-1-1 0,42-29 0,-46 28 0,0 1 0,0 1 0,32-13 0,-4 2 0,10-6 0,101-56 0,-19 11 0,-86 47 0,54-36 0,-62 33 0,98-46 0,4 10 0,-148 66 0,39-21 0,90-34 0,-77 43 0,73-10 0,-70 11 0,-41 8 0,1 1 0,27-3 0,15 7 246,-43 1-515,-1-1 1,1-1-1,-1 0 1,1-2-1,19-4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18:23:13.321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14717 59 24575,'-426'0'0,"398"-2"-81,0 0 0,-33-8-1,31 4-122,-48-3-1,44 8 107,-16 1 16,-92-15 0,79 7-113,-1 3 0,-120 5 0,71 2 121,-508-2-1887,593 1 734,0 2-1,-33 7 0,31-4 957,-48 3 0,37-6 269,1 3 0,0 1 1,-45 15-1,21-6-82,-101 27-120,-217 75 5408,350-108-5581,-225 92 801,-80 40-5343,275-116 4875,36-17 4,1 2 0,-28 17 1,-74 41 39,29-17 0,-196 121 0,102-47-27,-29 17 2566,164-108-1240,-58 48 0,1-2-11,0 7-1285,37-26-1,-345 283 624,375-306-607,-107 103-1810,74-73 1262,-99 98-1803,148-136 2021,-61 47 0,1-1 1764,50-42-1025,-91 60 1,88-66-178,1 2 0,-43 40 0,56-45 657,-42 28 1,44-33-634,-12 4-35,0-1 0,-66 28 0,11-6-3,10-10-237,57-26 0,-40 22 0,45-21-124,0-1 0,-1-1-1,-48 11 1,12-3-278,-133 32-144,126-34 525,-91 13 21,122-23 269,-1-2 0,-56-2 1,-24 1 308,29 12-446,59-8-495,-51 3-1,-460-8-505,260-3 632,230 2 439,0 3 0,-69 11 0,51-5-1159,0-4-1,-132-5 1,75-3 391,-465 3 2891,555 2-2297,-62 11 0,59-7-4,-44 2 1,29-7 9,3-1 62,1 3 0,-54 9 0,66-7-96,0-1 0,-59-3 0,-16 1 0,23 11 0,59-7 0,-49 3 0,33-7 415,-77 12 1,-2 1 220,-4-1-242,-41 16-394,-27-3 0,150-18 0,-216 44 0,169-26 0,-36 7 0,84-22 0,-87 33 0,28-7 0,21-7 0,-92 47 0,87-36 0,50-22 0,-68 47 0,69-41 0,-60 30 0,55-32 0,-48 33 0,37-22 0,-85 57 0,-51 31 0,-5 15 0,105-71 0,23-18 0,-92 88 0,86-66-1365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18:28:36.891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0 2473 24575,'1'-8'0,"0"0"0,0 0 0,1 0 0,0 0 0,5-11 0,4-21 0,-4 8 0,2 1 0,1 0 0,1 1 0,2 0 0,1 1 0,1 0 0,2 2 0,0-1 0,2 2 0,1 0 0,1 2 0,26-24 0,15-16 0,-37 36 0,47-39 0,-24 28 0,-24 18 0,0 1 0,56-32 0,73-45 41,15-7-246,-72 58-1226,77-43 842,-133 67 700,2 2 0,81-26 0,-73 29 107,83-41 0,-80 32-127,1 3 0,80-22 0,17-7-96,-75 30-620,-24 9 368,76-19 257,-47 8 357,2 3 0,88-11 0,-118 27-357,-30 3 0,0-1 0,27-6 0,-20 2 12,0 2 1,39-2-1,38-6-200,-57 4 51,1 3 0,51-1 0,105 8-237,-69 2 278,534-3-2884,-627 2 2893,67 12-1,16 1 122,64 6-34,-87-8 0,53 17 0,-109-19 0,99 11 0,-106-18 0,57 13 0,-48-7 0,225 45 1966,-37-11-2920,-194-36 887,54 17 0,13 3-132,410 115 1834,-353-89-1545,202 72-215,-212-79-232,-10-3-2418,42 16-592,-80-27 3265,-44-11 243,91 25 1958,41 7 287,-70-16-2088,27 3 528,-105-28-610,-33-8-238,0 0 0,25 2 0,1 0 764,0 2 0,73 24 1,-68-18-92,79 15 0,66 6-647,-1-2-1046,-115-22 1042,65 7 0,-18-3 490,-85-9-214,56 3 0,344-10-276,-205-1 0,-205-1 0,1-2 0,-1-1 0,53-15 0,-44 10 0,49-7 0,-19 5 0,0-2 0,0-4 0,130-52 0,-56 14-286,-49 21-241,-2-4 1,120-69-1,-94 43 65,-57 33 459,266-167-128,-236 140 39,351-219-147,-26-7 1533,-290 197-1036,-12 2 261,48-32-1494,33-12 975,-110 72 566,2 5 0,176-80-1,-127 89-565,-32 12 0,-84 26 0,0 2 0,1 0 0,-1 1 0,1 1 0,0 1 0,25 2 0,-23 0 0,0-1 0,0-2 0,0 0 0,36-8 0,21-7-1365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18:28:40.343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18307 2446 24575,'-5'-1'0,"-1"1"0,1-1 0,-1 0 0,1-1 0,0 1 0,0-1 0,-1 0 0,1-1 0,0 1 0,1-1 0,-1 0 0,0 0 0,1 0 0,0-1 0,0 1 0,0-1 0,-5-6 0,-7-10 0,1 0 0,-21-37 0,9 13 0,-39-54 0,-89-125 0,93 144-193,-27-39-163,37 47-450,-3 2 0,-83-81 0,44 53 683,30 31 461,-120-100-1,95 88-904,4 2-310,-362-267 378,394 306 518,-28-22 19,53 37 416,-2 1-1,0 2 1,-44-20 0,-18-12 583,-26-12-1637,27 15 570,26 16 864,-92-34 0,65 30-423,41 17-411,-64-15 0,27 16 0,-101-8 0,116 12 0,51 8 0,0 2 0,-23-2 0,-343 4 0,197 4 0,171-1-117,0 1 0,0 1-1,-24 7 1,21-5-69,-43 5 1,31-6 185,-45 11 0,2-1 0,39-6-14,-58 18 0,16-3 182,-64 16 202,-71 15-40,181-48-330,24-5 0,1 1 0,-1 0 0,0 1 0,0 0 0,1 1 0,0 0 0,-16 9 0,0 1 0,0-1 0,-1-2 0,-1 0 0,-39 9 0,-14 6 0,-26 9 0,-40 16 0,93-28 29,-61 21-222,-262 78-3054,257-87 3738,-1-5-1,-145 16 1,-15-1-203,138-20-13,77-13-275,27-4 0,-69 5 0,63-12-80,0 0-202,-72 10-1,11 2-377,-1-5 0,-155-9-1,108-1 145,-13 2-1942,-220 0 2415,332-2 454,-65-12-1,-42-2-2017,136 15 1571,-10 1-171,-1-2 1,-43-8-1,36 2 250,-31-8 280,-1 4 1,-91-4 0,116 13 72,-53-10 1,-27-2 916,59 8-301,-81-19 0,84 13-1849,-89-6 0,122 15 410,-1-1 0,-59-18-1,56 13 132,-67-9 0,41 9 825,-106-29-1,109 22-228,-120-15-1,125 24-68,-64-16 0,-52-7 215,-15-1 2210,127 24-3423,-68-18-1,81 15 60,-1 1 0,-84-4 0,96 11 1324,-52-10 1,52 7 229,-51-3 0,-525 8-317,295 3-977,198-4 352,-136 4 220,160 13-493,63-8 341,-36 2 1,-52 8 27,-5 0 0,97-14 0,0 1 0,0 2 0,-36 12 0,32-8 0,0-2 0,-37 5 0,23-6 0,0 3 0,-62 21 0,56-15 0,-73 12 0,84-19-524,0 2 1,-49 18 0,14-3-242,-160 56-410,89-29 804,87-33 484,25-9 322,-45 20 0,-187 83 1458,105-30-2117,-58 34 224,-172 123-45,260-157 140,-137 113-940,207-148 721,-176 149-149,112-90-388,-30 24 59,25-24 1502,-3 1 27,-108 87 615,187-147-373,40-34-1135,1 2 0,0 0 0,-13 21 0,-18 19-58,27-32 600,1 0 0,-19 36 0,3 12-1941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18:28:36.891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0 2473 24575,'1'-8'0,"0"0"0,0 0 0,1 0 0,0 0 0,5-11 0,4-21 0,-4 8 0,2 1 0,1 0 0,1 1 0,2 0 0,1 1 0,1 0 0,2 2 0,0-1 0,2 2 0,1 0 0,1 2 0,26-24 0,15-16 0,-37 36 0,47-39 0,-24 28 0,-24 18 0,0 1 0,56-32 0,73-45 41,15-7-246,-72 58-1226,77-43 842,-133 67 700,2 2 0,81-26 0,-73 29 107,83-41 0,-80 32-127,1 3 0,80-22 0,17-7-96,-75 30-620,-24 9 368,76-19 257,-47 8 357,2 3 0,88-11 0,-118 27-357,-30 3 0,0-1 0,27-6 0,-20 2 12,0 2 1,39-2-1,38-6-200,-57 4 51,1 3 0,51-1 0,105 8-237,-69 2 278,534-3-2884,-627 2 2893,67 12-1,16 1 122,64 6-34,-87-8 0,53 17 0,-109-19 0,99 11 0,-106-18 0,57 13 0,-48-7 0,225 45 1966,-37-11-2920,-194-36 887,54 17 0,13 3-132,410 115 1834,-353-89-1545,202 72-215,-212-79-232,-10-3-2418,42 16-592,-80-27 3265,-44-11 243,91 25 1958,41 7 287,-70-16-2088,27 3 528,-105-28-610,-33-8-238,0 0 0,25 2 0,1 0 764,0 2 0,73 24 1,-68-18-92,79 15 0,66 6-647,-1-2-1046,-115-22 1042,65 7 0,-18-3 490,-85-9-214,56 3 0,344-10-276,-205-1 0,-205-1 0,1-2 0,-1-1 0,53-15 0,-44 10 0,49-7 0,-19 5 0,0-2 0,0-4 0,130-52 0,-56 14-286,-49 21-241,-2-4 1,120-69-1,-94 43 65,-57 33 459,266-167-128,-236 140 39,351-219-147,-26-7 1533,-290 197-1036,-12 2 261,48-32-1494,33-12 975,-110 72 566,2 5 0,176-80-1,-127 89-565,-32 12 0,-84 26 0,0 2 0,1 0 0,-1 1 0,1 1 0,0 1 0,25 2 0,-23 0 0,0-1 0,0-2 0,0 0 0,36-8 0,21-7-1365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18:28:40.343"/>
    </inkml:context>
    <inkml:brush xml:id="br0">
      <inkml:brushProperty name="width" value="0.35" units="cm"/>
      <inkml:brushProperty name="height" value="0.35" units="cm"/>
      <inkml:brushProperty name="color" value="#A76A34"/>
    </inkml:brush>
  </inkml:definitions>
  <inkml:trace contextRef="#ctx0" brushRef="#br0">13879 1855 24575,'-4'-1'0,"0"1"0,0-1 0,0 0 0,0 0 0,0 0 0,0 0 0,0-1 0,0 0 0,0 0 0,1 0 0,-1 0 0,0-1 0,1 1 0,0-1 0,0 1 0,0-1 0,-3-5 0,-7-7 0,2 0 0,-16-28 0,6 9 0,-29-40 0,-67-95 0,70 109-193,-21-29-163,29 35-450,-3 1 0,-63-60 0,34 39 683,23 24 461,-92-76-1,73 67-904,2 2-310,-274-203 378,299 232 518,-21-17 19,40 28 416,-2 1-1,0 2 1,-33-16 0,-14-8 583,-19-10-1637,20 11 570,20 13 864,-70-26 0,49 23-423,31 12-411,-48-10 0,20 11 0,-76-6 0,88 10 0,38 5 0,0 2 0,-17-1 0,-260 2 0,149 4 0,130-2-117,0 2 0,0 0-1,-19 6 1,17-5-69,-33 5 1,23-5 185,-33 8 0,1 0 0,29-5-14,-44 14 0,13-3 182,-49 13 202,-54 11-40,138-37-330,17-3 0,2 1 0,-1-1 0,-1 1 0,1 1 0,0 0 0,1 0 0,-13 7 0,0 0 0,1 0 0,-2-2 0,0 1 0,-30 6 0,-10 5 0,-20 6 0,-31 13 0,71-22 29,-46 17-222,-199 58-3054,195-65 3738,-1-5-1,-109 13 1,-12-1-203,104-15-13,59-10-275,21-3 0,-53 4 0,48-9-80,0 0-202,-55 7-1,9 2-377,-2-4 0,-116-7-1,81 0 145,-10 1-1942,-166 0 2415,251-2 454,-49-8-1,-31-2-2017,102 11 1571,-7 1-171,-2-2 1,-31-5-1,26 1 250,-22-6 280,-2 2 1,-69-2 0,89 10 72,-41-8 1,-20-1 916,44 5-301,-61-13 0,64 9-1849,-68-5 0,93 12 410,-1 0 0,-45-15-1,42 11 132,-50-8 0,31 8 825,-80-23-1,82 17-228,-91-11-1,95 18-68,-48-12 0,-40-6 215,-11 0 2210,96 18-3423,-52-14-1,62 12 60,-1 0 0,-63-2 0,72 7 1324,-39-7 1,39 6 229,-39-3 0,-397 6-317,223 3-977,150-4 352,-103 4 220,122 9-493,47-5 341,-27 0 1,-40 7 27,-3 0 0,73-11 0,1 1 0,-1 2 0,-27 9 0,24-7 0,0-1 0,-27 4 0,16-5 0,1 3 0,-48 16 0,43-12 0,-55 9 0,64-14-524,-1 1 1,-37 14 0,11-2-242,-121 42-410,67-22 804,66-25 484,19-6 322,-35 14 0,-141 64 1458,80-24-2117,-44 27 224,-131 92-45,198-118 140,-105 85-940,158-111 721,-134 112-149,85-68-388,-23 18 59,19-18 1502,-2 0 27,-82 67 615,142-112-373,30-26-1135,1 2 0,0 0 0,-10 16 0,-14 14-58,21-24 600,0 0 0,-13 27 0,1 10-1941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87473-2B76-4D5A-BEF3-9E99A87975C1}" type="datetimeFigureOut">
              <a:rPr lang="id-ID" smtClean="0"/>
              <a:t>17/11/2024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E1F3D-573F-4F7C-AE46-E8075F516CE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624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52239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78D340-039B-485C-B569-CAB8EAE8C39A}"/>
              </a:ext>
            </a:extLst>
          </p:cNvPr>
          <p:cNvSpPr/>
          <p:nvPr userDrawn="1"/>
        </p:nvSpPr>
        <p:spPr>
          <a:xfrm>
            <a:off x="0" y="3952669"/>
            <a:ext cx="5966776" cy="2905331"/>
          </a:xfrm>
          <a:prstGeom prst="rect">
            <a:avLst/>
          </a:prstGeom>
          <a:solidFill>
            <a:srgbClr val="DA9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34224-9D60-4EE8-B7BC-35CADE64F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6776" y="0"/>
            <a:ext cx="5603978" cy="39526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0778609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565FA9A-0C01-4047-8C45-27B8686D36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42260"/>
            <a:ext cx="4724400" cy="4015740"/>
          </a:xfrm>
          <a:custGeom>
            <a:avLst/>
            <a:gdLst>
              <a:gd name="connsiteX0" fmla="*/ 3276600 w 9144000"/>
              <a:gd name="connsiteY0" fmla="*/ 0 h 7772400"/>
              <a:gd name="connsiteX1" fmla="*/ 9144000 w 9144000"/>
              <a:gd name="connsiteY1" fmla="*/ 5867400 h 7772400"/>
              <a:gd name="connsiteX2" fmla="*/ 8880213 w 9144000"/>
              <a:gd name="connsiteY2" fmla="*/ 7612185 h 7772400"/>
              <a:gd name="connsiteX3" fmla="*/ 8826003 w 9144000"/>
              <a:gd name="connsiteY3" fmla="*/ 7772400 h 7772400"/>
              <a:gd name="connsiteX4" fmla="*/ 0 w 9144000"/>
              <a:gd name="connsiteY4" fmla="*/ 7772400 h 7772400"/>
              <a:gd name="connsiteX5" fmla="*/ 0 w 9144000"/>
              <a:gd name="connsiteY5" fmla="*/ 999547 h 7772400"/>
              <a:gd name="connsiteX6" fmla="*/ 234140 w 9144000"/>
              <a:gd name="connsiteY6" fmla="*/ 849443 h 7772400"/>
              <a:gd name="connsiteX7" fmla="*/ 3276600 w 9144000"/>
              <a:gd name="connsiteY7" fmla="*/ 0 h 777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7772400">
                <a:moveTo>
                  <a:pt x="3276600" y="0"/>
                </a:moveTo>
                <a:cubicBezTo>
                  <a:pt x="6517076" y="0"/>
                  <a:pt x="9144000" y="2626924"/>
                  <a:pt x="9144000" y="5867400"/>
                </a:cubicBezTo>
                <a:cubicBezTo>
                  <a:pt x="9144000" y="6474989"/>
                  <a:pt x="9051647" y="7061008"/>
                  <a:pt x="8880213" y="7612185"/>
                </a:cubicBezTo>
                <a:lnTo>
                  <a:pt x="8826003" y="7772400"/>
                </a:lnTo>
                <a:lnTo>
                  <a:pt x="0" y="7772400"/>
                </a:lnTo>
                <a:lnTo>
                  <a:pt x="0" y="999547"/>
                </a:lnTo>
                <a:lnTo>
                  <a:pt x="234140" y="849443"/>
                </a:lnTo>
                <a:cubicBezTo>
                  <a:pt x="1121273" y="310408"/>
                  <a:pt x="2162687" y="0"/>
                  <a:pt x="32766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5733693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34224-9D60-4EE8-B7BC-35CADE64F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67600" y="919215"/>
            <a:ext cx="4724400" cy="50123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39696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35B9CA-1264-4DF8-946C-682E096543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0842" y="2"/>
            <a:ext cx="4621159" cy="4680155"/>
          </a:xfrm>
          <a:custGeom>
            <a:avLst/>
            <a:gdLst>
              <a:gd name="connsiteX0" fmla="*/ 971560 w 6931739"/>
              <a:gd name="connsiteY0" fmla="*/ 0 h 7020233"/>
              <a:gd name="connsiteX1" fmla="*/ 6931739 w 6931739"/>
              <a:gd name="connsiteY1" fmla="*/ 0 h 7020233"/>
              <a:gd name="connsiteX2" fmla="*/ 6931739 w 6931739"/>
              <a:gd name="connsiteY2" fmla="*/ 6118733 h 7020233"/>
              <a:gd name="connsiteX3" fmla="*/ 6871409 w 6931739"/>
              <a:gd name="connsiteY3" fmla="*/ 6166144 h 7020233"/>
              <a:gd name="connsiteX4" fmla="*/ 4299155 w 6931739"/>
              <a:gd name="connsiteY4" fmla="*/ 7020233 h 7020233"/>
              <a:gd name="connsiteX5" fmla="*/ 0 w 6931739"/>
              <a:gd name="connsiteY5" fmla="*/ 2721078 h 7020233"/>
              <a:gd name="connsiteX6" fmla="*/ 734228 w 6931739"/>
              <a:gd name="connsiteY6" fmla="*/ 317380 h 702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1739" h="7020233">
                <a:moveTo>
                  <a:pt x="971560" y="0"/>
                </a:moveTo>
                <a:lnTo>
                  <a:pt x="6931739" y="0"/>
                </a:lnTo>
                <a:lnTo>
                  <a:pt x="6931739" y="6118733"/>
                </a:lnTo>
                <a:lnTo>
                  <a:pt x="6871409" y="6166144"/>
                </a:lnTo>
                <a:cubicBezTo>
                  <a:pt x="6154127" y="6702567"/>
                  <a:pt x="5263738" y="7020233"/>
                  <a:pt x="4299155" y="7020233"/>
                </a:cubicBezTo>
                <a:cubicBezTo>
                  <a:pt x="1924797" y="7020233"/>
                  <a:pt x="0" y="5095436"/>
                  <a:pt x="0" y="2721078"/>
                </a:cubicBezTo>
                <a:cubicBezTo>
                  <a:pt x="0" y="1830694"/>
                  <a:pt x="270675" y="1003529"/>
                  <a:pt x="734228" y="31738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134483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068D2E6-C3EE-402F-ABEB-5DB4A15B14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4050890"/>
          </a:xfrm>
          <a:custGeom>
            <a:avLst/>
            <a:gdLst>
              <a:gd name="connsiteX0" fmla="*/ 0 w 9144000"/>
              <a:gd name="connsiteY0" fmla="*/ 0 h 6076335"/>
              <a:gd name="connsiteX1" fmla="*/ 8131257 w 9144000"/>
              <a:gd name="connsiteY1" fmla="*/ 0 h 6076335"/>
              <a:gd name="connsiteX2" fmla="*/ 9144000 w 9144000"/>
              <a:gd name="connsiteY2" fmla="*/ 1012743 h 6076335"/>
              <a:gd name="connsiteX3" fmla="*/ 9144000 w 9144000"/>
              <a:gd name="connsiteY3" fmla="*/ 6076335 h 6076335"/>
              <a:gd name="connsiteX4" fmla="*/ 1012743 w 9144000"/>
              <a:gd name="connsiteY4" fmla="*/ 6076335 h 6076335"/>
              <a:gd name="connsiteX5" fmla="*/ 0 w 9144000"/>
              <a:gd name="connsiteY5" fmla="*/ 5063592 h 607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076335">
                <a:moveTo>
                  <a:pt x="0" y="0"/>
                </a:moveTo>
                <a:lnTo>
                  <a:pt x="8131257" y="0"/>
                </a:lnTo>
                <a:cubicBezTo>
                  <a:pt x="8690580" y="0"/>
                  <a:pt x="9144000" y="453420"/>
                  <a:pt x="9144000" y="1012743"/>
                </a:cubicBezTo>
                <a:lnTo>
                  <a:pt x="9144000" y="6076335"/>
                </a:lnTo>
                <a:lnTo>
                  <a:pt x="1012743" y="6076335"/>
                </a:lnTo>
                <a:cubicBezTo>
                  <a:pt x="453420" y="6076335"/>
                  <a:pt x="0" y="5622915"/>
                  <a:pt x="0" y="506359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908833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8922AC-9EF5-4291-966D-59DA2126FD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07110"/>
            <a:ext cx="6096000" cy="4050890"/>
          </a:xfrm>
          <a:custGeom>
            <a:avLst/>
            <a:gdLst>
              <a:gd name="connsiteX0" fmla="*/ 1012743 w 9144000"/>
              <a:gd name="connsiteY0" fmla="*/ 0 h 6076335"/>
              <a:gd name="connsiteX1" fmla="*/ 9144000 w 9144000"/>
              <a:gd name="connsiteY1" fmla="*/ 0 h 6076335"/>
              <a:gd name="connsiteX2" fmla="*/ 9144000 w 9144000"/>
              <a:gd name="connsiteY2" fmla="*/ 5063592 h 6076335"/>
              <a:gd name="connsiteX3" fmla="*/ 8131257 w 9144000"/>
              <a:gd name="connsiteY3" fmla="*/ 6076335 h 6076335"/>
              <a:gd name="connsiteX4" fmla="*/ 0 w 9144000"/>
              <a:gd name="connsiteY4" fmla="*/ 6076335 h 6076335"/>
              <a:gd name="connsiteX5" fmla="*/ 0 w 9144000"/>
              <a:gd name="connsiteY5" fmla="*/ 1012743 h 6076335"/>
              <a:gd name="connsiteX6" fmla="*/ 1012743 w 9144000"/>
              <a:gd name="connsiteY6" fmla="*/ 0 h 607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6076335">
                <a:moveTo>
                  <a:pt x="1012743" y="0"/>
                </a:moveTo>
                <a:lnTo>
                  <a:pt x="9144000" y="0"/>
                </a:lnTo>
                <a:lnTo>
                  <a:pt x="9144000" y="5063592"/>
                </a:lnTo>
                <a:cubicBezTo>
                  <a:pt x="9144000" y="5622915"/>
                  <a:pt x="8690580" y="6076335"/>
                  <a:pt x="8131257" y="6076335"/>
                </a:cubicBezTo>
                <a:lnTo>
                  <a:pt x="0" y="6076335"/>
                </a:lnTo>
                <a:lnTo>
                  <a:pt x="0" y="1012743"/>
                </a:lnTo>
                <a:cubicBezTo>
                  <a:pt x="0" y="453420"/>
                  <a:pt x="453420" y="0"/>
                  <a:pt x="101274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791499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FF5AA2A-5F0B-4D64-8EAD-2A86A1EFA9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0664" y="1461456"/>
            <a:ext cx="4241107" cy="3197385"/>
          </a:xfrm>
          <a:custGeom>
            <a:avLst/>
            <a:gdLst>
              <a:gd name="connsiteX0" fmla="*/ 4241107 w 4241107"/>
              <a:gd name="connsiteY0" fmla="*/ 0 h 3197385"/>
              <a:gd name="connsiteX1" fmla="*/ 4214981 w 4241107"/>
              <a:gd name="connsiteY1" fmla="*/ 3197385 h 3197385"/>
              <a:gd name="connsiteX2" fmla="*/ 1 w 4241107"/>
              <a:gd name="connsiteY2" fmla="*/ 2975317 h 3197385"/>
              <a:gd name="connsiteX3" fmla="*/ 0 w 4241107"/>
              <a:gd name="connsiteY3" fmla="*/ 470263 h 319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107" h="3197385">
                <a:moveTo>
                  <a:pt x="4241107" y="0"/>
                </a:moveTo>
                <a:lnTo>
                  <a:pt x="4214981" y="3197385"/>
                </a:lnTo>
                <a:lnTo>
                  <a:pt x="1" y="2975317"/>
                </a:lnTo>
                <a:cubicBezTo>
                  <a:pt x="1" y="2140299"/>
                  <a:pt x="0" y="1305281"/>
                  <a:pt x="0" y="470263"/>
                </a:cubicBezTo>
                <a:close/>
              </a:path>
            </a:pathLst>
          </a:custGeom>
          <a:pattFill prst="pct5">
            <a:fgClr>
              <a:srgbClr val="00B0F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9248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B1D5AB8-AD30-4BEC-9583-63998CBFE4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6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943F08-9345-4FF3-AE3D-56DA6E44B9C1}"/>
              </a:ext>
            </a:extLst>
          </p:cNvPr>
          <p:cNvSpPr/>
          <p:nvPr userDrawn="1"/>
        </p:nvSpPr>
        <p:spPr>
          <a:xfrm>
            <a:off x="6719660" y="857250"/>
            <a:ext cx="5143500" cy="5143500"/>
          </a:xfrm>
          <a:prstGeom prst="ellipse">
            <a:avLst/>
          </a:prstGeom>
          <a:solidFill>
            <a:srgbClr val="D9A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C554588-9676-423C-96F5-324F337ED9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24575" y="342900"/>
            <a:ext cx="5143500" cy="6172200"/>
          </a:xfrm>
          <a:prstGeom prst="rect">
            <a:avLst/>
          </a:prstGeom>
          <a:noFill/>
        </p:spPr>
        <p:txBody>
          <a:bodyPr/>
          <a:lstStyle>
            <a:lvl1pPr>
              <a:defRPr b="1"/>
            </a:lvl1pPr>
          </a:lstStyle>
          <a:p>
            <a:r>
              <a:rPr lang="id-ID" dirty="0"/>
              <a:t>IMG PNG FILE</a:t>
            </a:r>
          </a:p>
        </p:txBody>
      </p:sp>
    </p:spTree>
    <p:extLst>
      <p:ext uri="{BB962C8B-B14F-4D97-AF65-F5344CB8AC3E}">
        <p14:creationId xmlns:p14="http://schemas.microsoft.com/office/powerpoint/2010/main" val="79859186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30955F4-EF83-42BD-9356-BF5EF1EC01F6}"/>
              </a:ext>
            </a:extLst>
          </p:cNvPr>
          <p:cNvSpPr/>
          <p:nvPr userDrawn="1"/>
        </p:nvSpPr>
        <p:spPr>
          <a:xfrm>
            <a:off x="850106" y="973515"/>
            <a:ext cx="10491788" cy="5404456"/>
          </a:xfrm>
          <a:prstGeom prst="roundRect">
            <a:avLst>
              <a:gd name="adj" fmla="val 3251"/>
            </a:avLst>
          </a:prstGeom>
          <a:solidFill>
            <a:srgbClr val="D9A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F8BCBD47-B104-4A91-9EAE-DC8A2879F9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04900" y="1395224"/>
            <a:ext cx="4610100" cy="4561037"/>
          </a:xfrm>
          <a:prstGeom prst="rect">
            <a:avLst/>
          </a:prstGeom>
          <a:noFill/>
        </p:spPr>
        <p:txBody>
          <a:bodyPr/>
          <a:lstStyle>
            <a:lvl1pPr>
              <a:defRPr b="1"/>
            </a:lvl1pPr>
          </a:lstStyle>
          <a:p>
            <a:r>
              <a:rPr lang="id-ID" dirty="0"/>
              <a:t>IMG PNG FILE</a:t>
            </a:r>
          </a:p>
        </p:txBody>
      </p:sp>
    </p:spTree>
    <p:extLst>
      <p:ext uri="{BB962C8B-B14F-4D97-AF65-F5344CB8AC3E}">
        <p14:creationId xmlns:p14="http://schemas.microsoft.com/office/powerpoint/2010/main" val="101627897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D0D68C-9A77-4DB4-8877-95BA22C1BF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7750" y="1466849"/>
            <a:ext cx="3048000" cy="4905375"/>
          </a:xfrm>
          <a:prstGeom prst="roundRect">
            <a:avLst>
              <a:gd name="adj" fmla="val 11042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9D4F5D5-0DD6-4506-A16E-425356D2D1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1466849"/>
            <a:ext cx="3048000" cy="4905375"/>
          </a:xfrm>
          <a:prstGeom prst="roundRect">
            <a:avLst>
              <a:gd name="adj" fmla="val 11042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5D6CB9B-06DE-4639-B696-4E37C4B69B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96250" y="1466849"/>
            <a:ext cx="3048000" cy="4905375"/>
          </a:xfrm>
          <a:prstGeom prst="roundRect">
            <a:avLst>
              <a:gd name="adj" fmla="val 11042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368391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34224-9D60-4EE8-B7BC-35CADE64F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997527"/>
            <a:ext cx="5223164" cy="2798617"/>
          </a:xfrm>
          <a:prstGeom prst="roundRect">
            <a:avLst>
              <a:gd name="adj" fmla="val 11018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438DF1F-377F-451A-A829-159B9AB78D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4003964"/>
            <a:ext cx="3546764" cy="2182090"/>
          </a:xfrm>
          <a:prstGeom prst="roundRect">
            <a:avLst>
              <a:gd name="adj" fmla="val 11018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429764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AA5807-B6B6-40D7-91B4-ED282E8B75A0}"/>
              </a:ext>
            </a:extLst>
          </p:cNvPr>
          <p:cNvSpPr/>
          <p:nvPr userDrawn="1"/>
        </p:nvSpPr>
        <p:spPr>
          <a:xfrm>
            <a:off x="690965" y="534419"/>
            <a:ext cx="3775587" cy="3988420"/>
          </a:xfrm>
          <a:prstGeom prst="roundRect">
            <a:avLst>
              <a:gd name="adj" fmla="val 7921"/>
            </a:avLst>
          </a:prstGeom>
          <a:solidFill>
            <a:srgbClr val="DA9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34224-9D60-4EE8-B7BC-35CADE64F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1189" y="940819"/>
            <a:ext cx="4620752" cy="5382763"/>
          </a:xfrm>
          <a:prstGeom prst="roundRect">
            <a:avLst>
              <a:gd name="adj" fmla="val 548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175999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1F2D8B-1FC7-457C-9A64-EAC7442943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1536" y="856526"/>
            <a:ext cx="3477165" cy="2712585"/>
          </a:xfrm>
          <a:custGeom>
            <a:avLst/>
            <a:gdLst>
              <a:gd name="connsiteX0" fmla="*/ 333099 w 3923071"/>
              <a:gd name="connsiteY0" fmla="*/ 0 h 3060443"/>
              <a:gd name="connsiteX1" fmla="*/ 3589972 w 3923071"/>
              <a:gd name="connsiteY1" fmla="*/ 0 h 3060443"/>
              <a:gd name="connsiteX2" fmla="*/ 3923071 w 3923071"/>
              <a:gd name="connsiteY2" fmla="*/ 333099 h 3060443"/>
              <a:gd name="connsiteX3" fmla="*/ 3923071 w 3923071"/>
              <a:gd name="connsiteY3" fmla="*/ 2727344 h 3060443"/>
              <a:gd name="connsiteX4" fmla="*/ 3589972 w 3923071"/>
              <a:gd name="connsiteY4" fmla="*/ 3060443 h 3060443"/>
              <a:gd name="connsiteX5" fmla="*/ 333099 w 3923071"/>
              <a:gd name="connsiteY5" fmla="*/ 3060443 h 3060443"/>
              <a:gd name="connsiteX6" fmla="*/ 0 w 3923071"/>
              <a:gd name="connsiteY6" fmla="*/ 2727344 h 3060443"/>
              <a:gd name="connsiteX7" fmla="*/ 0 w 3923071"/>
              <a:gd name="connsiteY7" fmla="*/ 333099 h 3060443"/>
              <a:gd name="connsiteX8" fmla="*/ 333099 w 3923071"/>
              <a:gd name="connsiteY8" fmla="*/ 0 h 3060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3071" h="3060443">
                <a:moveTo>
                  <a:pt x="333099" y="0"/>
                </a:moveTo>
                <a:lnTo>
                  <a:pt x="3589972" y="0"/>
                </a:lnTo>
                <a:cubicBezTo>
                  <a:pt x="3773937" y="0"/>
                  <a:pt x="3923071" y="149134"/>
                  <a:pt x="3923071" y="333099"/>
                </a:cubicBezTo>
                <a:lnTo>
                  <a:pt x="3923071" y="2727344"/>
                </a:lnTo>
                <a:cubicBezTo>
                  <a:pt x="3923071" y="2911309"/>
                  <a:pt x="3773937" y="3060443"/>
                  <a:pt x="3589972" y="3060443"/>
                </a:cubicBezTo>
                <a:lnTo>
                  <a:pt x="333099" y="3060443"/>
                </a:lnTo>
                <a:cubicBezTo>
                  <a:pt x="149134" y="3060443"/>
                  <a:pt x="0" y="2911309"/>
                  <a:pt x="0" y="2727344"/>
                </a:cubicBezTo>
                <a:lnTo>
                  <a:pt x="0" y="333099"/>
                </a:lnTo>
                <a:cubicBezTo>
                  <a:pt x="0" y="149134"/>
                  <a:pt x="149134" y="0"/>
                  <a:pt x="333099" y="0"/>
                </a:cubicBezTo>
                <a:close/>
              </a:path>
            </a:pathLst>
          </a:custGeom>
          <a:pattFill prst="pct5">
            <a:fgClr>
              <a:srgbClr val="7F6DF3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B272F7AC-A338-4DCA-9691-6944BF67E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83794" y="3222523"/>
            <a:ext cx="3477165" cy="2712585"/>
          </a:xfrm>
          <a:custGeom>
            <a:avLst/>
            <a:gdLst>
              <a:gd name="connsiteX0" fmla="*/ 333099 w 3923071"/>
              <a:gd name="connsiteY0" fmla="*/ 0 h 3060443"/>
              <a:gd name="connsiteX1" fmla="*/ 3589972 w 3923071"/>
              <a:gd name="connsiteY1" fmla="*/ 0 h 3060443"/>
              <a:gd name="connsiteX2" fmla="*/ 3923071 w 3923071"/>
              <a:gd name="connsiteY2" fmla="*/ 333099 h 3060443"/>
              <a:gd name="connsiteX3" fmla="*/ 3923071 w 3923071"/>
              <a:gd name="connsiteY3" fmla="*/ 2727344 h 3060443"/>
              <a:gd name="connsiteX4" fmla="*/ 3589972 w 3923071"/>
              <a:gd name="connsiteY4" fmla="*/ 3060443 h 3060443"/>
              <a:gd name="connsiteX5" fmla="*/ 333099 w 3923071"/>
              <a:gd name="connsiteY5" fmla="*/ 3060443 h 3060443"/>
              <a:gd name="connsiteX6" fmla="*/ 0 w 3923071"/>
              <a:gd name="connsiteY6" fmla="*/ 2727344 h 3060443"/>
              <a:gd name="connsiteX7" fmla="*/ 0 w 3923071"/>
              <a:gd name="connsiteY7" fmla="*/ 333099 h 3060443"/>
              <a:gd name="connsiteX8" fmla="*/ 333099 w 3923071"/>
              <a:gd name="connsiteY8" fmla="*/ 0 h 3060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3071" h="3060443">
                <a:moveTo>
                  <a:pt x="333099" y="0"/>
                </a:moveTo>
                <a:lnTo>
                  <a:pt x="3589972" y="0"/>
                </a:lnTo>
                <a:cubicBezTo>
                  <a:pt x="3773937" y="0"/>
                  <a:pt x="3923071" y="149134"/>
                  <a:pt x="3923071" y="333099"/>
                </a:cubicBezTo>
                <a:lnTo>
                  <a:pt x="3923071" y="2727344"/>
                </a:lnTo>
                <a:cubicBezTo>
                  <a:pt x="3923071" y="2911309"/>
                  <a:pt x="3773937" y="3060443"/>
                  <a:pt x="3589972" y="3060443"/>
                </a:cubicBezTo>
                <a:lnTo>
                  <a:pt x="333099" y="3060443"/>
                </a:lnTo>
                <a:cubicBezTo>
                  <a:pt x="149134" y="3060443"/>
                  <a:pt x="0" y="2911309"/>
                  <a:pt x="0" y="2727344"/>
                </a:cubicBezTo>
                <a:lnTo>
                  <a:pt x="0" y="333099"/>
                </a:lnTo>
                <a:cubicBezTo>
                  <a:pt x="0" y="149134"/>
                  <a:pt x="149134" y="0"/>
                  <a:pt x="333099" y="0"/>
                </a:cubicBezTo>
                <a:close/>
              </a:path>
            </a:pathLst>
          </a:custGeom>
          <a:pattFill prst="pct5">
            <a:fgClr>
              <a:srgbClr val="7F6DF3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FE33FA1-D576-4DFC-92DA-6D2BBB1E1834}"/>
              </a:ext>
            </a:extLst>
          </p:cNvPr>
          <p:cNvSpPr/>
          <p:nvPr userDrawn="1"/>
        </p:nvSpPr>
        <p:spPr>
          <a:xfrm>
            <a:off x="9781868" y="0"/>
            <a:ext cx="2410132" cy="2800350"/>
          </a:xfrm>
          <a:custGeom>
            <a:avLst/>
            <a:gdLst>
              <a:gd name="connsiteX0" fmla="*/ 0 w 2410132"/>
              <a:gd name="connsiteY0" fmla="*/ 0 h 2800350"/>
              <a:gd name="connsiteX1" fmla="*/ 2410132 w 2410132"/>
              <a:gd name="connsiteY1" fmla="*/ 0 h 2800350"/>
              <a:gd name="connsiteX2" fmla="*/ 2410132 w 2410132"/>
              <a:gd name="connsiteY2" fmla="*/ 2800350 h 2800350"/>
              <a:gd name="connsiteX3" fmla="*/ 294326 w 2410132"/>
              <a:gd name="connsiteY3" fmla="*/ 2800350 h 2800350"/>
              <a:gd name="connsiteX4" fmla="*/ 0 w 2410132"/>
              <a:gd name="connsiteY4" fmla="*/ 2506024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132" h="2800350">
                <a:moveTo>
                  <a:pt x="0" y="0"/>
                </a:moveTo>
                <a:lnTo>
                  <a:pt x="2410132" y="0"/>
                </a:lnTo>
                <a:lnTo>
                  <a:pt x="2410132" y="2800350"/>
                </a:lnTo>
                <a:lnTo>
                  <a:pt x="294326" y="2800350"/>
                </a:lnTo>
                <a:cubicBezTo>
                  <a:pt x="131774" y="2800350"/>
                  <a:pt x="0" y="2668576"/>
                  <a:pt x="0" y="2506024"/>
                </a:cubicBezTo>
                <a:close/>
              </a:path>
            </a:pathLst>
          </a:custGeom>
          <a:solidFill>
            <a:srgbClr val="DA9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68484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685682-0F5A-4408-8F9E-CA9E6358D5A1}"/>
              </a:ext>
            </a:extLst>
          </p:cNvPr>
          <p:cNvSpPr/>
          <p:nvPr userDrawn="1"/>
        </p:nvSpPr>
        <p:spPr>
          <a:xfrm>
            <a:off x="0" y="0"/>
            <a:ext cx="5702710" cy="5734050"/>
          </a:xfrm>
          <a:prstGeom prst="rect">
            <a:avLst/>
          </a:prstGeom>
          <a:solidFill>
            <a:srgbClr val="DA9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47F316-B218-4A66-914C-F5188C3446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0874"/>
            <a:ext cx="5309419" cy="54002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263630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B15B102-6769-4BB0-86EE-DA9370B3404C}"/>
              </a:ext>
            </a:extLst>
          </p:cNvPr>
          <p:cNvSpPr/>
          <p:nvPr userDrawn="1"/>
        </p:nvSpPr>
        <p:spPr>
          <a:xfrm>
            <a:off x="0" y="5124450"/>
            <a:ext cx="12191999" cy="1720570"/>
          </a:xfrm>
          <a:prstGeom prst="rect">
            <a:avLst/>
          </a:prstGeom>
          <a:solidFill>
            <a:srgbClr val="DA9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2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0BAF65-9858-486D-BA1A-BDBA686162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00299" y="3149320"/>
            <a:ext cx="7391400" cy="3695700"/>
          </a:xfrm>
          <a:custGeom>
            <a:avLst/>
            <a:gdLst>
              <a:gd name="connsiteX0" fmla="*/ 5543551 w 11087100"/>
              <a:gd name="connsiteY0" fmla="*/ 0 h 5543550"/>
              <a:gd name="connsiteX1" fmla="*/ 11087100 w 11087100"/>
              <a:gd name="connsiteY1" fmla="*/ 5543550 h 5543550"/>
              <a:gd name="connsiteX2" fmla="*/ 0 w 11087100"/>
              <a:gd name="connsiteY2" fmla="*/ 5543550 h 5543550"/>
              <a:gd name="connsiteX3" fmla="*/ 5543551 w 11087100"/>
              <a:gd name="connsiteY3" fmla="*/ 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7100" h="5543550">
                <a:moveTo>
                  <a:pt x="5543551" y="0"/>
                </a:moveTo>
                <a:cubicBezTo>
                  <a:pt x="8605168" y="0"/>
                  <a:pt x="11087100" y="2481932"/>
                  <a:pt x="11087100" y="5543550"/>
                </a:cubicBezTo>
                <a:lnTo>
                  <a:pt x="0" y="5543550"/>
                </a:lnTo>
                <a:cubicBezTo>
                  <a:pt x="0" y="2481932"/>
                  <a:pt x="2481933" y="0"/>
                  <a:pt x="554355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877231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32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6" r:id="rId2"/>
    <p:sldLayoutId id="2147483649" r:id="rId3"/>
    <p:sldLayoutId id="2147483682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7" r:id="rId14"/>
    <p:sldLayoutId id="2147483669" r:id="rId15"/>
    <p:sldLayoutId id="2147483673" r:id="rId1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customXml" Target="../ink/ink1.xml"/><Relationship Id="rId1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customXml" Target="../ink/ink3.xml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customXml" Target="../ink/ink2.xml"/><Relationship Id="rId10" Type="http://schemas.openxmlformats.org/officeDocument/2006/relationships/image" Target="../media/image9.svg"/><Relationship Id="rId19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pn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12" Type="http://schemas.openxmlformats.org/officeDocument/2006/relationships/customXml" Target="../ink/ink5.xml"/><Relationship Id="rId17" Type="http://schemas.openxmlformats.org/officeDocument/2006/relationships/image" Target="../media/image16.png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16.svg"/><Relationship Id="rId10" Type="http://schemas.openxmlformats.org/officeDocument/2006/relationships/customXml" Target="../ink/ink4.xml"/><Relationship Id="rId4" Type="http://schemas.openxmlformats.org/officeDocument/2006/relationships/image" Target="../media/image8.png"/><Relationship Id="rId9" Type="http://schemas.openxmlformats.org/officeDocument/2006/relationships/image" Target="../media/image18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24.png"/><Relationship Id="rId2" Type="http://schemas.openxmlformats.org/officeDocument/2006/relationships/image" Target="../media/image4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11" Type="http://schemas.openxmlformats.org/officeDocument/2006/relationships/image" Target="../media/image16.sv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8.svg"/><Relationship Id="rId14" Type="http://schemas.openxmlformats.org/officeDocument/2006/relationships/customXml" Target="../ink/ink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8.xml"/><Relationship Id="rId18" Type="http://schemas.openxmlformats.org/officeDocument/2006/relationships/image" Target="../media/image22.pn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11" Type="http://schemas.openxmlformats.org/officeDocument/2006/relationships/image" Target="../media/image16.svg"/><Relationship Id="rId5" Type="http://schemas.openxmlformats.org/officeDocument/2006/relationships/image" Target="../media/image9.png"/><Relationship Id="rId15" Type="http://schemas.openxmlformats.org/officeDocument/2006/relationships/customXml" Target="../ink/ink9.xml"/><Relationship Id="rId10" Type="http://schemas.openxmlformats.org/officeDocument/2006/relationships/image" Target="../media/image17.png"/><Relationship Id="rId19" Type="http://schemas.openxmlformats.org/officeDocument/2006/relationships/image" Target="../media/image29.svg"/><Relationship Id="rId4" Type="http://schemas.openxmlformats.org/officeDocument/2006/relationships/image" Target="../media/image8.png"/><Relationship Id="rId9" Type="http://schemas.openxmlformats.org/officeDocument/2006/relationships/image" Target="../media/image18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2.png"/><Relationship Id="rId18" Type="http://schemas.openxmlformats.org/officeDocument/2006/relationships/customXml" Target="../ink/ink12.xml"/><Relationship Id="rId26" Type="http://schemas.openxmlformats.org/officeDocument/2006/relationships/customXml" Target="../ink/ink16.xml"/><Relationship Id="rId3" Type="http://schemas.openxmlformats.org/officeDocument/2006/relationships/image" Target="../media/image4.svg"/><Relationship Id="rId21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customXml" Target="../ink/ink11.xml"/><Relationship Id="rId17" Type="http://schemas.openxmlformats.org/officeDocument/2006/relationships/image" Target="../media/image27.png"/><Relationship Id="rId25" Type="http://schemas.openxmlformats.org/officeDocument/2006/relationships/image" Target="../media/image37.png"/><Relationship Id="rId2" Type="http://schemas.openxmlformats.org/officeDocument/2006/relationships/image" Target="../media/image9.png"/><Relationship Id="rId16" Type="http://schemas.openxmlformats.org/officeDocument/2006/relationships/image" Target="../media/image7.png"/><Relationship Id="rId20" Type="http://schemas.openxmlformats.org/officeDocument/2006/relationships/customXml" Target="../ink/ink13.xml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11" Type="http://schemas.openxmlformats.org/officeDocument/2006/relationships/image" Target="../media/image31.png"/><Relationship Id="rId24" Type="http://schemas.openxmlformats.org/officeDocument/2006/relationships/customXml" Target="../ink/ink15.xml"/><Relationship Id="rId5" Type="http://schemas.openxmlformats.org/officeDocument/2006/relationships/image" Target="../media/image4.png"/><Relationship Id="rId15" Type="http://schemas.openxmlformats.org/officeDocument/2006/relationships/image" Target="../media/image16.svg"/><Relationship Id="rId23" Type="http://schemas.openxmlformats.org/officeDocument/2006/relationships/image" Target="../media/image36.png"/><Relationship Id="rId28" Type="http://schemas.openxmlformats.org/officeDocument/2006/relationships/customXml" Target="../ink/ink17.xml"/><Relationship Id="rId10" Type="http://schemas.openxmlformats.org/officeDocument/2006/relationships/customXml" Target="../ink/ink10.xml"/><Relationship Id="rId19" Type="http://schemas.openxmlformats.org/officeDocument/2006/relationships/image" Target="../media/image34.png"/><Relationship Id="rId31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Relationship Id="rId14" Type="http://schemas.openxmlformats.org/officeDocument/2006/relationships/image" Target="../media/image15.png"/><Relationship Id="rId22" Type="http://schemas.openxmlformats.org/officeDocument/2006/relationships/customXml" Target="../ink/ink14.xml"/><Relationship Id="rId27" Type="http://schemas.openxmlformats.org/officeDocument/2006/relationships/image" Target="../media/image38.png"/><Relationship Id="rId30" Type="http://schemas.openxmlformats.org/officeDocument/2006/relationships/customXml" Target="../ink/ink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png"/><Relationship Id="rId18" Type="http://schemas.openxmlformats.org/officeDocument/2006/relationships/customXml" Target="../ink/ink21.xml"/><Relationship Id="rId26" Type="http://schemas.openxmlformats.org/officeDocument/2006/relationships/customXml" Target="../ink/ink25.xml"/><Relationship Id="rId3" Type="http://schemas.openxmlformats.org/officeDocument/2006/relationships/image" Target="../media/image4.svg"/><Relationship Id="rId21" Type="http://schemas.openxmlformats.org/officeDocument/2006/relationships/image" Target="../media/image45.png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17" Type="http://schemas.openxmlformats.org/officeDocument/2006/relationships/image" Target="../media/image43.png"/><Relationship Id="rId25" Type="http://schemas.openxmlformats.org/officeDocument/2006/relationships/image" Target="../media/image41.png"/><Relationship Id="rId2" Type="http://schemas.openxmlformats.org/officeDocument/2006/relationships/image" Target="../media/image9.png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11" Type="http://schemas.openxmlformats.org/officeDocument/2006/relationships/image" Target="../media/image16.svg"/><Relationship Id="rId24" Type="http://schemas.openxmlformats.org/officeDocument/2006/relationships/customXml" Target="../ink/ink24.xml"/><Relationship Id="rId5" Type="http://schemas.openxmlformats.org/officeDocument/2006/relationships/image" Target="../media/image4.png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10" Type="http://schemas.openxmlformats.org/officeDocument/2006/relationships/image" Target="../media/image15.png"/><Relationship Id="rId19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Relationship Id="rId14" Type="http://schemas.openxmlformats.org/officeDocument/2006/relationships/customXml" Target="../ink/ink19.xml"/><Relationship Id="rId22" Type="http://schemas.openxmlformats.org/officeDocument/2006/relationships/customXml" Target="../ink/ink23.xml"/><Relationship Id="rId27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11" Type="http://schemas.openxmlformats.org/officeDocument/2006/relationships/image" Target="../media/image16.svg"/><Relationship Id="rId5" Type="http://schemas.openxmlformats.org/officeDocument/2006/relationships/image" Target="../media/image4.png"/><Relationship Id="rId15" Type="http://schemas.openxmlformats.org/officeDocument/2006/relationships/image" Target="../media/image50.sv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3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11" Type="http://schemas.openxmlformats.org/officeDocument/2006/relationships/image" Target="../media/image16.sv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11" Type="http://schemas.openxmlformats.org/officeDocument/2006/relationships/image" Target="../media/image16.sv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50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6C4F12E8-F149-7ADA-8FD8-53B253F563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58291">
            <a:off x="5979908" y="2506195"/>
            <a:ext cx="621596" cy="6215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74633F-E45D-41EC-819E-15153464671A}"/>
              </a:ext>
            </a:extLst>
          </p:cNvPr>
          <p:cNvSpPr txBox="1"/>
          <p:nvPr/>
        </p:nvSpPr>
        <p:spPr>
          <a:xfrm>
            <a:off x="776909" y="1375127"/>
            <a:ext cx="7471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0" b="1" spc="-150" dirty="0">
                <a:solidFill>
                  <a:srgbClr val="A76A34"/>
                </a:solidFill>
                <a:latin typeface="Montserrat" panose="00000500000000000000" pitchFamily="2" charset="-52"/>
              </a:rPr>
              <a:t>Влияние кошек на человека</a:t>
            </a:r>
            <a:endParaRPr lang="id-ID" sz="6500" b="1" spc="-150" dirty="0">
              <a:solidFill>
                <a:srgbClr val="A76A34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3348694-31A6-8F9F-31EE-4D00FF9477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82254">
            <a:off x="5128972" y="1957727"/>
            <a:ext cx="1380508" cy="13695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7854F01-052E-FCFF-E290-A2D57090B3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62" y="1631283"/>
            <a:ext cx="5677958" cy="61462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CE443F-A5C7-4678-A393-4E4D69D3D643}"/>
              </a:ext>
            </a:extLst>
          </p:cNvPr>
          <p:cNvSpPr txBox="1"/>
          <p:nvPr/>
        </p:nvSpPr>
        <p:spPr>
          <a:xfrm>
            <a:off x="842223" y="1036573"/>
            <a:ext cx="3720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spc="300" dirty="0">
                <a:latin typeface="Montserrat" panose="00000500000000000000" pitchFamily="2" charset="-52"/>
                <a:ea typeface="Open Sans" pitchFamily="2" charset="0"/>
                <a:cs typeface="Open Sans" pitchFamily="2" charset="0"/>
              </a:rPr>
              <a:t>Индивидуальный проект</a:t>
            </a:r>
            <a:endParaRPr lang="id-ID" sz="1600" i="1" spc="300" dirty="0">
              <a:latin typeface="Montserrat" panose="00000500000000000000" pitchFamily="2" charset="-52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65F8D7A-9F45-EB91-9133-70BC5E1FD5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189951">
            <a:off x="10678020" y="259306"/>
            <a:ext cx="1200150" cy="119062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6604D7-33C7-E6C3-6BEC-2BC2154591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68075">
            <a:off x="-248191" y="-73514"/>
            <a:ext cx="1077723" cy="106917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A581C17-0C5F-06AF-FF12-C9DA4E161B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39458">
            <a:off x="1667533" y="2025104"/>
            <a:ext cx="1380508" cy="136954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5E1F5A0-F124-D611-3E7B-0BF5A7174783}"/>
              </a:ext>
            </a:extLst>
          </p:cNvPr>
          <p:cNvGrpSpPr/>
          <p:nvPr/>
        </p:nvGrpSpPr>
        <p:grpSpPr>
          <a:xfrm>
            <a:off x="842224" y="3560456"/>
            <a:ext cx="3047615" cy="476105"/>
            <a:chOff x="670945" y="4422385"/>
            <a:chExt cx="3047615" cy="47610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AC7B475-B8B0-4844-8726-8F359AFD736E}"/>
                </a:ext>
              </a:extLst>
            </p:cNvPr>
            <p:cNvSpPr/>
            <p:nvPr/>
          </p:nvSpPr>
          <p:spPr>
            <a:xfrm>
              <a:off x="670945" y="4422385"/>
              <a:ext cx="3047615" cy="476105"/>
            </a:xfrm>
            <a:prstGeom prst="roundRect">
              <a:avLst/>
            </a:prstGeom>
            <a:solidFill>
              <a:srgbClr val="A76A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500" b="1" dirty="0">
                  <a:solidFill>
                    <a:srgbClr val="E7D0AE"/>
                  </a:solidFill>
                  <a:latin typeface="Montserrat" panose="00000500000000000000" pitchFamily="2" charset="-52"/>
                  <a:ea typeface="Open Sans" pitchFamily="2" charset="0"/>
                  <a:cs typeface="Open Sans" pitchFamily="2" charset="0"/>
                </a:rPr>
                <a:t>  </a:t>
              </a:r>
              <a:r>
                <a:rPr lang="ru-RU" sz="1500" b="1" dirty="0">
                  <a:solidFill>
                    <a:schemeClr val="bg1"/>
                  </a:solidFill>
                  <a:latin typeface="Montserrat" panose="00000500000000000000" pitchFamily="2" charset="-52"/>
                  <a:ea typeface="Open Sans" pitchFamily="2" charset="0"/>
                  <a:cs typeface="Open Sans" pitchFamily="2" charset="0"/>
                </a:rPr>
                <a:t>Начать презентацию.</a:t>
              </a:r>
              <a:endParaRPr lang="id-ID" sz="1500" b="1" dirty="0">
                <a:solidFill>
                  <a:schemeClr val="bg1"/>
                </a:solidFill>
                <a:latin typeface="Montserrat" panose="00000500000000000000" pitchFamily="2" charset="-52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A1DA599-6137-1697-4929-5E42759F7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800000">
              <a:off x="3279399" y="4521923"/>
              <a:ext cx="277026" cy="277026"/>
            </a:xfrm>
            <a:prstGeom prst="rect">
              <a:avLst/>
            </a:prstGeom>
          </p:spPr>
        </p:pic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BC1E01A5-2E36-99E0-CB9B-86FD8C6723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6274" y="1442070"/>
            <a:ext cx="378426" cy="37842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928DCB29-B76A-C993-0035-F1492B2E97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09643">
            <a:off x="3741340" y="6262688"/>
            <a:ext cx="1200150" cy="119062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A814502-29FC-E8D6-866E-A2561DF67C3A}"/>
              </a:ext>
            </a:extLst>
          </p:cNvPr>
          <p:cNvSpPr txBox="1"/>
          <p:nvPr/>
        </p:nvSpPr>
        <p:spPr>
          <a:xfrm>
            <a:off x="776909" y="4283135"/>
            <a:ext cx="39920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spc="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Автор проекта:</a:t>
            </a:r>
          </a:p>
          <a:p>
            <a:r>
              <a:rPr lang="ru-RU" sz="1600" spc="200" dirty="0" smtClean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Москаленко Игорь Алексеевич</a:t>
            </a:r>
            <a:endParaRPr lang="ru-RU" sz="1600" spc="200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-52"/>
            </a:endParaRPr>
          </a:p>
          <a:p>
            <a:r>
              <a:rPr lang="ru-RU" sz="1600" spc="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Ученик </a:t>
            </a:r>
            <a:r>
              <a:rPr lang="ru-RU" sz="1600" spc="200" dirty="0" smtClean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9Б </a:t>
            </a:r>
            <a:r>
              <a:rPr lang="ru-RU" sz="1600" spc="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класса</a:t>
            </a:r>
          </a:p>
          <a:p>
            <a:endParaRPr lang="ru-RU" sz="1600" spc="200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-52"/>
            </a:endParaRPr>
          </a:p>
          <a:p>
            <a:r>
              <a:rPr lang="ru-RU" sz="1600" b="1" spc="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Руководитель проекта:</a:t>
            </a:r>
          </a:p>
          <a:p>
            <a:r>
              <a:rPr lang="ru-RU" sz="1600" spc="200" dirty="0" smtClean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Москаленко Игорь</a:t>
            </a:r>
            <a:endParaRPr lang="ru-RU" sz="1600" spc="200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DA3D5C3-5804-4E03-B41E-D645B3F52C2A}"/>
                  </a:ext>
                </a:extLst>
              </p14:cNvPr>
              <p14:cNvContentPartPr/>
              <p14:nvPr/>
            </p14:nvContentPartPr>
            <p14:xfrm>
              <a:off x="2604062" y="-426677"/>
              <a:ext cx="8172000" cy="1040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DA3D5C3-5804-4E03-B41E-D645B3F52C2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41062" y="-489677"/>
                <a:ext cx="8297640" cy="11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5EB3705-9F79-4F2E-3712-A7EB2B758056}"/>
                  </a:ext>
                </a:extLst>
              </p14:cNvPr>
              <p14:cNvContentPartPr/>
              <p14:nvPr/>
            </p14:nvContentPartPr>
            <p14:xfrm>
              <a:off x="11285102" y="6353563"/>
              <a:ext cx="1146960" cy="603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5EB3705-9F79-4F2E-3712-A7EB2B75805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22102" y="6290923"/>
                <a:ext cx="1272600" cy="72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0B8D89B-5636-0F62-D53D-ECC798F2DF12}"/>
                  </a:ext>
                </a:extLst>
              </p14:cNvPr>
              <p14:cNvContentPartPr/>
              <p14:nvPr/>
            </p14:nvContentPartPr>
            <p14:xfrm>
              <a:off x="-614338" y="6167803"/>
              <a:ext cx="3010320" cy="858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0B8D89B-5636-0F62-D53D-ECC798F2DF1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-676978" y="6104803"/>
                <a:ext cx="3135960" cy="984240"/>
              </a:xfrm>
              <a:prstGeom prst="rect">
                <a:avLst/>
              </a:prstGeom>
            </p:spPr>
          </p:pic>
        </mc:Fallback>
      </mc:AlternateContent>
      <p:pic>
        <p:nvPicPr>
          <p:cNvPr id="51" name="Graphic 50">
            <a:extLst>
              <a:ext uri="{FF2B5EF4-FFF2-40B4-BE49-F238E27FC236}">
                <a16:creationId xmlns:a16="http://schemas.microsoft.com/office/drawing/2014/main" id="{6E8F6F81-5D9D-E829-1A4F-70503127002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947940">
            <a:off x="5016089" y="3770966"/>
            <a:ext cx="914483" cy="9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26604D7-33C7-E6C3-6BEC-2BC21545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075">
            <a:off x="-184096" y="5776389"/>
            <a:ext cx="1498374" cy="148648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E347CEF-4052-EF14-F7C5-A47A8FB8C3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07526">
            <a:off x="11783600" y="785761"/>
            <a:ext cx="498473" cy="49451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23622A5-1728-5115-637A-48BFB6195F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07526">
            <a:off x="10871316" y="840024"/>
            <a:ext cx="498473" cy="49451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F1BB29B-94D4-698A-C22B-C1ECCAD987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07526">
            <a:off x="10529845" y="47523"/>
            <a:ext cx="498473" cy="49451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729F30A-61D9-BEEB-4BE9-76DA7FBE19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07526">
            <a:off x="9544346" y="-31308"/>
            <a:ext cx="498473" cy="4945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FA9D54A-77DD-F925-CEEF-E4C8559A7B8F}"/>
              </a:ext>
            </a:extLst>
          </p:cNvPr>
          <p:cNvGrpSpPr/>
          <p:nvPr/>
        </p:nvGrpSpPr>
        <p:grpSpPr>
          <a:xfrm>
            <a:off x="938322" y="2216930"/>
            <a:ext cx="4689171" cy="785825"/>
            <a:chOff x="776909" y="1033019"/>
            <a:chExt cx="4735396" cy="7858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74633F-E45D-41EC-819E-15153464671A}"/>
                </a:ext>
              </a:extLst>
            </p:cNvPr>
            <p:cNvSpPr txBox="1"/>
            <p:nvPr/>
          </p:nvSpPr>
          <p:spPr>
            <a:xfrm>
              <a:off x="776909" y="1033019"/>
              <a:ext cx="473539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b="1" spc="-150" dirty="0">
                  <a:latin typeface="Montserrat" panose="00000500000000000000" pitchFamily="2" charset="-52"/>
                </a:rPr>
                <a:t>Введение</a:t>
              </a:r>
              <a:endParaRPr lang="id-ID" sz="4500" b="1" spc="-150" dirty="0">
                <a:latin typeface="Montserrat" panose="00000500000000000000" pitchFamily="2" charset="-52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A581C17-0C5F-06AF-FF12-C9DA4E161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339458">
              <a:off x="1325868" y="1067157"/>
              <a:ext cx="735834" cy="72999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EB653E1-A742-4100-5BE1-79D26275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9900000">
              <a:off x="3076116" y="1132817"/>
              <a:ext cx="691516" cy="68602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9B658DE-1A9B-35F3-8A00-F6790AC410EF}"/>
              </a:ext>
            </a:extLst>
          </p:cNvPr>
          <p:cNvSpPr txBox="1"/>
          <p:nvPr/>
        </p:nvSpPr>
        <p:spPr>
          <a:xfrm>
            <a:off x="938417" y="3038874"/>
            <a:ext cx="5271883" cy="170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Кошки являются очень популярными домашними животными, но механизмы их благотворного влияния на людей все еще не полностью изучены наукой.</a:t>
            </a:r>
            <a:endParaRPr lang="en-ID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F5838B4-E340-0EEC-E6DF-DD971F2535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52015" y="2395691"/>
            <a:ext cx="454963" cy="4407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FB08D38-72FD-3169-1870-3CCC732C3857}"/>
                  </a:ext>
                </a:extLst>
              </p14:cNvPr>
              <p14:cNvContentPartPr/>
              <p14:nvPr/>
            </p14:nvContentPartPr>
            <p14:xfrm>
              <a:off x="-121880" y="-14720"/>
              <a:ext cx="3420360" cy="8377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FB08D38-72FD-3169-1870-3CCC732C38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84520" y="-77360"/>
                <a:ext cx="3546000" cy="9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DBB917E-FDA8-00D2-EEB8-D1C546A0A6BD}"/>
                  </a:ext>
                </a:extLst>
              </p14:cNvPr>
              <p14:cNvContentPartPr/>
              <p14:nvPr/>
            </p14:nvContentPartPr>
            <p14:xfrm>
              <a:off x="7402120" y="5546560"/>
              <a:ext cx="5298120" cy="1716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DBB917E-FDA8-00D2-EEB8-D1C546A0A6B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39480" y="5483920"/>
                <a:ext cx="5423760" cy="184176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4D2CFF64-6570-E634-6C28-A6D675BBCEF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735416">
            <a:off x="5343528" y="551425"/>
            <a:ext cx="1353450" cy="134270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36C85A0-13C1-D973-4CAC-2A18A9E5E31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47940">
            <a:off x="5609512" y="5029258"/>
            <a:ext cx="914483" cy="907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A6CF77-0C19-E915-BE29-E0EB88E9404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50" y="745174"/>
            <a:ext cx="5834433" cy="60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1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26604D7-33C7-E6C3-6BEC-2BC21545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576896">
            <a:off x="11022385" y="-290683"/>
            <a:ext cx="1498374" cy="148648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E347CEF-4052-EF14-F7C5-A47A8FB8C3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551044">
            <a:off x="2210097" y="6385414"/>
            <a:ext cx="498473" cy="49451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23622A5-1728-5115-637A-48BFB6195F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551044">
            <a:off x="1297813" y="6439677"/>
            <a:ext cx="498473" cy="49451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F1BB29B-94D4-698A-C22B-C1ECCAD987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551044">
            <a:off x="956342" y="5647176"/>
            <a:ext cx="498473" cy="49451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729F30A-61D9-BEEB-4BE9-76DA7FBE19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551044">
            <a:off x="-29157" y="5568345"/>
            <a:ext cx="498473" cy="49451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C50971-7A9E-9A3F-7CD8-A7F5FCDD9753}"/>
              </a:ext>
            </a:extLst>
          </p:cNvPr>
          <p:cNvGrpSpPr/>
          <p:nvPr/>
        </p:nvGrpSpPr>
        <p:grpSpPr>
          <a:xfrm>
            <a:off x="6086002" y="1694365"/>
            <a:ext cx="5834528" cy="1698466"/>
            <a:chOff x="6262162" y="1700039"/>
            <a:chExt cx="5834528" cy="16984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A9D54A-77DD-F925-CEEF-E4C8559A7B8F}"/>
                </a:ext>
              </a:extLst>
            </p:cNvPr>
            <p:cNvGrpSpPr/>
            <p:nvPr/>
          </p:nvGrpSpPr>
          <p:grpSpPr>
            <a:xfrm>
              <a:off x="6262162" y="1700039"/>
              <a:ext cx="4689171" cy="785825"/>
              <a:chOff x="776909" y="1033019"/>
              <a:chExt cx="4735396" cy="78582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74633F-E45D-41EC-819E-15153464671A}"/>
                  </a:ext>
                </a:extLst>
              </p:cNvPr>
              <p:cNvSpPr txBox="1"/>
              <p:nvPr/>
            </p:nvSpPr>
            <p:spPr>
              <a:xfrm>
                <a:off x="776909" y="1033019"/>
                <a:ext cx="4735396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500" b="1" spc="-150" dirty="0">
                    <a:latin typeface="Montserrat" panose="00000500000000000000" pitchFamily="2" charset="-52"/>
                  </a:rPr>
                  <a:t>Цель</a:t>
                </a:r>
                <a:endParaRPr lang="id-ID" sz="4500" b="1" spc="-150" dirty="0">
                  <a:latin typeface="Montserrat" panose="00000500000000000000" pitchFamily="2" charset="-52"/>
                </a:endParaRP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4A581C17-0C5F-06AF-FF12-C9DA4E161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339458">
                <a:off x="1325868" y="1067157"/>
                <a:ext cx="735834" cy="729993"/>
              </a:xfrm>
              <a:prstGeom prst="rect">
                <a:avLst/>
              </a:prstGeom>
            </p:spPr>
          </p:pic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FEB653E1-A742-4100-5BE1-79D262750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9900000">
                <a:off x="3076116" y="1132817"/>
                <a:ext cx="691516" cy="686027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B658DE-1A9B-35F3-8A00-F6790AC410EF}"/>
                </a:ext>
              </a:extLst>
            </p:cNvPr>
            <p:cNvSpPr txBox="1"/>
            <p:nvPr/>
          </p:nvSpPr>
          <p:spPr>
            <a:xfrm>
              <a:off x="6262257" y="2521983"/>
              <a:ext cx="5834433" cy="876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dirty="0">
                  <a:effectLst/>
                  <a:latin typeface="Montserrat" panose="00000500000000000000" pitchFamily="2" charset="-52"/>
                  <a:ea typeface="Times New Roman" panose="02020603050405020304" pitchFamily="18" charset="0"/>
                </a:rPr>
                <a:t>Провести теоретическое и практическое исследование влияния кошек на человека. </a:t>
              </a:r>
              <a:endParaRPr lang="en-ID" dirty="0">
                <a:latin typeface="Montserrat" panose="00000500000000000000" pitchFamily="2" charset="-52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F5838B4-E340-0EEC-E6DF-DD971F253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34563" y="1878800"/>
              <a:ext cx="454963" cy="440746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4D2CFF64-6570-E634-6C28-A6D675BBCE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58968">
            <a:off x="5170901" y="1115308"/>
            <a:ext cx="862619" cy="85577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36C85A0-13C1-D973-4CAC-2A18A9E5E31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931265">
            <a:off x="6595031" y="4966359"/>
            <a:ext cx="914483" cy="907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5220E-0620-B842-28F1-2836CBD0A89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5" y="702528"/>
            <a:ext cx="5949337" cy="564855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35E49B2-0A5F-46F7-90BA-1027BB555DDB}"/>
              </a:ext>
            </a:extLst>
          </p:cNvPr>
          <p:cNvGrpSpPr/>
          <p:nvPr/>
        </p:nvGrpSpPr>
        <p:grpSpPr>
          <a:xfrm>
            <a:off x="6086049" y="3689598"/>
            <a:ext cx="5834528" cy="1698466"/>
            <a:chOff x="6262162" y="1700039"/>
            <a:chExt cx="5834528" cy="16984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61586FF-C42D-A73B-9415-DCE444D57807}"/>
                </a:ext>
              </a:extLst>
            </p:cNvPr>
            <p:cNvGrpSpPr/>
            <p:nvPr/>
          </p:nvGrpSpPr>
          <p:grpSpPr>
            <a:xfrm>
              <a:off x="6262162" y="1700039"/>
              <a:ext cx="4689171" cy="785825"/>
              <a:chOff x="776909" y="1033019"/>
              <a:chExt cx="4735396" cy="78582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7B1D90D-7EBE-C043-9652-3F5E0015181A}"/>
                  </a:ext>
                </a:extLst>
              </p:cNvPr>
              <p:cNvSpPr txBox="1"/>
              <p:nvPr/>
            </p:nvSpPr>
            <p:spPr>
              <a:xfrm>
                <a:off x="776909" y="1033019"/>
                <a:ext cx="4735396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500" b="1" spc="-150" dirty="0">
                    <a:latin typeface="Montserrat" panose="00000500000000000000" pitchFamily="2" charset="-52"/>
                  </a:rPr>
                  <a:t>Гипотеза</a:t>
                </a:r>
                <a:endParaRPr lang="id-ID" sz="4500" b="1" spc="-150" dirty="0">
                  <a:latin typeface="Montserrat" panose="00000500000000000000" pitchFamily="2" charset="-52"/>
                </a:endParaRPr>
              </a:p>
            </p:txBody>
          </p:sp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047365C7-2994-30DB-F21F-2E5FEBE09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339458">
                <a:off x="1325868" y="1067157"/>
                <a:ext cx="735834" cy="729993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10EFA9EC-0D38-85C7-8A89-F340AF739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9900000">
                <a:off x="3076116" y="1132817"/>
                <a:ext cx="691516" cy="686027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22BD1D-668F-9432-8000-1C11D2F98595}"/>
                </a:ext>
              </a:extLst>
            </p:cNvPr>
            <p:cNvSpPr txBox="1"/>
            <p:nvPr/>
          </p:nvSpPr>
          <p:spPr>
            <a:xfrm>
              <a:off x="6262257" y="2521983"/>
              <a:ext cx="5834433" cy="876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dirty="0">
                  <a:effectLst/>
                  <a:latin typeface="Montserrat" panose="00000500000000000000" pitchFamily="2" charset="-52"/>
                  <a:ea typeface="Times New Roman" panose="02020603050405020304" pitchFamily="18" charset="0"/>
                </a:rPr>
                <a:t>Кошка оказывает благоприятное воздействие на здоровье, жизнь и эмоции человека.</a:t>
              </a:r>
              <a:endParaRPr lang="en-ID" dirty="0">
                <a:latin typeface="Montserrat" panose="00000500000000000000" pitchFamily="2" charset="-52"/>
              </a:endParaRP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A17E6EB8-3027-1DC0-8EED-849C576A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13214" y="1878800"/>
              <a:ext cx="454963" cy="44074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16713A8-8739-B047-6BFE-4FD21B78E625}"/>
                  </a:ext>
                </a:extLst>
              </p14:cNvPr>
              <p14:cNvContentPartPr/>
              <p14:nvPr/>
            </p14:nvContentPartPr>
            <p14:xfrm>
              <a:off x="-150298" y="-68477"/>
              <a:ext cx="5349240" cy="8906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16713A8-8739-B047-6BFE-4FD21B78E62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213298" y="-131477"/>
                <a:ext cx="5474880" cy="10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B1327F9-A94B-32A1-4FA3-A432E9642B6B}"/>
                  </a:ext>
                </a:extLst>
              </p14:cNvPr>
              <p14:cNvContentPartPr/>
              <p14:nvPr/>
            </p14:nvContentPartPr>
            <p14:xfrm>
              <a:off x="4162502" y="6330523"/>
              <a:ext cx="6590520" cy="1054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B1327F9-A94B-32A1-4FA3-A432E9642B6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99862" y="6267883"/>
                <a:ext cx="6716160" cy="118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6017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26604D7-33C7-E6C3-6BEC-2BC21545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576896">
            <a:off x="11022385" y="-290683"/>
            <a:ext cx="1498374" cy="148648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E347CEF-4052-EF14-F7C5-A47A8FB8C3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551044">
            <a:off x="2210097" y="6385414"/>
            <a:ext cx="498473" cy="49451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23622A5-1728-5115-637A-48BFB6195F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551044">
            <a:off x="1297813" y="6439677"/>
            <a:ext cx="498473" cy="49451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F1BB29B-94D4-698A-C22B-C1ECCAD987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551044">
            <a:off x="956342" y="5647176"/>
            <a:ext cx="498473" cy="49451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729F30A-61D9-BEEB-4BE9-76DA7FBE19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551044">
            <a:off x="-29157" y="5568345"/>
            <a:ext cx="498473" cy="49451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C50971-7A9E-9A3F-7CD8-A7F5FCDD9753}"/>
              </a:ext>
            </a:extLst>
          </p:cNvPr>
          <p:cNvGrpSpPr/>
          <p:nvPr/>
        </p:nvGrpSpPr>
        <p:grpSpPr>
          <a:xfrm>
            <a:off x="6262162" y="575795"/>
            <a:ext cx="5834433" cy="1658496"/>
            <a:chOff x="6262162" y="1700039"/>
            <a:chExt cx="5834433" cy="16584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A9D54A-77DD-F925-CEEF-E4C8559A7B8F}"/>
                </a:ext>
              </a:extLst>
            </p:cNvPr>
            <p:cNvGrpSpPr/>
            <p:nvPr/>
          </p:nvGrpSpPr>
          <p:grpSpPr>
            <a:xfrm>
              <a:off x="6262162" y="1700039"/>
              <a:ext cx="4689171" cy="785825"/>
              <a:chOff x="776909" y="1033019"/>
              <a:chExt cx="4735396" cy="78582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74633F-E45D-41EC-819E-15153464671A}"/>
                  </a:ext>
                </a:extLst>
              </p:cNvPr>
              <p:cNvSpPr txBox="1"/>
              <p:nvPr/>
            </p:nvSpPr>
            <p:spPr>
              <a:xfrm>
                <a:off x="776909" y="1033019"/>
                <a:ext cx="4735396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500" b="1" spc="-150" dirty="0">
                    <a:latin typeface="Montserrat" panose="00000500000000000000" pitchFamily="2" charset="-52"/>
                  </a:rPr>
                  <a:t>Задачи</a:t>
                </a:r>
                <a:endParaRPr lang="id-ID" sz="4500" b="1" spc="-150" dirty="0">
                  <a:latin typeface="Montserrat" panose="00000500000000000000" pitchFamily="2" charset="-52"/>
                </a:endParaRP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4A581C17-0C5F-06AF-FF12-C9DA4E161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339458">
                <a:off x="1325868" y="1067157"/>
                <a:ext cx="735834" cy="729993"/>
              </a:xfrm>
              <a:prstGeom prst="rect">
                <a:avLst/>
              </a:prstGeom>
            </p:spPr>
          </p:pic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FEB653E1-A742-4100-5BE1-79D262750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9900000">
                <a:off x="3076116" y="1132817"/>
                <a:ext cx="691516" cy="686027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B658DE-1A9B-35F3-8A00-F6790AC410EF}"/>
                </a:ext>
              </a:extLst>
            </p:cNvPr>
            <p:cNvSpPr txBox="1"/>
            <p:nvPr/>
          </p:nvSpPr>
          <p:spPr>
            <a:xfrm>
              <a:off x="6262162" y="2482013"/>
              <a:ext cx="5834433" cy="876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dirty="0">
                  <a:effectLst/>
                  <a:latin typeface="Montserrat" panose="00000500000000000000" pitchFamily="2" charset="-52"/>
                  <a:ea typeface="Times New Roman" panose="02020603050405020304" pitchFamily="18" charset="0"/>
                </a:rPr>
                <a:t>– Исследовать источники, содержащие информацию о влиянии кошек;</a:t>
              </a:r>
              <a:endParaRPr lang="en-ID" dirty="0">
                <a:latin typeface="Montserrat" panose="00000500000000000000" pitchFamily="2" charset="-52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F5838B4-E340-0EEC-E6DF-DD971F253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03988" y="1878800"/>
              <a:ext cx="454963" cy="440746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4D2CFF64-6570-E634-6C28-A6D675BBCE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58968">
            <a:off x="5170901" y="1115308"/>
            <a:ext cx="862619" cy="85577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36C85A0-13C1-D973-4CAC-2A18A9E5E31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931265">
            <a:off x="6595031" y="3924324"/>
            <a:ext cx="914483" cy="9072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16713A8-8739-B047-6BFE-4FD21B78E625}"/>
                  </a:ext>
                </a:extLst>
              </p14:cNvPr>
              <p14:cNvContentPartPr/>
              <p14:nvPr/>
            </p14:nvContentPartPr>
            <p14:xfrm>
              <a:off x="-150298" y="-68477"/>
              <a:ext cx="5349240" cy="8906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16713A8-8739-B047-6BFE-4FD21B78E62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213298" y="-131477"/>
                <a:ext cx="5474880" cy="10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B1327F9-A94B-32A1-4FA3-A432E9642B6B}"/>
                  </a:ext>
                </a:extLst>
              </p14:cNvPr>
              <p14:cNvContentPartPr/>
              <p14:nvPr/>
            </p14:nvContentPartPr>
            <p14:xfrm>
              <a:off x="6108522" y="6585651"/>
              <a:ext cx="4996449" cy="799672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B1327F9-A94B-32A1-4FA3-A432E9642B6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45522" y="6522671"/>
                <a:ext cx="5122089" cy="925273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BBFBBD7A-2EEE-09F5-DC96-85A01D6369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9" r="24369"/>
          <a:stretch/>
        </p:blipFill>
        <p:spPr>
          <a:xfrm>
            <a:off x="349055" y="356717"/>
            <a:ext cx="5675151" cy="568290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24BB2D9-3AA4-A22B-B963-595500904C09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7310" y="5021959"/>
            <a:ext cx="1401783" cy="1495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5D3CAB-269B-DDB2-6F9E-9878C4EC6D32}"/>
              </a:ext>
            </a:extLst>
          </p:cNvPr>
          <p:cNvSpPr txBox="1"/>
          <p:nvPr/>
        </p:nvSpPr>
        <p:spPr>
          <a:xfrm>
            <a:off x="6262162" y="2321649"/>
            <a:ext cx="5580783" cy="8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– Структурировать знания и сформулировать теоретическую основу;</a:t>
            </a:r>
            <a:endParaRPr lang="en-ID" dirty="0"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2D6225-97CC-0295-C428-2F8BC7F68CD4}"/>
              </a:ext>
            </a:extLst>
          </p:cNvPr>
          <p:cNvSpPr txBox="1"/>
          <p:nvPr/>
        </p:nvSpPr>
        <p:spPr>
          <a:xfrm>
            <a:off x="6241734" y="3280677"/>
            <a:ext cx="5216841" cy="8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– Изучить и интерпретировать результаты социологического опроса;</a:t>
            </a:r>
            <a:endParaRPr lang="en-ID" dirty="0">
              <a:latin typeface="Montserrat" panose="000005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21DCCC-CA3A-ED80-2079-2F92620A32E1}"/>
              </a:ext>
            </a:extLst>
          </p:cNvPr>
          <p:cNvSpPr txBox="1"/>
          <p:nvPr/>
        </p:nvSpPr>
        <p:spPr>
          <a:xfrm>
            <a:off x="6262162" y="4241701"/>
            <a:ext cx="5580783" cy="8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– Осуществить эксперимент для определения влияния кошки;</a:t>
            </a:r>
            <a:endParaRPr lang="en-ID" dirty="0">
              <a:latin typeface="Montserrat" panose="000005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499137-1D17-7D87-6F9F-EAF75FF78BCD}"/>
              </a:ext>
            </a:extLst>
          </p:cNvPr>
          <p:cNvSpPr txBox="1"/>
          <p:nvPr/>
        </p:nvSpPr>
        <p:spPr>
          <a:xfrm>
            <a:off x="6262161" y="5216596"/>
            <a:ext cx="5580783" cy="8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– Разработать информационный ресурс, представляющий результаты.</a:t>
            </a:r>
            <a:endParaRPr lang="en-ID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83426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A9D54A-77DD-F925-CEEF-E4C8559A7B8F}"/>
              </a:ext>
            </a:extLst>
          </p:cNvPr>
          <p:cNvGrpSpPr/>
          <p:nvPr/>
        </p:nvGrpSpPr>
        <p:grpSpPr>
          <a:xfrm>
            <a:off x="938322" y="1682656"/>
            <a:ext cx="5118905" cy="1477328"/>
            <a:chOff x="776909" y="1033019"/>
            <a:chExt cx="5169366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74633F-E45D-41EC-819E-15153464671A}"/>
                </a:ext>
              </a:extLst>
            </p:cNvPr>
            <p:cNvSpPr txBox="1"/>
            <p:nvPr/>
          </p:nvSpPr>
          <p:spPr>
            <a:xfrm>
              <a:off x="776909" y="1033019"/>
              <a:ext cx="516936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b="1" spc="-150" dirty="0">
                  <a:latin typeface="Montserrat" panose="00000500000000000000" pitchFamily="2" charset="-52"/>
                </a:rPr>
                <a:t>Положительное влияние</a:t>
              </a:r>
              <a:endParaRPr lang="id-ID" sz="4500" b="1" spc="-150" dirty="0">
                <a:latin typeface="Montserrat" panose="00000500000000000000" pitchFamily="2" charset="-52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A581C17-0C5F-06AF-FF12-C9DA4E161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39458">
              <a:off x="1325868" y="1067157"/>
              <a:ext cx="735834" cy="72999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EB653E1-A742-4100-5BE1-79D26275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900000">
              <a:off x="3076116" y="1132817"/>
              <a:ext cx="691516" cy="686027"/>
            </a:xfrm>
            <a:prstGeom prst="rect">
              <a:avLst/>
            </a:prstGeom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926604D7-33C7-E6C3-6BEC-2BC215459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68075">
            <a:off x="-184096" y="5776389"/>
            <a:ext cx="1498374" cy="148648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E347CEF-4052-EF14-F7C5-A47A8FB8C3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107526">
            <a:off x="11783600" y="785761"/>
            <a:ext cx="498473" cy="49451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23622A5-1728-5115-637A-48BFB6195F0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107526">
            <a:off x="10871316" y="840024"/>
            <a:ext cx="498473" cy="49451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F1BB29B-94D4-698A-C22B-C1ECCAD987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107526">
            <a:off x="10529845" y="47523"/>
            <a:ext cx="498473" cy="49451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729F30A-61D9-BEEB-4BE9-76DA7FBE19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107526">
            <a:off x="9544346" y="-31308"/>
            <a:ext cx="498473" cy="4945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B658DE-1A9B-35F3-8A00-F6790AC410EF}"/>
              </a:ext>
            </a:extLst>
          </p:cNvPr>
          <p:cNvSpPr txBox="1"/>
          <p:nvPr/>
        </p:nvSpPr>
        <p:spPr>
          <a:xfrm>
            <a:off x="938417" y="3386530"/>
            <a:ext cx="5228703" cy="170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Кошки положительно влияют на здоровье и эмоциональное состояние людей, помогают в развитии детей и создают счастливую атмосферу в доме.</a:t>
            </a:r>
            <a:endParaRPr lang="en-ID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F5838B4-E340-0EEC-E6DF-DD971F2535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1188" y="2568279"/>
            <a:ext cx="454963" cy="4407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FB08D38-72FD-3169-1870-3CCC732C3857}"/>
                  </a:ext>
                </a:extLst>
              </p14:cNvPr>
              <p14:cNvContentPartPr/>
              <p14:nvPr/>
            </p14:nvContentPartPr>
            <p14:xfrm>
              <a:off x="-121880" y="-14720"/>
              <a:ext cx="3420360" cy="8377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FB08D38-72FD-3169-1870-3CCC732C38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84880" y="-77720"/>
                <a:ext cx="3546000" cy="9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DBB917E-FDA8-00D2-EEB8-D1C546A0A6BD}"/>
                  </a:ext>
                </a:extLst>
              </p14:cNvPr>
              <p14:cNvContentPartPr/>
              <p14:nvPr/>
            </p14:nvContentPartPr>
            <p14:xfrm>
              <a:off x="7402120" y="5546560"/>
              <a:ext cx="5298120" cy="1716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DBB917E-FDA8-00D2-EEB8-D1C546A0A6B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39120" y="5483547"/>
                <a:ext cx="5423760" cy="1841786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4D2CFF64-6570-E634-6C28-A6D675BBCEF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735416">
            <a:off x="5343528" y="551425"/>
            <a:ext cx="1353450" cy="134270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36C85A0-13C1-D973-4CAC-2A18A9E5E31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47940">
            <a:off x="5609512" y="5029258"/>
            <a:ext cx="914483" cy="907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A6CF77-0C19-E915-BE29-E0EB88E940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7227" y="958257"/>
            <a:ext cx="6076408" cy="532654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754CB22-BA35-8D00-136E-EA2B62D07C40}"/>
              </a:ext>
            </a:extLst>
          </p:cNvPr>
          <p:cNvGrpSpPr/>
          <p:nvPr/>
        </p:nvGrpSpPr>
        <p:grpSpPr>
          <a:xfrm>
            <a:off x="9520000" y="1472728"/>
            <a:ext cx="446040" cy="550440"/>
            <a:chOff x="9520000" y="1280200"/>
            <a:chExt cx="446040" cy="55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E71D0FD-AB7B-A04C-E8FB-41FD9E8AAC25}"/>
                    </a:ext>
                  </a:extLst>
                </p14:cNvPr>
                <p14:cNvContentPartPr/>
                <p14:nvPr/>
              </p14:nvContentPartPr>
              <p14:xfrm>
                <a:off x="9601000" y="1300360"/>
                <a:ext cx="68040" cy="328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E71D0FD-AB7B-A04C-E8FB-41FD9E8AAC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96680" y="1296040"/>
                  <a:ext cx="7668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0C905E5-4EC0-E744-03DB-569BDDA7F0B6}"/>
                    </a:ext>
                  </a:extLst>
                </p14:cNvPr>
                <p14:cNvContentPartPr/>
                <p14:nvPr/>
              </p14:nvContentPartPr>
              <p14:xfrm>
                <a:off x="9804040" y="1280200"/>
                <a:ext cx="37080" cy="348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0C905E5-4EC0-E744-03DB-569BDDA7F0B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799720" y="1275880"/>
                  <a:ext cx="4572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057D526-E46E-44DD-F59B-CF776B1033EA}"/>
                    </a:ext>
                  </a:extLst>
                </p14:cNvPr>
                <p14:cNvContentPartPr/>
                <p14:nvPr/>
              </p14:nvContentPartPr>
              <p14:xfrm>
                <a:off x="9520000" y="1655680"/>
                <a:ext cx="446040" cy="174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057D526-E46E-44DD-F59B-CF776B1033E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515680" y="1651360"/>
                  <a:ext cx="454680" cy="18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5574387-A6DA-F595-EE4D-E25C5AB5989C}"/>
              </a:ext>
            </a:extLst>
          </p:cNvPr>
          <p:cNvGrpSpPr/>
          <p:nvPr/>
        </p:nvGrpSpPr>
        <p:grpSpPr>
          <a:xfrm>
            <a:off x="7192749" y="3484118"/>
            <a:ext cx="514800" cy="457920"/>
            <a:chOff x="7192749" y="3291590"/>
            <a:chExt cx="514800" cy="45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C88FB78-76AC-775F-CE56-C6E7810B1E6C}"/>
                    </a:ext>
                  </a:extLst>
                </p14:cNvPr>
                <p14:cNvContentPartPr/>
                <p14:nvPr/>
              </p14:nvContentPartPr>
              <p14:xfrm>
                <a:off x="7192749" y="3311030"/>
                <a:ext cx="273240" cy="420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C88FB78-76AC-775F-CE56-C6E7810B1E6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88429" y="3306710"/>
                  <a:ext cx="28188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C848FE0-E920-568F-55F1-7578A29D2610}"/>
                    </a:ext>
                  </a:extLst>
                </p14:cNvPr>
                <p14:cNvContentPartPr/>
                <p14:nvPr/>
              </p14:nvContentPartPr>
              <p14:xfrm>
                <a:off x="7454469" y="3291590"/>
                <a:ext cx="253080" cy="457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C848FE0-E920-568F-55F1-7578A29D261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450149" y="3287270"/>
                  <a:ext cx="261720" cy="46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193AFB-DA9C-6A25-399A-4C9ADE71343E}"/>
              </a:ext>
            </a:extLst>
          </p:cNvPr>
          <p:cNvGrpSpPr/>
          <p:nvPr/>
        </p:nvGrpSpPr>
        <p:grpSpPr>
          <a:xfrm>
            <a:off x="11092269" y="3534878"/>
            <a:ext cx="375480" cy="360000"/>
            <a:chOff x="11092269" y="3342350"/>
            <a:chExt cx="375480" cy="36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49F660D-5165-56EF-64F3-8849098C4D5F}"/>
                    </a:ext>
                  </a:extLst>
                </p14:cNvPr>
                <p14:cNvContentPartPr/>
                <p14:nvPr/>
              </p14:nvContentPartPr>
              <p14:xfrm>
                <a:off x="11222949" y="3395270"/>
                <a:ext cx="244800" cy="307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49F660D-5165-56EF-64F3-8849098C4D5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218629" y="3390950"/>
                  <a:ext cx="25344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27150B3-2E9B-5853-3B13-C34CA2E369E5}"/>
                    </a:ext>
                  </a:extLst>
                </p14:cNvPr>
                <p14:cNvContentPartPr/>
                <p14:nvPr/>
              </p14:nvContentPartPr>
              <p14:xfrm>
                <a:off x="11092269" y="3342350"/>
                <a:ext cx="198000" cy="341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27150B3-2E9B-5853-3B13-C34CA2E369E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087949" y="3338030"/>
                  <a:ext cx="206640" cy="350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908F812F-DB95-6A48-13BA-43B0A01D7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56968">
            <a:off x="5385589" y="-669796"/>
            <a:ext cx="1498374" cy="14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29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A9D54A-77DD-F925-CEEF-E4C8559A7B8F}"/>
              </a:ext>
            </a:extLst>
          </p:cNvPr>
          <p:cNvGrpSpPr/>
          <p:nvPr/>
        </p:nvGrpSpPr>
        <p:grpSpPr>
          <a:xfrm>
            <a:off x="938322" y="1891906"/>
            <a:ext cx="5118905" cy="1477328"/>
            <a:chOff x="776909" y="1033019"/>
            <a:chExt cx="5169366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74633F-E45D-41EC-819E-15153464671A}"/>
                </a:ext>
              </a:extLst>
            </p:cNvPr>
            <p:cNvSpPr txBox="1"/>
            <p:nvPr/>
          </p:nvSpPr>
          <p:spPr>
            <a:xfrm>
              <a:off x="776909" y="1033019"/>
              <a:ext cx="516936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b="1" spc="-150" dirty="0">
                  <a:latin typeface="Montserrat" panose="00000500000000000000" pitchFamily="2" charset="-52"/>
                </a:rPr>
                <a:t>Отрицательное влияние</a:t>
              </a:r>
              <a:endParaRPr lang="id-ID" sz="4500" b="1" spc="-150" dirty="0">
                <a:latin typeface="Montserrat" panose="00000500000000000000" pitchFamily="2" charset="-52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A581C17-0C5F-06AF-FF12-C9DA4E161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39458">
              <a:off x="1325868" y="1067157"/>
              <a:ext cx="735834" cy="72999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EB653E1-A742-4100-5BE1-79D26275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900000">
              <a:off x="3076116" y="1132817"/>
              <a:ext cx="691516" cy="686027"/>
            </a:xfrm>
            <a:prstGeom prst="rect">
              <a:avLst/>
            </a:prstGeom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926604D7-33C7-E6C3-6BEC-2BC215459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96718">
            <a:off x="5750306" y="5556107"/>
            <a:ext cx="1498374" cy="148648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E347CEF-4052-EF14-F7C5-A47A8FB8C3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88065">
            <a:off x="2106072" y="6304419"/>
            <a:ext cx="498473" cy="49451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23622A5-1728-5115-637A-48BFB6195F0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88065">
            <a:off x="1193788" y="6358682"/>
            <a:ext cx="498473" cy="49451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F1BB29B-94D4-698A-C22B-C1ECCAD987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88065">
            <a:off x="852317" y="5566181"/>
            <a:ext cx="498473" cy="49451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729F30A-61D9-BEEB-4BE9-76DA7FBE19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88065">
            <a:off x="-133182" y="5487350"/>
            <a:ext cx="498473" cy="4945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B658DE-1A9B-35F3-8A00-F6790AC410EF}"/>
              </a:ext>
            </a:extLst>
          </p:cNvPr>
          <p:cNvSpPr txBox="1"/>
          <p:nvPr/>
        </p:nvSpPr>
        <p:spPr>
          <a:xfrm>
            <a:off x="938417" y="3595780"/>
            <a:ext cx="5834433" cy="129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Содержание кошек может вызвать аллергию, риск инфекций, эмоциональный стресс и возможную эмоциональную зависимость.</a:t>
            </a:r>
            <a:endParaRPr lang="en-ID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F5838B4-E340-0EEC-E6DF-DD971F2535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1188" y="2777529"/>
            <a:ext cx="454963" cy="44074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D2CFF64-6570-E634-6C28-A6D675BBCE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735416">
            <a:off x="4832362" y="1845156"/>
            <a:ext cx="1353450" cy="134270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36C85A0-13C1-D973-4CAC-2A18A9E5E31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47940">
            <a:off x="1389006" y="5479333"/>
            <a:ext cx="914483" cy="907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A6CF77-0C19-E915-BE29-E0EB88E940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"/>
          <a:stretch/>
        </p:blipFill>
        <p:spPr>
          <a:xfrm>
            <a:off x="6487046" y="765729"/>
            <a:ext cx="4954479" cy="53265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AA08EC4-CC40-562B-68A0-5DB1E7372A92}"/>
              </a:ext>
            </a:extLst>
          </p:cNvPr>
          <p:cNvGrpSpPr/>
          <p:nvPr/>
        </p:nvGrpSpPr>
        <p:grpSpPr>
          <a:xfrm>
            <a:off x="10586320" y="1960960"/>
            <a:ext cx="673560" cy="606240"/>
            <a:chOff x="10586320" y="1960960"/>
            <a:chExt cx="673560" cy="60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6263553-EFF5-6C14-1877-BD3A8C4FA314}"/>
                    </a:ext>
                  </a:extLst>
                </p14:cNvPr>
                <p14:cNvContentPartPr/>
                <p14:nvPr/>
              </p14:nvContentPartPr>
              <p14:xfrm>
                <a:off x="10586320" y="1971040"/>
                <a:ext cx="147240" cy="330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6263553-EFF5-6C14-1877-BD3A8C4FA31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82000" y="1966720"/>
                  <a:ext cx="1558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F35B1A3-91D1-7358-9CBE-5D6331F431E3}"/>
                    </a:ext>
                  </a:extLst>
                </p14:cNvPr>
                <p14:cNvContentPartPr/>
                <p14:nvPr/>
              </p14:nvContentPartPr>
              <p14:xfrm>
                <a:off x="10698280" y="1960960"/>
                <a:ext cx="201600" cy="374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F35B1A3-91D1-7358-9CBE-5D6331F431E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693960" y="1956640"/>
                  <a:ext cx="21024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E5F084C-9BB9-1BA5-388D-CFDBDE037749}"/>
                    </a:ext>
                  </a:extLst>
                </p14:cNvPr>
                <p14:cNvContentPartPr/>
                <p14:nvPr/>
              </p14:nvContentPartPr>
              <p14:xfrm>
                <a:off x="10688200" y="2397280"/>
                <a:ext cx="571680" cy="169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E5F084C-9BB9-1BA5-388D-CFDBDE03774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683880" y="2392960"/>
                  <a:ext cx="580320" cy="17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498914-DBF2-335E-2F92-55A2B9F37016}"/>
              </a:ext>
            </a:extLst>
          </p:cNvPr>
          <p:cNvGrpSpPr/>
          <p:nvPr/>
        </p:nvGrpSpPr>
        <p:grpSpPr>
          <a:xfrm>
            <a:off x="7119805" y="4326950"/>
            <a:ext cx="311040" cy="275760"/>
            <a:chOff x="6986469" y="4326950"/>
            <a:chExt cx="31104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441E353-29C5-5015-B9A5-07C075CF9A59}"/>
                    </a:ext>
                  </a:extLst>
                </p14:cNvPr>
                <p14:cNvContentPartPr/>
                <p14:nvPr/>
              </p14:nvContentPartPr>
              <p14:xfrm>
                <a:off x="6986469" y="4348550"/>
                <a:ext cx="167040" cy="254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441E353-29C5-5015-B9A5-07C075CF9A5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82149" y="4344230"/>
                  <a:ext cx="1756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44D0112-7820-8FF2-E5A6-57D9CE341262}"/>
                    </a:ext>
                  </a:extLst>
                </p14:cNvPr>
                <p14:cNvContentPartPr/>
                <p14:nvPr/>
              </p14:nvContentPartPr>
              <p14:xfrm>
                <a:off x="7175109" y="4326950"/>
                <a:ext cx="122400" cy="262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44D0112-7820-8FF2-E5A6-57D9CE34126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170789" y="4322630"/>
                  <a:ext cx="131040" cy="27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19D1152-B82F-C806-A745-FC5ABDA3BEC4}"/>
                  </a:ext>
                </a:extLst>
              </p14:cNvPr>
              <p14:cNvContentPartPr/>
              <p14:nvPr/>
            </p14:nvContentPartPr>
            <p14:xfrm>
              <a:off x="-113083" y="-154205"/>
              <a:ext cx="1019520" cy="33724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19D1152-B82F-C806-A745-FC5ABDA3BEC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176083" y="-217198"/>
                <a:ext cx="1145160" cy="3498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7596A45-0D34-1979-BDD3-BB61CBCA6344}"/>
                  </a:ext>
                </a:extLst>
              </p14:cNvPr>
              <p14:cNvContentPartPr/>
              <p14:nvPr/>
            </p14:nvContentPartPr>
            <p14:xfrm>
              <a:off x="11112069" y="4393550"/>
              <a:ext cx="1279440" cy="2895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7596A45-0D34-1979-BDD3-BB61CBCA634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069" y="4330910"/>
                <a:ext cx="1405080" cy="302076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Graphic 31">
            <a:extLst>
              <a:ext uri="{FF2B5EF4-FFF2-40B4-BE49-F238E27FC236}">
                <a16:creationId xmlns:a16="http://schemas.microsoft.com/office/drawing/2014/main" id="{96356AC2-CD07-D114-D1D5-8472E693C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963796">
            <a:off x="11408034" y="-469487"/>
            <a:ext cx="1498374" cy="14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37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A9D54A-77DD-F925-CEEF-E4C8559A7B8F}"/>
              </a:ext>
            </a:extLst>
          </p:cNvPr>
          <p:cNvGrpSpPr/>
          <p:nvPr/>
        </p:nvGrpSpPr>
        <p:grpSpPr>
          <a:xfrm>
            <a:off x="938322" y="870494"/>
            <a:ext cx="5118905" cy="785825"/>
            <a:chOff x="776909" y="1033019"/>
            <a:chExt cx="5169366" cy="7858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74633F-E45D-41EC-819E-15153464671A}"/>
                </a:ext>
              </a:extLst>
            </p:cNvPr>
            <p:cNvSpPr txBox="1"/>
            <p:nvPr/>
          </p:nvSpPr>
          <p:spPr>
            <a:xfrm>
              <a:off x="776909" y="1033019"/>
              <a:ext cx="516936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b="1" spc="-150" dirty="0">
                  <a:latin typeface="Montserrat" panose="00000500000000000000" pitchFamily="2" charset="-52"/>
                </a:rPr>
                <a:t>Опрос</a:t>
              </a:r>
              <a:endParaRPr lang="id-ID" sz="4500" b="1" spc="-150" dirty="0">
                <a:latin typeface="Montserrat" panose="00000500000000000000" pitchFamily="2" charset="-52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A581C17-0C5F-06AF-FF12-C9DA4E161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39458">
              <a:off x="1325868" y="1067157"/>
              <a:ext cx="735834" cy="72999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EB653E1-A742-4100-5BE1-79D26275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900000">
              <a:off x="3076116" y="1132817"/>
              <a:ext cx="691516" cy="686027"/>
            </a:xfrm>
            <a:prstGeom prst="rect">
              <a:avLst/>
            </a:prstGeom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926604D7-33C7-E6C3-6BEC-2BC215459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96718">
            <a:off x="10912615" y="5808435"/>
            <a:ext cx="1498374" cy="148648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E347CEF-4052-EF14-F7C5-A47A8FB8C3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917926">
            <a:off x="11526140" y="61235"/>
            <a:ext cx="498473" cy="49451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23622A5-1728-5115-637A-48BFB6195F0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917926">
            <a:off x="11352756" y="820172"/>
            <a:ext cx="498473" cy="49451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F1BB29B-94D4-698A-C22B-C1ECCAD987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88065">
            <a:off x="338008" y="6339546"/>
            <a:ext cx="498473" cy="49451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729F30A-61D9-BEEB-4BE9-76DA7FBE19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88065">
            <a:off x="161693" y="5602280"/>
            <a:ext cx="498473" cy="49451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F5838B4-E340-0EEC-E6DF-DD971F2535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38780" y="1041507"/>
            <a:ext cx="454963" cy="44074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D2CFF64-6570-E634-6C28-A6D675BBCE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735416">
            <a:off x="9659005" y="1803605"/>
            <a:ext cx="1353450" cy="134270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36C85A0-13C1-D973-4CAC-2A18A9E5E31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47940">
            <a:off x="1091748" y="3451497"/>
            <a:ext cx="914483" cy="90722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6356AC2-CD07-D114-D1D5-8472E693C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560060">
            <a:off x="-352595" y="-637669"/>
            <a:ext cx="1498374" cy="14864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722797-5EDC-2FA2-9A0E-475509C109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08" y="2581155"/>
            <a:ext cx="7168288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FB08D21-D384-4EA4-BD13-D023C861BD3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0219" y="1816907"/>
            <a:ext cx="6493247" cy="410377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A253F18-59D2-1CCE-5F9B-AD9E288850D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47940">
            <a:off x="2218688" y="3451497"/>
            <a:ext cx="914483" cy="90722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3BDA575-1450-BDDD-1454-AA71CFC2E87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1913320">
            <a:off x="6109376" y="1709919"/>
            <a:ext cx="914483" cy="9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7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A9D54A-77DD-F925-CEEF-E4C8559A7B8F}"/>
              </a:ext>
            </a:extLst>
          </p:cNvPr>
          <p:cNvGrpSpPr/>
          <p:nvPr/>
        </p:nvGrpSpPr>
        <p:grpSpPr>
          <a:xfrm>
            <a:off x="938322" y="793099"/>
            <a:ext cx="5118905" cy="785825"/>
            <a:chOff x="776909" y="1033019"/>
            <a:chExt cx="5169366" cy="7858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74633F-E45D-41EC-819E-15153464671A}"/>
                </a:ext>
              </a:extLst>
            </p:cNvPr>
            <p:cNvSpPr txBox="1"/>
            <p:nvPr/>
          </p:nvSpPr>
          <p:spPr>
            <a:xfrm>
              <a:off x="776909" y="1033019"/>
              <a:ext cx="516936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b="1" spc="-150" dirty="0">
                  <a:latin typeface="Montserrat" panose="00000500000000000000" pitchFamily="2" charset="-52"/>
                </a:rPr>
                <a:t>Эксперимент</a:t>
              </a:r>
              <a:endParaRPr lang="id-ID" sz="4500" b="1" spc="-150" dirty="0">
                <a:latin typeface="Montserrat" panose="00000500000000000000" pitchFamily="2" charset="-52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A581C17-0C5F-06AF-FF12-C9DA4E161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39458">
              <a:off x="1325868" y="1067157"/>
              <a:ext cx="735834" cy="72999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EB653E1-A742-4100-5BE1-79D26275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900000">
              <a:off x="3076116" y="1132817"/>
              <a:ext cx="691516" cy="686027"/>
            </a:xfrm>
            <a:prstGeom prst="rect">
              <a:avLst/>
            </a:prstGeom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926604D7-33C7-E6C3-6BEC-2BC215459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96718">
            <a:off x="10912615" y="5808435"/>
            <a:ext cx="1498374" cy="148648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E347CEF-4052-EF14-F7C5-A47A8FB8C3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917926">
            <a:off x="11526140" y="61235"/>
            <a:ext cx="498473" cy="49451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23622A5-1728-5115-637A-48BFB6195F0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917926">
            <a:off x="11352756" y="820172"/>
            <a:ext cx="498473" cy="49451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F1BB29B-94D4-698A-C22B-C1ECCAD987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88065">
            <a:off x="338008" y="6339546"/>
            <a:ext cx="498473" cy="49451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729F30A-61D9-BEEB-4BE9-76DA7FBE19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88065">
            <a:off x="161693" y="5602280"/>
            <a:ext cx="498473" cy="49451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F5838B4-E340-0EEC-E6DF-DD971F2535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7644" y="964112"/>
            <a:ext cx="454963" cy="44074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D2CFF64-6570-E634-6C28-A6D675BBCE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82749">
            <a:off x="1169522" y="2223831"/>
            <a:ext cx="1353450" cy="134270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36C85A0-13C1-D973-4CAC-2A18A9E5E31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643814">
            <a:off x="7286635" y="4273470"/>
            <a:ext cx="914483" cy="90722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6356AC2-CD07-D114-D1D5-8472E693C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560060">
            <a:off x="-352595" y="-637669"/>
            <a:ext cx="1498374" cy="1486483"/>
          </a:xfrm>
          <a:prstGeom prst="rect">
            <a:avLst/>
          </a:prstGeom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C9F8CB2C-931F-55D3-D580-77E4C1F42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128373"/>
              </p:ext>
            </p:extLst>
          </p:nvPr>
        </p:nvGraphicFramePr>
        <p:xfrm>
          <a:off x="938322" y="1699206"/>
          <a:ext cx="9968445" cy="232146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2815">
                  <a:extLst>
                    <a:ext uri="{9D8B030D-6E8A-4147-A177-3AD203B41FA5}">
                      <a16:colId xmlns:a16="http://schemas.microsoft.com/office/drawing/2014/main" val="417895172"/>
                    </a:ext>
                  </a:extLst>
                </a:gridCol>
                <a:gridCol w="3322815">
                  <a:extLst>
                    <a:ext uri="{9D8B030D-6E8A-4147-A177-3AD203B41FA5}">
                      <a16:colId xmlns:a16="http://schemas.microsoft.com/office/drawing/2014/main" val="623179877"/>
                    </a:ext>
                  </a:extLst>
                </a:gridCol>
                <a:gridCol w="3322815">
                  <a:extLst>
                    <a:ext uri="{9D8B030D-6E8A-4147-A177-3AD203B41FA5}">
                      <a16:colId xmlns:a16="http://schemas.microsoft.com/office/drawing/2014/main" val="2443120529"/>
                    </a:ext>
                  </a:extLst>
                </a:gridCol>
              </a:tblGrid>
              <a:tr h="401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Имя и возраст участника</a:t>
                      </a:r>
                      <a:endParaRPr lang="ru-RU" sz="15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Пульс, ДО </a:t>
                      </a:r>
                      <a:endParaRPr lang="ru-RU" sz="15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Пульс, ПОСЛЕ</a:t>
                      </a:r>
                      <a:endParaRPr lang="ru-RU" sz="15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9337662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Полина, 15 лет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91 уд/мин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84 уд/мин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2237946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Настя, 17 лет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79 уд/мин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74 уд/мин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8686433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Игорь, 12 лет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82 уд/мин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77 уд/мин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4990084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Егор, 11 лет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98 уд/мин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88 уд/мин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2052449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Маша, 18 лет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71 уд/мин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68 уд/мин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1691184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Алина, 15 лет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67 уд/мин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63 уд/мин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6601913"/>
                  </a:ext>
                </a:extLst>
              </a:tr>
            </a:tbl>
          </a:graphicData>
        </a:graphic>
      </p:graphicFrame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B0F9F33A-F307-6FDF-F407-55D93AD88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240104"/>
              </p:ext>
            </p:extLst>
          </p:nvPr>
        </p:nvGraphicFramePr>
        <p:xfrm>
          <a:off x="925739" y="4250365"/>
          <a:ext cx="9981027" cy="232146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7009">
                  <a:extLst>
                    <a:ext uri="{9D8B030D-6E8A-4147-A177-3AD203B41FA5}">
                      <a16:colId xmlns:a16="http://schemas.microsoft.com/office/drawing/2014/main" val="417895172"/>
                    </a:ext>
                  </a:extLst>
                </a:gridCol>
                <a:gridCol w="3327009">
                  <a:extLst>
                    <a:ext uri="{9D8B030D-6E8A-4147-A177-3AD203B41FA5}">
                      <a16:colId xmlns:a16="http://schemas.microsoft.com/office/drawing/2014/main" val="623179877"/>
                    </a:ext>
                  </a:extLst>
                </a:gridCol>
                <a:gridCol w="3327009">
                  <a:extLst>
                    <a:ext uri="{9D8B030D-6E8A-4147-A177-3AD203B41FA5}">
                      <a16:colId xmlns:a16="http://schemas.microsoft.com/office/drawing/2014/main" val="2443120529"/>
                    </a:ext>
                  </a:extLst>
                </a:gridCol>
              </a:tblGrid>
              <a:tr h="401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Эмоция</a:t>
                      </a:r>
                      <a:endParaRPr lang="ru-RU" sz="15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Эмоции, ДО (сред. </a:t>
                      </a:r>
                      <a:r>
                        <a:rPr lang="ru-RU" sz="1500" b="1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ариф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.)</a:t>
                      </a:r>
                      <a:endParaRPr lang="ru-RU" sz="15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Эмоции, ПОСЛЕ (сред. </a:t>
                      </a:r>
                      <a:r>
                        <a:rPr lang="ru-RU" sz="1500" b="1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ариф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.)</a:t>
                      </a:r>
                      <a:endParaRPr lang="ru-RU" sz="15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9337662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Радость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4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4,3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2237946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Тревога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2,6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1,8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8686433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Спокойствие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3,1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4,6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4990084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Гнев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1,7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1,1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2052449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Настроение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3,9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4,8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1691184"/>
                  </a:ext>
                </a:extLst>
              </a:tr>
              <a:tr h="308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Montserrat" panose="00000500000000000000" pitchFamily="2" charset="-52"/>
                        </a:rPr>
                        <a:t>Желание делать добрые дела</a:t>
                      </a:r>
                      <a:endParaRPr lang="ru-RU" sz="14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3,4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 panose="00000500000000000000" pitchFamily="2" charset="-52"/>
                        </a:rPr>
                        <a:t>4,2</a:t>
                      </a:r>
                      <a:endParaRPr lang="ru-RU" sz="14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6601913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E9B998D6-C718-A20E-D3CD-6307E508EB4F}"/>
              </a:ext>
            </a:extLst>
          </p:cNvPr>
          <p:cNvGrpSpPr/>
          <p:nvPr/>
        </p:nvGrpSpPr>
        <p:grpSpPr>
          <a:xfrm rot="16200000">
            <a:off x="-500240" y="2448876"/>
            <a:ext cx="2251036" cy="751687"/>
            <a:chOff x="776909" y="1067157"/>
            <a:chExt cx="5169366" cy="75168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549B86-E27E-8CC5-F475-B1EAC39DA2D1}"/>
                </a:ext>
              </a:extLst>
            </p:cNvPr>
            <p:cNvSpPr txBox="1"/>
            <p:nvPr/>
          </p:nvSpPr>
          <p:spPr>
            <a:xfrm>
              <a:off x="776909" y="1225379"/>
              <a:ext cx="5169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 spc="-150" dirty="0">
                  <a:latin typeface="Montserrat" panose="00000500000000000000" pitchFamily="2" charset="-52"/>
                </a:rPr>
                <a:t>Таблица №1</a:t>
              </a:r>
              <a:endParaRPr lang="id-ID" sz="2000" i="1" spc="-150" dirty="0">
                <a:latin typeface="Montserrat" panose="00000500000000000000" pitchFamily="2" charset="-52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44F54C3-FF8B-D37A-DCB2-B40663F9B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39458">
              <a:off x="1325868" y="1067157"/>
              <a:ext cx="735834" cy="72999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2F1A29C-AD54-9032-B6F7-5A69DA8D2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900000">
              <a:off x="3076116" y="1132817"/>
              <a:ext cx="691516" cy="68602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C53FB7-3ED2-EE79-50A7-D1E32F7C66BC}"/>
              </a:ext>
            </a:extLst>
          </p:cNvPr>
          <p:cNvGrpSpPr/>
          <p:nvPr/>
        </p:nvGrpSpPr>
        <p:grpSpPr>
          <a:xfrm rot="16200000">
            <a:off x="-517807" y="4986209"/>
            <a:ext cx="2251036" cy="751687"/>
            <a:chOff x="776909" y="1067157"/>
            <a:chExt cx="5169366" cy="75168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8A96F4-72E9-3EAD-C9E3-197AD145DA85}"/>
                </a:ext>
              </a:extLst>
            </p:cNvPr>
            <p:cNvSpPr txBox="1"/>
            <p:nvPr/>
          </p:nvSpPr>
          <p:spPr>
            <a:xfrm>
              <a:off x="776909" y="1225379"/>
              <a:ext cx="5169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 spc="-150" dirty="0">
                  <a:latin typeface="Montserrat" panose="00000500000000000000" pitchFamily="2" charset="-52"/>
                </a:rPr>
                <a:t>Таблица №2</a:t>
              </a:r>
              <a:endParaRPr lang="id-ID" sz="2000" i="1" spc="-150" dirty="0">
                <a:latin typeface="Montserrat" panose="00000500000000000000" pitchFamily="2" charset="-52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7B171BA-E356-E06B-4830-4577D250F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39458">
              <a:off x="1325868" y="1067157"/>
              <a:ext cx="735834" cy="729993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AF45567-55B3-1C73-A9E5-DBFD12081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900000">
              <a:off x="3076116" y="1132817"/>
              <a:ext cx="691516" cy="686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45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A9D54A-77DD-F925-CEEF-E4C8559A7B8F}"/>
              </a:ext>
            </a:extLst>
          </p:cNvPr>
          <p:cNvGrpSpPr/>
          <p:nvPr/>
        </p:nvGrpSpPr>
        <p:grpSpPr>
          <a:xfrm>
            <a:off x="938322" y="2289877"/>
            <a:ext cx="4767997" cy="785825"/>
            <a:chOff x="776909" y="1033019"/>
            <a:chExt cx="5169366" cy="7858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74633F-E45D-41EC-819E-15153464671A}"/>
                </a:ext>
              </a:extLst>
            </p:cNvPr>
            <p:cNvSpPr txBox="1"/>
            <p:nvPr/>
          </p:nvSpPr>
          <p:spPr>
            <a:xfrm>
              <a:off x="776909" y="1033019"/>
              <a:ext cx="516936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500" b="1" spc="-150" dirty="0">
                  <a:latin typeface="Montserrat" panose="00000500000000000000" pitchFamily="2" charset="-52"/>
                </a:rPr>
                <a:t>Заключение</a:t>
              </a:r>
              <a:endParaRPr lang="id-ID" sz="4500" b="1" spc="-150" dirty="0">
                <a:latin typeface="Montserrat" panose="00000500000000000000" pitchFamily="2" charset="-52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A581C17-0C5F-06AF-FF12-C9DA4E161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39458">
              <a:off x="1325868" y="1067157"/>
              <a:ext cx="735834" cy="72999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EB653E1-A742-4100-5BE1-79D26275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900000">
              <a:off x="3076116" y="1132817"/>
              <a:ext cx="691516" cy="686027"/>
            </a:xfrm>
            <a:prstGeom prst="rect">
              <a:avLst/>
            </a:prstGeom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926604D7-33C7-E6C3-6BEC-2BC215459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12805">
            <a:off x="11442811" y="-442564"/>
            <a:ext cx="1498374" cy="148648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E347CEF-4052-EF14-F7C5-A47A8FB8C3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917926">
            <a:off x="11558389" y="5689078"/>
            <a:ext cx="498473" cy="49451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F1BB29B-94D4-698A-C22B-C1ECCAD987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88065">
            <a:off x="338008" y="6339546"/>
            <a:ext cx="498473" cy="49451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729F30A-61D9-BEEB-4BE9-76DA7FBE19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88065">
            <a:off x="161693" y="5602280"/>
            <a:ext cx="498473" cy="49451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F5838B4-E340-0EEC-E6DF-DD971F2535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79119" y="2449512"/>
            <a:ext cx="454963" cy="44074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D2CFF64-6570-E634-6C28-A6D675BBCE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690486">
            <a:off x="7441579" y="765124"/>
            <a:ext cx="1353450" cy="134270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36C85A0-13C1-D973-4CAC-2A18A9E5E31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776059">
            <a:off x="3582449" y="5237673"/>
            <a:ext cx="914483" cy="90722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6356AC2-CD07-D114-D1D5-8472E693C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560060">
            <a:off x="-385291" y="-452537"/>
            <a:ext cx="1498374" cy="148648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37C1981-ABE4-4B63-E738-70691DE96A9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917926">
            <a:off x="11233274" y="6429647"/>
            <a:ext cx="498473" cy="494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C9E6C5-6FCE-D030-D9F5-6C627602A0D7}"/>
              </a:ext>
            </a:extLst>
          </p:cNvPr>
          <p:cNvSpPr txBox="1"/>
          <p:nvPr/>
        </p:nvSpPr>
        <p:spPr>
          <a:xfrm>
            <a:off x="938417" y="3160350"/>
            <a:ext cx="5624943" cy="129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Кошки являются компаньонами, которые обогащают и улучшают жизнь. Они могут принести радость, спокойствие и счастье. </a:t>
            </a:r>
            <a:endParaRPr lang="en-ID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3DCE58-4380-2A4F-039A-B13D2DD05F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95" y="0"/>
            <a:ext cx="6255414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DABF8F-29B2-0F5E-6622-10C2C76C6508}"/>
              </a:ext>
            </a:extLst>
          </p:cNvPr>
          <p:cNvSpPr txBox="1"/>
          <p:nvPr/>
        </p:nvSpPr>
        <p:spPr>
          <a:xfrm rot="18605964">
            <a:off x="6563600" y="2877626"/>
            <a:ext cx="1931094" cy="29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dirty="0" err="1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пасеба</a:t>
            </a:r>
            <a:r>
              <a:rPr lang="ru-RU" sz="10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за </a:t>
            </a:r>
            <a:r>
              <a:rPr lang="ru-RU" sz="1000" dirty="0" err="1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вниманя</a:t>
            </a:r>
            <a:endParaRPr lang="en-ID" sz="1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94651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281</Words>
  <Application>Microsoft Office PowerPoint</Application>
  <PresentationFormat>Широкоэкранный</PresentationFormat>
  <Paragraphs>74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Calibri</vt:lpstr>
      <vt:lpstr>Open Sans</vt:lpstr>
      <vt:lpstr>Arial</vt:lpstr>
      <vt:lpstr>Montserrat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INPRO</dc:creator>
  <cp:lastModifiedBy>EvilPC</cp:lastModifiedBy>
  <cp:revision>47</cp:revision>
  <dcterms:created xsi:type="dcterms:W3CDTF">2022-10-23T01:25:43Z</dcterms:created>
  <dcterms:modified xsi:type="dcterms:W3CDTF">2024-11-17T06:00:27Z</dcterms:modified>
</cp:coreProperties>
</file>