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83" r:id="rId4"/>
    <p:sldId id="280" r:id="rId5"/>
    <p:sldId id="284" r:id="rId6"/>
    <p:sldId id="281" r:id="rId7"/>
    <p:sldId id="282" r:id="rId8"/>
    <p:sldId id="278" r:id="rId9"/>
    <p:sldId id="261" r:id="rId10"/>
    <p:sldId id="260" r:id="rId11"/>
    <p:sldId id="259" r:id="rId12"/>
    <p:sldId id="262" r:id="rId13"/>
    <p:sldId id="263" r:id="rId14"/>
    <p:sldId id="266" r:id="rId15"/>
    <p:sldId id="270" r:id="rId16"/>
    <p:sldId id="268" r:id="rId17"/>
    <p:sldId id="269" r:id="rId18"/>
    <p:sldId id="272" r:id="rId19"/>
    <p:sldId id="271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изавета Воронина" initials="ЕВ" lastIdx="1" clrIdx="0">
    <p:extLst>
      <p:ext uri="{19B8F6BF-5375-455C-9EA6-DF929625EA0E}">
        <p15:presenceInfo xmlns:p15="http://schemas.microsoft.com/office/powerpoint/2012/main" userId="1d7cd5ed040e05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FE680-26A2-4123-B6F8-6B3EA641E8A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71E42-86CF-4582-AAA9-9BB0F27E1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3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Сначала нужно рассказать детям материал и подготовить их к викторине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71E42-86CF-4582-AAA9-9BB0F27E16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7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Гимн</a:t>
            </a:r>
            <a:r>
              <a:rPr lang="ru-RU" baseline="0" dirty="0" smtClean="0"/>
              <a:t> дети прочтут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71E42-86CF-4582-AAA9-9BB0F27E16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2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 userDrawn="1"/>
        </p:nvSpPr>
        <p:spPr>
          <a:xfrm>
            <a:off x="986396" y="2249748"/>
            <a:ext cx="7272808" cy="3960440"/>
          </a:xfrm>
          <a:prstGeom prst="roundRect">
            <a:avLst/>
          </a:prstGeom>
          <a:blipFill dpi="0" rotWithShape="1">
            <a:blip r:embed="rId2">
              <a:alphaModFix amt="36000"/>
            </a:blip>
            <a:srcRect/>
            <a:stretch>
              <a:fillRect b="-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88" y="260648"/>
            <a:ext cx="5616624" cy="2376264"/>
          </a:xfrm>
          <a:prstGeom prst="rect">
            <a:avLst/>
          </a:prstGeom>
        </p:spPr>
      </p:pic>
      <p:sp>
        <p:nvSpPr>
          <p:cNvPr id="9" name="Рамка 8"/>
          <p:cNvSpPr/>
          <p:nvPr userDrawn="1"/>
        </p:nvSpPr>
        <p:spPr>
          <a:xfrm>
            <a:off x="251520" y="260648"/>
            <a:ext cx="8640960" cy="6336704"/>
          </a:xfrm>
          <a:prstGeom prst="frame">
            <a:avLst>
              <a:gd name="adj1" fmla="val 24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Рамка 7"/>
            <p:cNvSpPr/>
            <p:nvPr userDrawn="1"/>
          </p:nvSpPr>
          <p:spPr>
            <a:xfrm>
              <a:off x="107504" y="116632"/>
              <a:ext cx="8928992" cy="6624736"/>
            </a:xfrm>
            <a:prstGeom prst="frame">
              <a:avLst>
                <a:gd name="adj1" fmla="val 19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Рамка 6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175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7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0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251520" y="260648"/>
            <a:ext cx="8640960" cy="6336704"/>
          </a:xfrm>
          <a:prstGeom prst="frame">
            <a:avLst>
              <a:gd name="adj1" fmla="val 24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Рамка 9"/>
            <p:cNvSpPr/>
            <p:nvPr userDrawn="1"/>
          </p:nvSpPr>
          <p:spPr>
            <a:xfrm>
              <a:off x="107504" y="116632"/>
              <a:ext cx="8928992" cy="6624736"/>
            </a:xfrm>
            <a:prstGeom prst="frame">
              <a:avLst>
                <a:gd name="adj1" fmla="val 19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Рамка 10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175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0" y="4710459"/>
            <a:ext cx="16637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2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8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6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9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7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7962-69E7-43F9-81C0-601CEFE4943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6028-A1FB-4594-902A-4506D3D8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GIMN_-_ROSSII_(iPleer.fm)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65576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_BodoniNova" pitchFamily="18" charset="-52"/>
              </a:rPr>
              <a:t>ВИКТОРИНА </a:t>
            </a:r>
            <a:br>
              <a:rPr lang="ru-RU" sz="4800" b="1" dirty="0" smtClean="0">
                <a:solidFill>
                  <a:srgbClr val="C00000"/>
                </a:solidFill>
                <a:latin typeface="a_BodoniNova" pitchFamily="18" charset="-52"/>
              </a:rPr>
            </a:br>
            <a:r>
              <a:rPr lang="ru-RU" sz="4800" b="1" dirty="0" smtClean="0">
                <a:solidFill>
                  <a:srgbClr val="C00000"/>
                </a:solidFill>
                <a:latin typeface="a_BodoniNova" pitchFamily="18" charset="-52"/>
              </a:rPr>
              <a:t>«Символы России»</a:t>
            </a:r>
            <a:endParaRPr lang="ru-RU" sz="4800" b="1" dirty="0">
              <a:solidFill>
                <a:srgbClr val="C00000"/>
              </a:solidFill>
              <a:latin typeface="a_BodoniNova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664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Что обозначает белый цвет на флаге России?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1600201"/>
            <a:ext cx="45719" cy="2043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143116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Мудрость и героизм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307181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Свобода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4286256"/>
            <a:ext cx="4141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</a:t>
            </a:r>
            <a:r>
              <a:rPr lang="ru-RU" sz="3200" b="1" dirty="0" smtClean="0"/>
              <a:t>Мир, благородство </a:t>
            </a:r>
            <a:r>
              <a:rPr lang="ru-RU" sz="3200" b="1" dirty="0" smtClean="0"/>
              <a:t>и чистота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Что обозначает синий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цвет на флаге России ?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28" y="6000768"/>
            <a:ext cx="114272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285992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Верность и </a:t>
            </a:r>
            <a:r>
              <a:rPr lang="ru-RU" sz="3200" b="1" dirty="0" smtClean="0"/>
              <a:t>постоянство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3643314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</a:t>
            </a:r>
            <a:r>
              <a:rPr lang="ru-RU" sz="3200" b="1" dirty="0" smtClean="0"/>
              <a:t>Мужество, отвага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528638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Надежда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Что обозначает красный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цвет на флаге России ?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799" y="5857892"/>
            <a:ext cx="45719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Любовь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3071810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Мужество, отвага, героизм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485776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Сила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Какой формы может быть флаг 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000768"/>
            <a:ext cx="45719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285992"/>
            <a:ext cx="192882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428868"/>
            <a:ext cx="271464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857620" y="4286256"/>
            <a:ext cx="2071702" cy="18573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72264" y="4500570"/>
            <a:ext cx="150019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596" y="20002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1431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44291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442913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Назовите цвет геральдического щита, на котором находится 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герб России ?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3900" y="6072206"/>
            <a:ext cx="5429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71462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Красный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350043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Серый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464344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Синий</a:t>
            </a:r>
            <a:endParaRPr lang="ru-RU" sz="3200" b="1" dirty="0"/>
          </a:p>
        </p:txBody>
      </p:sp>
      <p:pic>
        <p:nvPicPr>
          <p:cNvPr id="12290" name="Picture 2" descr="http://fis.ru/popup_imgs/10795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00372"/>
            <a:ext cx="2643174" cy="31341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72132" y="3143248"/>
            <a:ext cx="2214578" cy="24288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Какая птица изображена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 гербе России?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22" y="5929313"/>
            <a:ext cx="177818" cy="196850"/>
          </a:xfrm>
        </p:spPr>
      </p:pic>
      <p:sp>
        <p:nvSpPr>
          <p:cNvPr id="4" name="TextBox 3"/>
          <p:cNvSpPr txBox="1"/>
          <p:nvPr/>
        </p:nvSpPr>
        <p:spPr>
          <a:xfrm>
            <a:off x="785786" y="221455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Сокол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314324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Ястреб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50057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Орел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470116"/>
            <a:ext cx="1012024" cy="658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88" y="3099787"/>
            <a:ext cx="1012024" cy="658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212" y="2470115"/>
            <a:ext cx="1012024" cy="6584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14" y="2195554"/>
            <a:ext cx="3405972" cy="326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Единство каких частей света символизируют 2 головы орла?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28" y="6000768"/>
            <a:ext cx="114272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000240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Европа и Азия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3071810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Европа и Америка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4572008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Азия и Америка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Назовите имя всадника изображенного на груди орла?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5429264"/>
            <a:ext cx="100042" cy="6968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14311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А) Иван Грозный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3286124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Илья </a:t>
            </a:r>
          </a:p>
          <a:p>
            <a:r>
              <a:rPr lang="ru-RU" sz="3200" b="1" dirty="0" smtClean="0"/>
              <a:t>Муромец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4714884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Георгий Победоносец</a:t>
            </a:r>
            <a:endParaRPr lang="ru-RU" sz="3200" b="1" dirty="0"/>
          </a:p>
        </p:txBody>
      </p:sp>
      <p:pic>
        <p:nvPicPr>
          <p:cNvPr id="8196" name="Picture 4" descr="http://f14.ifotki.info/org/4dde2225705bba66c72fe2106aaa6e88bc5f6c146387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2357454" cy="29586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Что символизирует всадник?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6710" y="6072206"/>
            <a:ext cx="90009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Победу добра </a:t>
            </a:r>
          </a:p>
          <a:p>
            <a:r>
              <a:rPr lang="ru-RU" sz="3200" b="1" dirty="0" smtClean="0"/>
              <a:t>над злом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3071810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Силу  и мощь нашей страны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4572008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Свободу  русского  народа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Где встречается изображение герба?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72462" y="6000768"/>
            <a:ext cx="614338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42873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Паспорт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228599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Деньги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3214686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Почтовые марки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485776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Г) Награды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символа России: герб, флаг и гимн</a:t>
            </a:r>
            <a:endParaRPr lang="ru-RU" dirty="0"/>
          </a:p>
        </p:txBody>
      </p:sp>
      <p:pic>
        <p:nvPicPr>
          <p:cNvPr id="1026" name="Picture 2" descr="Презентация на тему: &amp;quot;«Государственные символы России». Содержание.  Государственные символы России. Вехи истории национального флага. Флаг  России(стихотворение). Флаг России.&amp;quot;. Скачать бесплатно и без регистрации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308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6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Кто является автором гимна России?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28" y="5643578"/>
            <a:ext cx="114272" cy="48258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17733" y="256490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</a:t>
            </a:r>
            <a:r>
              <a:rPr lang="ru-RU" sz="3200" b="1" dirty="0" err="1" smtClean="0"/>
              <a:t>В.Федоров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861048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</a:t>
            </a:r>
            <a:r>
              <a:rPr lang="ru-RU" sz="3200" b="1" dirty="0" err="1" smtClean="0"/>
              <a:t>С.Михалков</a:t>
            </a:r>
            <a:r>
              <a:rPr lang="ru-RU" sz="3200" b="1" dirty="0" smtClean="0"/>
              <a:t>, А. Александров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Что такое гимн?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15338" y="5929330"/>
            <a:ext cx="471462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42873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А)Стихотворение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2714620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Б)Торжественная</a:t>
            </a:r>
          </a:p>
          <a:p>
            <a:r>
              <a:rPr lang="ru-RU" sz="3200" b="1" dirty="0" smtClean="0"/>
              <a:t>Песня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400050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Баллада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Как слушают гимн?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58214" y="5929330"/>
            <a:ext cx="328586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 Сидя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300037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 Стоя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357694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 Стоя, без головных уборов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Вставьте пропущенные слова в текст гимна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143116"/>
            <a:ext cx="721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mtClean="0"/>
              <a:t>Россия — ……………….. наша держава, </a:t>
            </a:r>
            <a:br>
              <a:rPr lang="ru-RU" sz="3200" b="1" smtClean="0"/>
            </a:br>
            <a:r>
              <a:rPr lang="ru-RU" sz="3200" b="1" smtClean="0"/>
              <a:t>Россия — любимая наша …………... </a:t>
            </a:r>
            <a:br>
              <a:rPr lang="ru-RU" sz="3200" b="1" smtClean="0"/>
            </a:br>
            <a:r>
              <a:rPr lang="ru-RU" sz="3200" b="1" smtClean="0"/>
              <a:t>………………. воля, великая слава — </a:t>
            </a:r>
            <a:br>
              <a:rPr lang="ru-RU" sz="3200" b="1" smtClean="0"/>
            </a:br>
            <a:r>
              <a:rPr lang="ru-RU" sz="3200" b="1" smtClean="0"/>
              <a:t>Твоё ………………….  на все времена!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207167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священная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257174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страна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000372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Могучая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350043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достоянье</a:t>
            </a:r>
            <a:r>
              <a:rPr lang="ru-RU" sz="3200" dirty="0" smtClean="0"/>
              <a:t>  </a:t>
            </a:r>
            <a:endParaRPr lang="ru-RU" sz="3200" dirty="0"/>
          </a:p>
        </p:txBody>
      </p:sp>
      <p:pic>
        <p:nvPicPr>
          <p:cNvPr id="10" name="GIMN_-_ROSSII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94664" y="5500702"/>
            <a:ext cx="679436" cy="679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35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721708" cy="24811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6749"/>
            <a:ext cx="3755116" cy="2483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2050" name="Picture 2" descr="22 августа – День Государственного Флага России - Новости - РПГМУ Курской  област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r="4732"/>
          <a:stretch/>
        </p:blipFill>
        <p:spPr bwMode="auto">
          <a:xfrm>
            <a:off x="683568" y="1417638"/>
            <a:ext cx="5328592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860032" y="1772816"/>
            <a:ext cx="1512168" cy="86409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873728" y="3357352"/>
            <a:ext cx="1719668" cy="1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016" y="3933056"/>
            <a:ext cx="1728192" cy="93751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32104" y="1111602"/>
            <a:ext cx="23707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Мир,благородство</a:t>
            </a:r>
            <a:r>
              <a:rPr lang="ru-RU" sz="2800" dirty="0" smtClean="0"/>
              <a:t> </a:t>
            </a:r>
            <a:r>
              <a:rPr lang="ru-RU" sz="2800" dirty="0" smtClean="0"/>
              <a:t>и чистота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93396" y="2902673"/>
            <a:ext cx="233064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Верность и </a:t>
            </a:r>
            <a:r>
              <a:rPr lang="ru-RU" sz="2800" dirty="0" smtClean="0"/>
              <a:t>постоянство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4464834"/>
            <a:ext cx="233064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Мужество, отвага, героизм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97780" y="5434330"/>
            <a:ext cx="4795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22 августа-</a:t>
            </a:r>
            <a:r>
              <a:rPr lang="ru-RU" sz="2400" b="1" dirty="0"/>
              <a:t>День Государственного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флага </a:t>
            </a:r>
            <a:r>
              <a:rPr lang="ru-RU" sz="2400" b="1" dirty="0"/>
              <a:t>России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23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004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</a:t>
            </a:r>
            <a:endParaRPr lang="ru-RU" dirty="0"/>
          </a:p>
        </p:txBody>
      </p:sp>
      <p:pic>
        <p:nvPicPr>
          <p:cNvPr id="3074" name="Picture 2" descr="Геральдика.ру. Правила использования Государственного герба РФ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" y="1772816"/>
            <a:ext cx="40410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5798" y="1418782"/>
            <a:ext cx="3891002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На нашем гербе изображен </a:t>
            </a:r>
            <a:br>
              <a:rPr lang="ru-RU" sz="2400" dirty="0" smtClean="0"/>
            </a:br>
            <a:r>
              <a:rPr lang="ru-RU" sz="2800" b="1" dirty="0" smtClean="0"/>
              <a:t>двуглавый орел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80990" y="2871168"/>
            <a:ext cx="352061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Георгий Победоносец </a:t>
            </a:r>
            <a:r>
              <a:rPr lang="ru-RU" dirty="0" smtClean="0"/>
              <a:t>на коне символизирует </a:t>
            </a:r>
            <a:r>
              <a:rPr lang="ru-RU" sz="2400" b="1" dirty="0" smtClean="0"/>
              <a:t>победу добра над злом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6062" y="4437112"/>
            <a:ext cx="3520618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2 головы орла – </a:t>
            </a:r>
            <a:r>
              <a:rPr lang="ru-RU" sz="2400" dirty="0" smtClean="0"/>
              <a:t>единение 2 частей света: </a:t>
            </a:r>
            <a:r>
              <a:rPr lang="ru-RU" sz="2800" b="1" dirty="0" smtClean="0"/>
              <a:t>Европы и Азии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4169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</a:t>
            </a:r>
            <a:endParaRPr lang="ru-RU" dirty="0"/>
          </a:p>
        </p:txBody>
      </p:sp>
      <p:pic>
        <p:nvPicPr>
          <p:cNvPr id="4098" name="Picture 2" descr="ОБЩЕРОССИЙСКОЕ ИСПОЛНЕНИЕ ГИМНА РОССИИ | Официальный сайт Администрации  Валдайского муниципального район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4492"/>
            <a:ext cx="3600400" cy="50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0336" y="1429801"/>
            <a:ext cx="417646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Гимн – это </a:t>
            </a:r>
            <a:r>
              <a:rPr lang="ru-RU" sz="2800" b="1" dirty="0" smtClean="0"/>
              <a:t>торжественная песня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3101" y="2868097"/>
            <a:ext cx="449093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С. Михалков, А. Александров – </a:t>
            </a:r>
            <a:r>
              <a:rPr lang="ru-RU" sz="2000" dirty="0" smtClean="0"/>
              <a:t>авторы гимна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67948" y="4509120"/>
            <a:ext cx="366123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Гимн слушают стоя, без головных уборов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184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Дорогие друзья! Сегодня вы принимаете участие в викторине посвященной символике России. Внимательно прочитайте вопрос и предложенные вам ответы. Подумайте. Выберите один или несколько правильных ответов.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Желаю удачи!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Назовите цвета флага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сверху вниз?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1090" y="5929330"/>
            <a:ext cx="18571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2571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А)</a:t>
            </a:r>
          </a:p>
          <a:p>
            <a:r>
              <a:rPr lang="ru-RU" sz="3200" b="1" dirty="0" smtClean="0"/>
              <a:t>Красный</a:t>
            </a:r>
          </a:p>
          <a:p>
            <a:r>
              <a:rPr lang="ru-RU" sz="3200" b="1" dirty="0" smtClean="0"/>
              <a:t>Синий</a:t>
            </a:r>
          </a:p>
          <a:p>
            <a:r>
              <a:rPr lang="ru-RU" sz="3200" b="1" dirty="0" smtClean="0"/>
              <a:t>Белый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2714620"/>
            <a:ext cx="2857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Б)</a:t>
            </a:r>
          </a:p>
          <a:p>
            <a:r>
              <a:rPr lang="ru-RU" sz="3200" b="1" dirty="0" smtClean="0"/>
              <a:t>Белый</a:t>
            </a:r>
          </a:p>
          <a:p>
            <a:r>
              <a:rPr lang="ru-RU" sz="3200" b="1" dirty="0" smtClean="0"/>
              <a:t> Синий</a:t>
            </a:r>
          </a:p>
          <a:p>
            <a:r>
              <a:rPr lang="ru-RU" sz="3200" b="1" dirty="0" smtClean="0"/>
              <a:t> Красный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00794" y="4071942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В)</a:t>
            </a:r>
          </a:p>
          <a:p>
            <a:r>
              <a:rPr lang="ru-RU" sz="3200" b="1" dirty="0" smtClean="0"/>
              <a:t>Синий </a:t>
            </a:r>
          </a:p>
          <a:p>
            <a:r>
              <a:rPr lang="ru-RU" sz="3200" b="1" dirty="0" smtClean="0"/>
              <a:t>Красный</a:t>
            </a:r>
          </a:p>
          <a:p>
            <a:r>
              <a:rPr lang="ru-RU" sz="3200" b="1" dirty="0" smtClean="0"/>
              <a:t>Белый</a:t>
            </a:r>
            <a:endParaRPr lang="ru-RU" sz="3200" b="1" dirty="0"/>
          </a:p>
        </p:txBody>
      </p:sp>
      <p:pic>
        <p:nvPicPr>
          <p:cNvPr id="7" name="Picture 6" descr="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3116"/>
            <a:ext cx="197713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388</Words>
  <Application>Microsoft Office PowerPoint</Application>
  <PresentationFormat>Экран (4:3)</PresentationFormat>
  <Paragraphs>98</Paragraphs>
  <Slides>23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a_BodoniNova</vt:lpstr>
      <vt:lpstr>Arial</vt:lpstr>
      <vt:lpstr>Batang</vt:lpstr>
      <vt:lpstr>Calibri</vt:lpstr>
      <vt:lpstr>Тема Office</vt:lpstr>
      <vt:lpstr>ВИКТОРИНА  «Символы России»</vt:lpstr>
      <vt:lpstr>3 символа России: герб, флаг и гимн</vt:lpstr>
      <vt:lpstr>Презентация PowerPoint</vt:lpstr>
      <vt:lpstr>Флаг</vt:lpstr>
      <vt:lpstr>Презентация PowerPoint</vt:lpstr>
      <vt:lpstr>Герб</vt:lpstr>
      <vt:lpstr>Гимн</vt:lpstr>
      <vt:lpstr>Инструкция</vt:lpstr>
      <vt:lpstr>Назовите цвета флага  сверху вниз?</vt:lpstr>
      <vt:lpstr>Что обозначает белый цвет на флаге России?</vt:lpstr>
      <vt:lpstr>Что обозначает синий  цвет на флаге России ?</vt:lpstr>
      <vt:lpstr>Что обозначает красный  цвет на флаге России ?</vt:lpstr>
      <vt:lpstr>Какой формы может быть флаг ?</vt:lpstr>
      <vt:lpstr>Назовите цвет геральдического щита, на котором находится  герб России ?</vt:lpstr>
      <vt:lpstr>Какая птица изображена  на гербе России?</vt:lpstr>
      <vt:lpstr>Единство каких частей света символизируют 2 головы орла?</vt:lpstr>
      <vt:lpstr>Назовите имя всадника изображенного на груди орла?</vt:lpstr>
      <vt:lpstr>Что символизирует всадник?</vt:lpstr>
      <vt:lpstr>Где встречается изображение герба?</vt:lpstr>
      <vt:lpstr>Кто является автором гимна России?</vt:lpstr>
      <vt:lpstr>Что такое гимн?</vt:lpstr>
      <vt:lpstr>Как слушают гимн?</vt:lpstr>
      <vt:lpstr>Вставьте пропущенные слова в текст гимна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Михайловна</dc:creator>
  <cp:lastModifiedBy>Учитель</cp:lastModifiedBy>
  <cp:revision>58</cp:revision>
  <dcterms:created xsi:type="dcterms:W3CDTF">2014-10-10T15:46:05Z</dcterms:created>
  <dcterms:modified xsi:type="dcterms:W3CDTF">2024-02-15T15:03:25Z</dcterms:modified>
</cp:coreProperties>
</file>