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357167"/>
            <a:ext cx="8072494" cy="928693"/>
          </a:xfrm>
        </p:spPr>
        <p:txBody>
          <a:bodyPr>
            <a:normAutofit/>
          </a:bodyPr>
          <a:lstStyle/>
          <a:p>
            <a:r>
              <a:rPr lang="ru-RU" sz="2000" dirty="0"/>
              <a:t>МБОУ «</a:t>
            </a:r>
            <a:r>
              <a:rPr lang="ru-RU" sz="2000" dirty="0" err="1"/>
              <a:t>Варжеляйская</a:t>
            </a:r>
            <a:r>
              <a:rPr lang="ru-RU" sz="2000" dirty="0"/>
              <a:t> средняя общеобразовательная школа</a:t>
            </a:r>
            <a:r>
              <a:rPr lang="ru-RU" sz="2400" dirty="0"/>
              <a:t>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571612"/>
            <a:ext cx="8786842" cy="1500198"/>
          </a:xfrm>
        </p:spPr>
        <p:txBody>
          <a:bodyPr>
            <a:noAutofit/>
          </a:bodyPr>
          <a:lstStyle/>
          <a:p>
            <a:r>
              <a:rPr lang="ru-RU" sz="4400" b="1" i="1" dirty="0"/>
              <a:t>«ВЕТЕРАНЫ БОЕВЫХ ДЕЙСТВИЙ»</a:t>
            </a: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4714876" y="4500570"/>
            <a:ext cx="464343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Выполнила: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Сергушина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Анастасия,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ученица 9 класса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Варжеляйской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ср.школы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Руководитель: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Сергушина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Елена Валерьевна, учитель математики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6072206"/>
            <a:ext cx="1616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Март-2021 год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F:\2014-03-27\43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00438"/>
            <a:ext cx="235745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Победа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«</a:t>
            </a:r>
            <a:r>
              <a:rPr lang="ru-RU" b="1" i="1" dirty="0"/>
              <a:t>Как – то это было неожиданно, хотя уже знали, что победа вот-вот придёт. Все солдаты, которые были около меня, вдруг стали какими – то уставшими, сели на траву и просто стали плакать, не стыдясь своих слёз</a:t>
            </a:r>
            <a:r>
              <a:rPr lang="ru-RU" dirty="0"/>
              <a:t>».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000496" y="1357298"/>
            <a:ext cx="4214842" cy="4724400"/>
          </a:xfrm>
        </p:spPr>
        <p:txBody>
          <a:bodyPr>
            <a:normAutofit/>
          </a:bodyPr>
          <a:lstStyle/>
          <a:p>
            <a:r>
              <a:rPr lang="ru-RU" dirty="0"/>
              <a:t>За участие в Великой Отечественной войне прадедушка был награждён медалью «За победу над Германией в ВОВ  1941- 1945 гг.» </a:t>
            </a:r>
            <a:r>
              <a:rPr lang="ru-RU" i="1" dirty="0"/>
              <a:t>К сожалению, сама медаль не сохранилась… 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C:\Documents and Settings\учитель\Рабочий стол\ветераны\2014-03-27\Изображение00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285860"/>
            <a:ext cx="271464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Победа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C:\Documents and Settings\учитель\Рабочий стол\ветераны\2014-03-27\Изображение0016.JPG"/>
          <p:cNvPicPr/>
          <p:nvPr/>
        </p:nvPicPr>
        <p:blipFill>
          <a:blip r:embed="rId3" cstate="print"/>
          <a:srcRect l="35373" t="513" b="65333"/>
          <a:stretch>
            <a:fillRect/>
          </a:stretch>
        </p:blipFill>
        <p:spPr bwMode="auto">
          <a:xfrm>
            <a:off x="714348" y="3429000"/>
            <a:ext cx="2643206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Послевоенная жизнь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C:\Documents and Settings\учитель\Рабочий стол\ветераны\2014-03-27\Изображение003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3357586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C:\Documents and Settings\учитель\Рабочий стол\ветераны\2014-03-27\Изображение0007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00174"/>
            <a:ext cx="3643338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071546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Трудовой стаж прадедушки составил 44 года. Из них 16 лет он был нормировщиком тракторной бригады совхоза «Мальцевский». </a:t>
            </a:r>
            <a:br>
              <a:rPr lang="ru-RU" sz="3100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C:\Documents and Settings\учитель\Рабочий стол\ветераны\2014-03-27\Изображение00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2786058"/>
            <a:ext cx="414340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C:\Documents and Settings\учитель\Рабочий стол\ветераны\2014-03-27\Изображение001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14348" y="2000240"/>
            <a:ext cx="4214842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Мирошкин</a:t>
            </a:r>
            <a:r>
              <a:rPr lang="ru-RU" b="1" dirty="0"/>
              <a:t> Сергей  Иванович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C:\Documents and Settings\учитель\Рабочий стол\ветераны\2014-03-27\Изображение0024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2967387" cy="4572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C:\Documents and Settings\учитель\Рабочий стол\ветераны\2014-03-27\Изображение0029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214422"/>
            <a:ext cx="221457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Documents and Settings\учитель\Рабочий стол\ветераны\2014-03-27\Изображение00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2714620"/>
            <a:ext cx="292895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6072198" y="1428736"/>
            <a:ext cx="2938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Курсант </a:t>
            </a:r>
          </a:p>
          <a:p>
            <a:r>
              <a:rPr lang="ru-RU" i="1" dirty="0" err="1"/>
              <a:t>военно</a:t>
            </a:r>
            <a:r>
              <a:rPr lang="ru-RU" i="1" dirty="0"/>
              <a:t> - морского училища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43570" y="5500702"/>
            <a:ext cx="2745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/>
              <a:t>Семья Сергея Ивановича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строки из последнего письма Сергея Ивановича, которое он написал своей маме Насте (так он называл бабушку)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857364"/>
            <a:ext cx="4343400" cy="4724400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/>
              <a:t>«…Вспоминаю прожитые годы после войны с 45 по 48. Тяжёлые годы были, но голода я не знал. Работал Сеня, был огород, корова. Но вот как я ещё учёбу продолжать мог? До сих пор удивляюсь  своему мужеству и вашему терпению. Спасибо вам за это большое. …..</a:t>
            </a:r>
            <a:endParaRPr lang="ru-RU" dirty="0"/>
          </a:p>
        </p:txBody>
      </p:sp>
      <p:pic>
        <p:nvPicPr>
          <p:cNvPr id="5" name="Содержимое 4" descr="C:\Documents and Settings\учитель\Рабочий стол\ветераны\2014-03-27\Изображение003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9434"/>
          <a:stretch>
            <a:fillRect/>
          </a:stretch>
        </p:blipFill>
        <p:spPr bwMode="auto">
          <a:xfrm>
            <a:off x="500034" y="1928802"/>
            <a:ext cx="3571900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 могиле МАТЕРИ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2000240"/>
            <a:ext cx="4714876" cy="4724400"/>
          </a:xfrm>
        </p:spPr>
        <p:txBody>
          <a:bodyPr/>
          <a:lstStyle/>
          <a:p>
            <a:r>
              <a:rPr lang="ru-RU" dirty="0"/>
              <a:t>Братья часто встречались на Родине (с. </a:t>
            </a:r>
            <a:r>
              <a:rPr lang="ru-RU" dirty="0" err="1"/>
              <a:t>Мальцево</a:t>
            </a:r>
            <a:r>
              <a:rPr lang="ru-RU" dirty="0"/>
              <a:t>). И первым, что они делали шли на могилу матери.</a:t>
            </a:r>
          </a:p>
          <a:p>
            <a:r>
              <a:rPr lang="ru-RU" dirty="0"/>
              <a:t>Могилы отца на этом кладбище нет, отец был похоронен в братской могиле города Н.Новгород.</a:t>
            </a:r>
          </a:p>
        </p:txBody>
      </p:sp>
      <p:pic>
        <p:nvPicPr>
          <p:cNvPr id="5" name="Содержимое 4" descr="I:\DCIM\118_PANA\P1180020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4143404" cy="41863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Война в Афганистане</a:t>
            </a:r>
            <a:r>
              <a:rPr lang="ru-RU" b="1" dirty="0"/>
              <a:t> (1979-1989г)</a:t>
            </a:r>
            <a:r>
              <a:rPr lang="ru-RU" b="1" i="1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http://zlatmbs.narod.ru/images/avgan/afg_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736"/>
            <a:ext cx="4286248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zlatmbs.narod.ru/images/avgan/afg_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2285992"/>
            <a:ext cx="471490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Чеченская война 1994—96 г.</a:t>
            </a:r>
            <a:br>
              <a:rPr lang="ru-RU" b="1" dirty="0"/>
            </a:br>
            <a:endParaRPr lang="ru-RU" dirty="0"/>
          </a:p>
        </p:txBody>
      </p:sp>
      <p:pic>
        <p:nvPicPr>
          <p:cNvPr id="4" name="Содержимое 3" descr="1275679L Первая Чеченская война в фотографиях Александра Неменов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85860"/>
            <a:ext cx="442915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275679J Первая Чеченская война в фотографиях Александра Неменов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285992"/>
            <a:ext cx="407196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Documents and Settings\учитель\Рабочий стол\ветераны\2014-03-27\Изображение0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428736"/>
            <a:ext cx="185738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Сергушин</a:t>
            </a:r>
            <a:r>
              <a:rPr lang="ru-RU" b="1" dirty="0"/>
              <a:t> Владимир Валерьевич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4133848" cy="4724400"/>
          </a:xfrm>
        </p:spPr>
        <p:txBody>
          <a:bodyPr/>
          <a:lstStyle/>
          <a:p>
            <a:r>
              <a:rPr lang="ru-RU" u="sng" dirty="0"/>
              <a:t>Воспоминания моей бабушки </a:t>
            </a:r>
            <a:r>
              <a:rPr lang="ru-RU" u="sng" dirty="0" err="1"/>
              <a:t>Сергушиной</a:t>
            </a:r>
            <a:r>
              <a:rPr lang="ru-RU" u="sng" dirty="0"/>
              <a:t> Лидии Георгиевны</a:t>
            </a:r>
            <a:r>
              <a:rPr lang="ru-RU" dirty="0"/>
              <a:t>: </a:t>
            </a:r>
          </a:p>
          <a:p>
            <a:r>
              <a:rPr lang="ru-RU" i="1" dirty="0"/>
              <a:t>«…когда он пришёл из армии, долгое время вскакивал среди ночи и искал автомат… .»</a:t>
            </a:r>
            <a:r>
              <a:rPr lang="ru-RU" dirty="0"/>
              <a:t> Эти тяжёлые дни на долго останутся в его памяти.</a:t>
            </a:r>
          </a:p>
          <a:p>
            <a:endParaRPr lang="ru-RU" dirty="0"/>
          </a:p>
        </p:txBody>
      </p:sp>
      <p:pic>
        <p:nvPicPr>
          <p:cNvPr id="5" name="Содержимое 4" descr="C:\Documents and Settings\учитель\Рабочий стол\ветераны\2014-03-27\Изображение000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192882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Documents and Settings\учитель\Рабочий стол\ветераны\2014-03-27\Изображение0005.JPG"/>
          <p:cNvPicPr/>
          <p:nvPr/>
        </p:nvPicPr>
        <p:blipFill>
          <a:blip r:embed="rId4" cstate="print"/>
          <a:srcRect l="4657" t="4491"/>
          <a:stretch>
            <a:fillRect/>
          </a:stretch>
        </p:blipFill>
        <p:spPr bwMode="auto">
          <a:xfrm>
            <a:off x="571472" y="4071942"/>
            <a:ext cx="1785950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:\Documents and Settings\учитель\Рабочий стол\ветераны\2014-03-27\Изображение000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071942"/>
            <a:ext cx="1928826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C:\Documents and Settings\учитель\Рабочий стол\ветераны\2014-03-27\Изображение000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28794" y="2357430"/>
            <a:ext cx="1857388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Цель исследовательской работы:</a:t>
            </a:r>
            <a:r>
              <a:rPr lang="ru-RU" dirty="0"/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изучить страницы жизни моих родственников, являющихся ветеранами боевых действий;  чтобы мы и будущие поколения России, поняли, что воины, живые и погибшие, кровью и жизнью завоева­ли для нас и грядущих поколений Победу.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9058" y="642918"/>
            <a:ext cx="4343400" cy="242889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За участие в первой российско-чеченской войне, 15 декабря 2004 г., ему было присвоено звание ветерана боевых действий</a:t>
            </a:r>
          </a:p>
        </p:txBody>
      </p:sp>
      <p:pic>
        <p:nvPicPr>
          <p:cNvPr id="6" name="Рисунок 5" descr="C:\Documents and Settings\учитель\Рабочий стол\ветераны\2014-03-27\Изображение0023.JPG"/>
          <p:cNvPicPr/>
          <p:nvPr/>
        </p:nvPicPr>
        <p:blipFill>
          <a:blip r:embed="rId2" cstate="print"/>
          <a:srcRect t="2381" r="1266"/>
          <a:stretch>
            <a:fillRect/>
          </a:stretch>
        </p:blipFill>
        <p:spPr bwMode="auto">
          <a:xfrm>
            <a:off x="571472" y="3214686"/>
            <a:ext cx="6643734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C:\Documents and Settings\учитель\Рабочий стол\ветераны\2014-03-27\Изображение002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l="2675" t="3057" r="1011" b="5228"/>
          <a:stretch>
            <a:fillRect/>
          </a:stretch>
        </p:blipFill>
        <p:spPr bwMode="auto">
          <a:xfrm>
            <a:off x="571472" y="428604"/>
            <a:ext cx="2857520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Задачи: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/>
              <a:t>изучить и систематизировать документальные источники об истории моей семьи;</a:t>
            </a:r>
          </a:p>
          <a:p>
            <a:pPr lvl="0"/>
            <a:r>
              <a:rPr lang="ru-RU" dirty="0"/>
              <a:t>воспитание чувства патриотизма и гражданственности, уважение к предкам и благодарности землякам, завоевавшим Победу в Великой Отечественной войне</a:t>
            </a:r>
            <a:r>
              <a:rPr lang="ru-RU" b="1" dirty="0"/>
              <a:t>;</a:t>
            </a:r>
            <a:endParaRPr lang="ru-RU" dirty="0"/>
          </a:p>
          <a:p>
            <a:pPr lvl="0"/>
            <a:r>
              <a:rPr lang="ru-RU" dirty="0"/>
              <a:t>сохранение исторической памяти;</a:t>
            </a:r>
          </a:p>
          <a:p>
            <a:pPr lvl="0"/>
            <a:r>
              <a:rPr lang="ru-RU" dirty="0"/>
              <a:t>провести сравнительный анализ войн; </a:t>
            </a:r>
          </a:p>
          <a:p>
            <a:pPr lvl="0"/>
            <a:r>
              <a:rPr lang="ru-RU" dirty="0"/>
              <a:t>определить значимость человека на войне; </a:t>
            </a:r>
          </a:p>
          <a:p>
            <a:pPr lvl="0"/>
            <a:r>
              <a:rPr lang="ru-RU" dirty="0"/>
              <a:t>развитие поисково-исследовательской работы среди учащихся Республики Мордовия.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Актуальность</a:t>
            </a:r>
            <a:r>
              <a:rPr lang="ru-RU" dirty="0"/>
              <a:t>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тема войны меня очень волнует, потому что каждый гражданин России должен знать историю страны, и в частности события войны 1941- 45 годов: те ужасные и жестокие моменты, когда вся страна переживала и боролась, сражалась и предавала, любила и ненавидела. </a:t>
            </a:r>
          </a:p>
          <a:p>
            <a:r>
              <a:rPr lang="ru-RU" dirty="0"/>
              <a:t>Изучая историю войны, мы должны объединиться в борьбе за мир. А наше поколение, воспитанное на примерах мужества и героизма дедов и прадедов, не должно допустить мировую военную катастрофу!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Братья </a:t>
            </a:r>
            <a:r>
              <a:rPr lang="ru-RU" dirty="0" err="1"/>
              <a:t>Мирошкины</a:t>
            </a:r>
            <a:endParaRPr lang="ru-RU" dirty="0"/>
          </a:p>
        </p:txBody>
      </p:sp>
      <p:pic>
        <p:nvPicPr>
          <p:cNvPr id="5" name="Содержимое 4" descr="C:\Documents and Settings\All Users\Документы\Новая папка\2014-03-27\Изображение000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9542" r="13302" b="45802"/>
          <a:stretch>
            <a:fillRect/>
          </a:stretch>
        </p:blipFill>
        <p:spPr bwMode="auto">
          <a:xfrm>
            <a:off x="571472" y="1714488"/>
            <a:ext cx="3929090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C:\Documents and Settings\учитель\Рабочий стол\ветераны\2014-03-27\Изображение0033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714488"/>
            <a:ext cx="3643338" cy="3643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Мирошкин</a:t>
            </a:r>
            <a:r>
              <a:rPr lang="ru-RU" b="1" dirty="0"/>
              <a:t> </a:t>
            </a:r>
            <a:r>
              <a:rPr lang="ru-RU" b="1" dirty="0" err="1"/>
              <a:t>Ксенофонт</a:t>
            </a:r>
            <a:r>
              <a:rPr lang="ru-RU" b="1" dirty="0"/>
              <a:t> Иванович 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C:\Documents and Settings\учитель\Рабочий стол\ветераны\2014-03-27\Изображение0008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785926"/>
            <a:ext cx="2786082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C:\Documents and Settings\All Users\Документы\Новая папка\2014-03-27\Изображение000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85926"/>
            <a:ext cx="3786214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500562" y="5286388"/>
            <a:ext cx="4342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Дом в котором жила семья </a:t>
            </a:r>
            <a:r>
              <a:rPr lang="ru-RU" dirty="0" err="1"/>
              <a:t>Мирошкиных</a:t>
            </a:r>
            <a:r>
              <a:rPr lang="ru-RU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Начало войны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algn="r">
              <a:lnSpc>
                <a:spcPct val="120000"/>
              </a:lnSpc>
              <a:buNone/>
            </a:pPr>
            <a:r>
              <a:rPr lang="ru-RU" i="1" dirty="0"/>
              <a:t>Война – жесточе нету слова.</a:t>
            </a:r>
            <a:endParaRPr lang="ru-RU" dirty="0"/>
          </a:p>
          <a:p>
            <a:pPr algn="r">
              <a:lnSpc>
                <a:spcPct val="120000"/>
              </a:lnSpc>
              <a:buNone/>
            </a:pPr>
            <a:r>
              <a:rPr lang="ru-RU" i="1" dirty="0"/>
              <a:t>                                                                         Война – печальней нету слова.</a:t>
            </a:r>
            <a:endParaRPr lang="ru-RU" dirty="0"/>
          </a:p>
          <a:p>
            <a:pPr algn="r">
              <a:lnSpc>
                <a:spcPct val="120000"/>
              </a:lnSpc>
              <a:buNone/>
            </a:pPr>
            <a:r>
              <a:rPr lang="ru-RU" i="1" dirty="0"/>
              <a:t>                                                                     Война – святее нету слова. </a:t>
            </a:r>
            <a:endParaRPr lang="ru-RU" dirty="0"/>
          </a:p>
          <a:p>
            <a:pPr algn="r">
              <a:lnSpc>
                <a:spcPct val="120000"/>
              </a:lnSpc>
              <a:buNone/>
            </a:pPr>
            <a:r>
              <a:rPr lang="ru-RU" i="1" dirty="0"/>
              <a:t>                                                                           В тоске и славе этих лет.</a:t>
            </a:r>
            <a:endParaRPr lang="ru-RU" dirty="0"/>
          </a:p>
          <a:p>
            <a:pPr algn="r">
              <a:lnSpc>
                <a:spcPct val="120000"/>
              </a:lnSpc>
              <a:buNone/>
            </a:pPr>
            <a:r>
              <a:rPr lang="ru-RU" i="1" dirty="0"/>
              <a:t>                                                                              И на устах у нас иного</a:t>
            </a:r>
            <a:endParaRPr lang="ru-RU" dirty="0"/>
          </a:p>
          <a:p>
            <a:pPr algn="r">
              <a:lnSpc>
                <a:spcPct val="120000"/>
              </a:lnSpc>
              <a:buNone/>
            </a:pPr>
            <a:r>
              <a:rPr lang="ru-RU" i="1" dirty="0"/>
              <a:t>                                                                              Ещё не может быть и нет                    </a:t>
            </a:r>
            <a:endParaRPr lang="ru-RU" dirty="0"/>
          </a:p>
          <a:p>
            <a:pPr algn="r"/>
            <a:r>
              <a:rPr lang="ru-RU" b="1" i="1" dirty="0"/>
              <a:t> А. Твардовский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 descr="C:\Documents and Settings\учитель\Рабочий стол\ветераны\2014-03-27\Изображение0018.JPG"/>
          <p:cNvPicPr/>
          <p:nvPr/>
        </p:nvPicPr>
        <p:blipFill>
          <a:blip r:embed="rId2" cstate="print"/>
          <a:srcRect t="2941" b="2941"/>
          <a:stretch>
            <a:fillRect/>
          </a:stretch>
        </p:blipFill>
        <p:spPr bwMode="auto">
          <a:xfrm>
            <a:off x="2500298" y="1571612"/>
            <a:ext cx="235745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4" descr="C:\Documents and Settings\учитель\Рабочий стол\ветераны\2014-03-27\Изображение001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 t="2941" b="5882"/>
          <a:stretch>
            <a:fillRect/>
          </a:stretch>
        </p:blipFill>
        <p:spPr bwMode="auto">
          <a:xfrm>
            <a:off x="500034" y="1285860"/>
            <a:ext cx="2571768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C:\Documents and Settings\учитель\Рабочий стол\ветераны\2014-03-27\Изображение0039.JPG"/>
          <p:cNvPicPr/>
          <p:nvPr/>
        </p:nvPicPr>
        <p:blipFill>
          <a:blip r:embed="rId4" cstate="print"/>
          <a:srcRect t="3030" r="4348" b="3030"/>
          <a:stretch>
            <a:fillRect/>
          </a:stretch>
        </p:blipFill>
        <p:spPr bwMode="auto">
          <a:xfrm>
            <a:off x="571472" y="4071942"/>
            <a:ext cx="1643074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C:\Documents and Settings\учитель\Рабочий стол\ветераны\2014-03-27\Изображение0040.JPG"/>
          <p:cNvPicPr/>
          <p:nvPr/>
        </p:nvPicPr>
        <p:blipFill>
          <a:blip r:embed="rId5" cstate="print"/>
          <a:srcRect t="3030"/>
          <a:stretch>
            <a:fillRect/>
          </a:stretch>
        </p:blipFill>
        <p:spPr bwMode="auto">
          <a:xfrm>
            <a:off x="2357422" y="4071942"/>
            <a:ext cx="2643206" cy="2285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Оборона Новороссийска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1600200"/>
            <a:ext cx="3776658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   </a:t>
            </a:r>
            <a:endParaRPr lang="ru-RU" dirty="0"/>
          </a:p>
          <a:p>
            <a:r>
              <a:rPr lang="ru-RU" dirty="0"/>
              <a:t>Первую свою награду - орден Отечественной войны 1-й степени прадедушка получил за оборону Новороссийска</a:t>
            </a:r>
          </a:p>
        </p:txBody>
      </p:sp>
      <p:pic>
        <p:nvPicPr>
          <p:cNvPr id="12" name="Рисунок 11" descr="C:\Documents and Settings\учитель\Рабочий стол\ветераны\2014-03-27\Изображение00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71678"/>
            <a:ext cx="335758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Содержимое 10" descr="F:\2014-03-27\433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428736"/>
            <a:ext cx="221457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механик-водитель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 После госпиталя деда направили опять на Украинский фронт, где он воевал на</a:t>
            </a:r>
          </a:p>
          <a:p>
            <a:pPr>
              <a:buNone/>
            </a:pPr>
            <a:r>
              <a:rPr lang="ru-RU" dirty="0"/>
              <a:t>     ТАНКЕ – 34.</a:t>
            </a:r>
          </a:p>
        </p:txBody>
      </p:sp>
      <p:pic>
        <p:nvPicPr>
          <p:cNvPr id="5" name="Содержимое 4" descr="F:\2014-03-27\Изображение0017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1852" r="5128"/>
          <a:stretch>
            <a:fillRect/>
          </a:stretch>
        </p:blipFill>
        <p:spPr bwMode="auto">
          <a:xfrm>
            <a:off x="1142976" y="1571612"/>
            <a:ext cx="3071834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616</Words>
  <Application>Microsoft Office PowerPoint</Application>
  <PresentationFormat>Экран (4:3)</PresentationFormat>
  <Paragraphs>56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МБОУ «Варжеляйская средняя общеобразовательная школа»</vt:lpstr>
      <vt:lpstr>Цель исследовательской работы: </vt:lpstr>
      <vt:lpstr>Задачи: </vt:lpstr>
      <vt:lpstr>Актуальность: </vt:lpstr>
      <vt:lpstr>Братья Мирошкины</vt:lpstr>
      <vt:lpstr>Мирошкин Ксенофонт Иванович  </vt:lpstr>
      <vt:lpstr>Начало войны </vt:lpstr>
      <vt:lpstr>Оборона Новороссийска </vt:lpstr>
      <vt:lpstr>механик-водитель </vt:lpstr>
      <vt:lpstr>Победа</vt:lpstr>
      <vt:lpstr>Победа </vt:lpstr>
      <vt:lpstr>Послевоенная жизнь </vt:lpstr>
      <vt:lpstr>Трудовой стаж прадедушки составил 44 года. Из них 16 лет он был нормировщиком тракторной бригады совхоза «Мальцевский».   </vt:lpstr>
      <vt:lpstr>Мирошкин Сергей  Иванович </vt:lpstr>
      <vt:lpstr>строки из последнего письма Сергея Ивановича, которое он написал своей маме Насте (так он называл бабушку)</vt:lpstr>
      <vt:lpstr>На могиле МАТЕРИ</vt:lpstr>
      <vt:lpstr>Война в Афганистане (1979-1989г). </vt:lpstr>
      <vt:lpstr>Чеченская война 1994—96 г. </vt:lpstr>
      <vt:lpstr>Сергушин Владимир Валерьевич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«Варжеляйская средняя общеобразовательная школа»</dc:title>
  <dc:creator>Раиса</dc:creator>
  <cp:lastModifiedBy>Elena-PC</cp:lastModifiedBy>
  <cp:revision>8</cp:revision>
  <dcterms:created xsi:type="dcterms:W3CDTF">2021-03-11T12:33:59Z</dcterms:created>
  <dcterms:modified xsi:type="dcterms:W3CDTF">2024-11-01T18:14:55Z</dcterms:modified>
</cp:coreProperties>
</file>