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5" r:id="rId5"/>
    <p:sldId id="263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6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Точка, кривая, прямая, луч отрезок.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6681"/>
            <a:ext cx="2205038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loud.prezentacii.org/18/06/47424/images/scree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"/>
          <a:stretch/>
        </p:blipFill>
        <p:spPr bwMode="auto">
          <a:xfrm>
            <a:off x="251520" y="85051"/>
            <a:ext cx="8712968" cy="67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cf.ppt-online.org/files/slide/l/lkprUd3VQJghi9XzBjFYf5aqeLvN1xw0tIW7mD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1960" cy="63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17d/0001881c-54b02cfe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103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ed7/0005045e-cbb49d5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" y="260648"/>
            <a:ext cx="8025730" cy="60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929/0006fa80-7a6fa34d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3" t="3023" r="4676" b="-2422"/>
          <a:stretch/>
        </p:blipFill>
        <p:spPr bwMode="auto">
          <a:xfrm>
            <a:off x="3347864" y="354563"/>
            <a:ext cx="4219263" cy="58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205038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427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МИНУТКА ЧИСТОПИСАНИЯ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1325"/>
            <a:ext cx="2205038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23528" y="1340768"/>
            <a:ext cx="3744416" cy="374441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3"/>
          </p:cNvCxnSpPr>
          <p:nvPr/>
        </p:nvCxnSpPr>
        <p:spPr>
          <a:xfrm>
            <a:off x="2195736" y="1340768"/>
            <a:ext cx="0" cy="37444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ds03.infourok.ru/uploads/ex/09eb/0004b152-28de52ab/img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8696" r="30615" b="10593"/>
          <a:stretch/>
        </p:blipFill>
        <p:spPr bwMode="auto">
          <a:xfrm>
            <a:off x="5826618" y="539528"/>
            <a:ext cx="2399541" cy="22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509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Сколько треугольников?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425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7"/>
            <a:ext cx="4433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УСТНЫЙ СЧЁТ.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69133" cy="4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c49e6b03f8cad077570ce8d83b477422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b="15400"/>
          <a:stretch/>
        </p:blipFill>
        <p:spPr bwMode="auto">
          <a:xfrm>
            <a:off x="963464" y="260648"/>
            <a:ext cx="627283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3848" y="31786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8499" y="386442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3848" y="45811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22745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36723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3458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610" y="500111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15809" r="13900" b="28409"/>
          <a:stretch/>
        </p:blipFill>
        <p:spPr bwMode="auto">
          <a:xfrm>
            <a:off x="1331640" y="1556792"/>
            <a:ext cx="6969967" cy="38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18628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В одном гараже 7 машин, а в другом – 2 машины. Сколько машин </a:t>
            </a:r>
            <a:r>
              <a:rPr lang="ru-RU" sz="4400" b="1" dirty="0" smtClean="0"/>
              <a:t>в двух гаражах?</a:t>
            </a:r>
            <a:endParaRPr lang="ru-RU" sz="4400" b="1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58315" cy="18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581128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машин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3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0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Маша сорвала 5 груш, а Миша – на </a:t>
            </a:r>
            <a:r>
              <a:rPr lang="ru-RU" sz="4400" b="1" dirty="0" smtClean="0"/>
              <a:t>3 </a:t>
            </a:r>
            <a:r>
              <a:rPr lang="ru-RU" sz="4400" b="1" dirty="0"/>
              <a:t>груши меньше. Сколько груш сорвал Миша?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279669" cy="23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5788" y="4581128"/>
            <a:ext cx="28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груши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1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56347"/>
            <a:ext cx="729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Задача на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13" y="159514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На горке катались 6 ребят. Двое ушли обедать, но после обеда вернулись на горку. Сколько ребят стало на горке?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283" y="5373216"/>
            <a:ext cx="2519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 ребят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3378"/>
          <a:stretch/>
        </p:blipFill>
        <p:spPr bwMode="auto">
          <a:xfrm>
            <a:off x="5868144" y="4119669"/>
            <a:ext cx="187729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93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6</cp:revision>
  <dcterms:created xsi:type="dcterms:W3CDTF">2021-09-29T10:55:06Z</dcterms:created>
  <dcterms:modified xsi:type="dcterms:W3CDTF">2024-11-17T02:07:17Z</dcterms:modified>
</cp:coreProperties>
</file>