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58" r:id="rId4"/>
    <p:sldId id="260" r:id="rId5"/>
    <p:sldId id="256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3" autoAdjust="0"/>
  </p:normalViewPr>
  <p:slideViewPr>
    <p:cSldViewPr>
      <p:cViewPr varScale="1">
        <p:scale>
          <a:sx n="92" d="100"/>
          <a:sy n="92" d="100"/>
        </p:scale>
        <p:origin x="94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39E54-24D4-4DDF-9DF6-E2700311E5D8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F601-D097-4505-A71D-D4C56D1B1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F601-D097-4505-A71D-D4C56D1B1C9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714512"/>
          </a:xfrm>
        </p:spPr>
        <p:txBody>
          <a:bodyPr>
            <a:no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Центр </a:t>
            </a:r>
            <a:b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«Театр сказок»</a:t>
            </a:r>
            <a:endParaRPr lang="ru-RU" sz="6600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подготовительной к школе группе компенсирующей направленности «Бабочка»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Сказка «Теремок»</a:t>
            </a:r>
          </a:p>
        </p:txBody>
      </p:sp>
      <p:pic>
        <p:nvPicPr>
          <p:cNvPr id="5122" name="Picture 2" descr="F:\DCIM\105CANON\IMG_4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357298"/>
            <a:ext cx="5000660" cy="3714776"/>
          </a:xfrm>
          <a:prstGeom prst="rect">
            <a:avLst/>
          </a:prstGeom>
          <a:noFill/>
        </p:spPr>
      </p:pic>
      <p:pic>
        <p:nvPicPr>
          <p:cNvPr id="5123" name="Picture 3" descr="F:\DCIM\105CANON\IMG_49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63227">
            <a:off x="3931102" y="2636686"/>
            <a:ext cx="4648479" cy="373868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F:\DCIM\105CANON\IMG_49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3714752"/>
            <a:ext cx="4714908" cy="2857520"/>
          </a:xfrm>
          <a:prstGeom prst="rect">
            <a:avLst/>
          </a:prstGeom>
          <a:noFill/>
        </p:spPr>
      </p:pic>
      <p:pic>
        <p:nvPicPr>
          <p:cNvPr id="6148" name="Picture 4" descr="F:\DCIM\105CANON\IMG_49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60267">
            <a:off x="4722691" y="1180028"/>
            <a:ext cx="4214842" cy="2889201"/>
          </a:xfrm>
          <a:prstGeom prst="rect">
            <a:avLst/>
          </a:prstGeom>
          <a:noFill/>
        </p:spPr>
      </p:pic>
      <p:pic>
        <p:nvPicPr>
          <p:cNvPr id="6146" name="Picture 2" descr="F:\DCIM\105CANON\IMG_495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20947385">
            <a:off x="320093" y="1117679"/>
            <a:ext cx="4071965" cy="32081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«Настольный театр»</a:t>
            </a:r>
          </a:p>
        </p:txBody>
      </p:sp>
      <p:sp>
        <p:nvSpPr>
          <p:cNvPr id="6" name="TextBox 5"/>
          <p:cNvSpPr txBox="1"/>
          <p:nvPr/>
        </p:nvSpPr>
        <p:spPr>
          <a:xfrm rot="20979211">
            <a:off x="266789" y="3681102"/>
            <a:ext cx="483682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«Красная Шапочка»</a:t>
            </a:r>
          </a:p>
        </p:txBody>
      </p:sp>
      <p:sp>
        <p:nvSpPr>
          <p:cNvPr id="9" name="Прямоугольник 8"/>
          <p:cNvSpPr/>
          <p:nvPr/>
        </p:nvSpPr>
        <p:spPr>
          <a:xfrm rot="570793">
            <a:off x="4596984" y="3244546"/>
            <a:ext cx="4500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«Кот и дрозд»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3042" y="600076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«Девочка и лиса»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DCIM\105CANON\IMG_5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215512">
            <a:off x="597812" y="242816"/>
            <a:ext cx="4535100" cy="3286147"/>
          </a:xfrm>
          <a:prstGeom prst="rect">
            <a:avLst/>
          </a:prstGeom>
          <a:noFill/>
        </p:spPr>
      </p:pic>
      <p:pic>
        <p:nvPicPr>
          <p:cNvPr id="7174" name="Picture 6" descr="F:\DCIM\105CANON\IMG_49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7493">
            <a:off x="4345506" y="1132946"/>
            <a:ext cx="4643470" cy="3589076"/>
          </a:xfrm>
          <a:prstGeom prst="rect">
            <a:avLst/>
          </a:prstGeom>
          <a:noFill/>
        </p:spPr>
      </p:pic>
      <p:pic>
        <p:nvPicPr>
          <p:cNvPr id="2050" name="Picture 2" descr="H:\DCIM\105CANON\IMG_49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286124"/>
            <a:ext cx="4357718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235045">
            <a:off x="165642" y="177925"/>
            <a:ext cx="591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Сказка «Кот  и  дрозд» </a:t>
            </a:r>
          </a:p>
        </p:txBody>
      </p:sp>
      <p:sp>
        <p:nvSpPr>
          <p:cNvPr id="10" name="TextBox 9"/>
          <p:cNvSpPr txBox="1"/>
          <p:nvPr/>
        </p:nvSpPr>
        <p:spPr>
          <a:xfrm rot="346524">
            <a:off x="4588249" y="4252441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Сказка «Колобок»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«Театр пяти пальцев»</a:t>
            </a:r>
          </a:p>
        </p:txBody>
      </p:sp>
      <p:pic>
        <p:nvPicPr>
          <p:cNvPr id="8194" name="Picture 2" descr="F:\DCIM\105CANON\IMG_5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600200"/>
            <a:ext cx="7858179" cy="49006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151~1\AppData\Local\Temp\Rar$DI22.281\tJ3hA6J4HW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365392">
            <a:off x="3869257" y="1352838"/>
            <a:ext cx="4857784" cy="3362665"/>
          </a:xfrm>
          <a:prstGeom prst="rect">
            <a:avLst/>
          </a:prstGeom>
          <a:noFill/>
        </p:spPr>
      </p:pic>
      <p:pic>
        <p:nvPicPr>
          <p:cNvPr id="1026" name="Picture 2" descr="C:\Users\E151~1\AppData\Local\Temp\Rar$DI17.398\EEKwBMczaZ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03444">
            <a:off x="478793" y="1143901"/>
            <a:ext cx="5143536" cy="33645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Самостоятельная деятельность</a:t>
            </a:r>
          </a:p>
        </p:txBody>
      </p:sp>
      <p:pic>
        <p:nvPicPr>
          <p:cNvPr id="1032" name="Picture 8" descr="H:\DCIM\105CANON\IMG_50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3643314"/>
            <a:ext cx="4429156" cy="292895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00694" y="542926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Зрители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«Театр на конусе»</a:t>
            </a:r>
          </a:p>
        </p:txBody>
      </p:sp>
      <p:pic>
        <p:nvPicPr>
          <p:cNvPr id="9220" name="Picture 4" descr="F:\DCIM\105CANON\IMG_4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111918">
            <a:off x="307374" y="1712947"/>
            <a:ext cx="4714907" cy="3735085"/>
          </a:xfrm>
          <a:prstGeom prst="rect">
            <a:avLst/>
          </a:prstGeom>
          <a:noFill/>
        </p:spPr>
      </p:pic>
      <p:pic>
        <p:nvPicPr>
          <p:cNvPr id="9221" name="Picture 5" descr="F:\DCIM\105CANON\IMG_49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51323">
            <a:off x="4315966" y="2051266"/>
            <a:ext cx="4500594" cy="41732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145703">
            <a:off x="1205890" y="4851508"/>
            <a:ext cx="266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«Колобок»</a:t>
            </a:r>
          </a:p>
        </p:txBody>
      </p:sp>
      <p:sp>
        <p:nvSpPr>
          <p:cNvPr id="7" name="TextBox 6"/>
          <p:cNvSpPr txBox="1"/>
          <p:nvPr/>
        </p:nvSpPr>
        <p:spPr>
          <a:xfrm rot="421388">
            <a:off x="4405349" y="5753541"/>
            <a:ext cx="417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«Три поросёнка»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CIM\105CANON\IMG_5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362313">
            <a:off x="512025" y="767638"/>
            <a:ext cx="3698561" cy="2543175"/>
          </a:xfrm>
          <a:prstGeom prst="rect">
            <a:avLst/>
          </a:prstGeom>
          <a:noFill/>
        </p:spPr>
      </p:pic>
      <p:pic>
        <p:nvPicPr>
          <p:cNvPr id="2050" name="Picture 2" descr="F:\DCIM\105CANON\IMG_50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69532">
            <a:off x="4682707" y="930169"/>
            <a:ext cx="4196484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«Пальчиковый театр»</a:t>
            </a:r>
          </a:p>
        </p:txBody>
      </p:sp>
      <p:pic>
        <p:nvPicPr>
          <p:cNvPr id="10246" name="Picture 6" descr="F:\DCIM\105CANON\IMG_49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841217">
            <a:off x="448834" y="2761806"/>
            <a:ext cx="4143404" cy="3571942"/>
          </a:xfrm>
          <a:prstGeom prst="rect">
            <a:avLst/>
          </a:prstGeom>
          <a:noFill/>
        </p:spPr>
      </p:pic>
      <p:pic>
        <p:nvPicPr>
          <p:cNvPr id="2052" name="Picture 4" descr="F:\DCIM\105CANON\IMG_50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13053">
            <a:off x="4345602" y="3260338"/>
            <a:ext cx="4286280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70276">
            <a:off x="5778861" y="2658922"/>
            <a:ext cx="3005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«Репка»</a:t>
            </a:r>
          </a:p>
        </p:txBody>
      </p:sp>
      <p:sp>
        <p:nvSpPr>
          <p:cNvPr id="9" name="TextBox 8"/>
          <p:cNvSpPr txBox="1"/>
          <p:nvPr/>
        </p:nvSpPr>
        <p:spPr>
          <a:xfrm rot="20898081">
            <a:off x="791016" y="2109113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Зоопарк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 rot="309686">
            <a:off x="4201060" y="5438613"/>
            <a:ext cx="4929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«Дружные ребята»</a:t>
            </a:r>
          </a:p>
        </p:txBody>
      </p:sp>
      <p:sp>
        <p:nvSpPr>
          <p:cNvPr id="13" name="TextBox 12"/>
          <p:cNvSpPr txBox="1"/>
          <p:nvPr/>
        </p:nvSpPr>
        <p:spPr>
          <a:xfrm rot="20859034">
            <a:off x="1032261" y="5212437"/>
            <a:ext cx="339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«Лиса и заяц»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DCIM\105CANON\IMG_50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03727">
            <a:off x="284340" y="434967"/>
            <a:ext cx="3992562" cy="2690810"/>
          </a:xfrm>
          <a:prstGeom prst="rect">
            <a:avLst/>
          </a:prstGeom>
          <a:noFill/>
        </p:spPr>
      </p:pic>
      <p:pic>
        <p:nvPicPr>
          <p:cNvPr id="3077" name="Picture 5" descr="F:\DCIM\105CANON\IMG_509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392669">
            <a:off x="4143372" y="357166"/>
            <a:ext cx="4660383" cy="3328998"/>
          </a:xfrm>
          <a:prstGeom prst="rect">
            <a:avLst/>
          </a:prstGeom>
          <a:noFill/>
        </p:spPr>
      </p:pic>
      <p:pic>
        <p:nvPicPr>
          <p:cNvPr id="3078" name="Picture 6" descr="F:\DCIM\105CANON\IMG_50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105166">
            <a:off x="402970" y="3424708"/>
            <a:ext cx="4135438" cy="2928958"/>
          </a:xfrm>
          <a:prstGeom prst="rect">
            <a:avLst/>
          </a:prstGeom>
          <a:noFill/>
        </p:spPr>
      </p:pic>
      <p:pic>
        <p:nvPicPr>
          <p:cNvPr id="3079" name="Picture 7" descr="F:\DCIM\105CANON\IMG_509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31048">
            <a:off x="4421351" y="3546846"/>
            <a:ext cx="4390730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42426">
            <a:off x="4848606" y="2737868"/>
            <a:ext cx="3638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«Колобок»</a:t>
            </a:r>
          </a:p>
        </p:txBody>
      </p:sp>
      <p:sp>
        <p:nvSpPr>
          <p:cNvPr id="10" name="TextBox 9"/>
          <p:cNvSpPr txBox="1"/>
          <p:nvPr/>
        </p:nvSpPr>
        <p:spPr>
          <a:xfrm rot="21246079">
            <a:off x="403090" y="2510229"/>
            <a:ext cx="4023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«Курочка Ряба»</a:t>
            </a:r>
          </a:p>
        </p:txBody>
      </p:sp>
      <p:sp>
        <p:nvSpPr>
          <p:cNvPr id="12" name="TextBox 11"/>
          <p:cNvSpPr txBox="1"/>
          <p:nvPr/>
        </p:nvSpPr>
        <p:spPr>
          <a:xfrm rot="21113949">
            <a:off x="231235" y="5137794"/>
            <a:ext cx="4960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</a:t>
            </a:r>
            <a:r>
              <a:rPr lang="ru-RU" sz="4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Заюшкина</a:t>
            </a: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избушка»</a:t>
            </a:r>
          </a:p>
        </p:txBody>
      </p:sp>
      <p:sp>
        <p:nvSpPr>
          <p:cNvPr id="14" name="TextBox 13"/>
          <p:cNvSpPr txBox="1"/>
          <p:nvPr/>
        </p:nvSpPr>
        <p:spPr>
          <a:xfrm rot="239056">
            <a:off x="4280700" y="5891070"/>
            <a:ext cx="508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«Маша и медведь»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Знакомство</a:t>
            </a:r>
          </a:p>
        </p:txBody>
      </p:sp>
      <p:pic>
        <p:nvPicPr>
          <p:cNvPr id="6149" name="Picture 5" descr="F:\DCIM\105CANON\IMG_5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33052">
            <a:off x="383239" y="1415332"/>
            <a:ext cx="4272679" cy="2786082"/>
          </a:xfrm>
          <a:prstGeom prst="rect">
            <a:avLst/>
          </a:prstGeom>
          <a:noFill/>
        </p:spPr>
      </p:pic>
      <p:pic>
        <p:nvPicPr>
          <p:cNvPr id="11269" name="Picture 5" descr="F:\DCIM\105CANON\IMG_49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81679">
            <a:off x="4711109" y="1267060"/>
            <a:ext cx="3899311" cy="3003808"/>
          </a:xfrm>
          <a:prstGeom prst="rect">
            <a:avLst/>
          </a:prstGeom>
          <a:noFill/>
        </p:spPr>
      </p:pic>
      <p:pic>
        <p:nvPicPr>
          <p:cNvPr id="6147" name="Picture 3" descr="F:\DCIM\105CANON\IMG_50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3420000"/>
            <a:ext cx="4176353" cy="31522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«Театр на ложках»</a:t>
            </a:r>
          </a:p>
        </p:txBody>
      </p:sp>
      <p:pic>
        <p:nvPicPr>
          <p:cNvPr id="4098" name="Picture 2" descr="F:\DCIM\105CANON\IMG_50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1214422"/>
            <a:ext cx="8128000" cy="5262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5CANON\IMG_50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38519">
            <a:off x="4301627" y="1592785"/>
            <a:ext cx="4426954" cy="4872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62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театр</a:t>
            </a:r>
          </a:p>
        </p:txBody>
      </p:sp>
      <p:pic>
        <p:nvPicPr>
          <p:cNvPr id="6149" name="Picture 5" descr="F:\DCIM\105CANON\IMG_50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214422"/>
            <a:ext cx="514353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buNone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Театрализованные игры</a:t>
            </a:r>
          </a:p>
        </p:txBody>
      </p:sp>
      <p:pic>
        <p:nvPicPr>
          <p:cNvPr id="3" name="Picture 2" descr="F:\DCIM\105CANON\IMG_5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3" y="1785938"/>
            <a:ext cx="8143932" cy="4929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Документы\UEdj44ubS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58180" cy="61436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«Театр масок»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DCIM\105CANON\IMG_49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357298"/>
            <a:ext cx="8358246" cy="5119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62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Сценка «Дело было в огороде»</a:t>
            </a:r>
          </a:p>
        </p:txBody>
      </p:sp>
      <p:pic>
        <p:nvPicPr>
          <p:cNvPr id="4098" name="Picture 2" descr="H:\P10705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20945">
            <a:off x="4388232" y="2610052"/>
            <a:ext cx="4357718" cy="3608366"/>
          </a:xfrm>
          <a:prstGeom prst="rect">
            <a:avLst/>
          </a:prstGeom>
          <a:noFill/>
        </p:spPr>
      </p:pic>
      <p:pic>
        <p:nvPicPr>
          <p:cNvPr id="4" name="Picture 2" descr="H:\P10705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0933195">
            <a:off x="835493" y="1552959"/>
            <a:ext cx="4569022" cy="34445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«Театр кукол»</a:t>
            </a:r>
          </a:p>
        </p:txBody>
      </p:sp>
      <p:pic>
        <p:nvPicPr>
          <p:cNvPr id="3074" name="Picture 2" descr="F:\DCIM\105CANON\IMG_5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7" y="1357298"/>
            <a:ext cx="8501123" cy="5214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DCIM\105CANON\IMG_50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5CANON\IMG_4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21583">
            <a:off x="3819690" y="1352329"/>
            <a:ext cx="4857783" cy="4350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Фланелеграф</a:t>
            </a: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4099" name="Picture 3" descr="F:\DCIM\105CANON\IMG_49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86430">
            <a:off x="664113" y="2126056"/>
            <a:ext cx="4604199" cy="4070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135</Words>
  <Application>Microsoft Office PowerPoint</Application>
  <PresentationFormat>Экран (4:3)</PresentationFormat>
  <Paragraphs>35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Центр  «Театр сказок»</vt:lpstr>
      <vt:lpstr>Наш театр</vt:lpstr>
      <vt:lpstr>Театрализованные игры</vt:lpstr>
      <vt:lpstr>Презентация PowerPoint</vt:lpstr>
      <vt:lpstr>«Театр масок»</vt:lpstr>
      <vt:lpstr>Сценка «Дело было в огороде»</vt:lpstr>
      <vt:lpstr>«Театр кукол»</vt:lpstr>
      <vt:lpstr>Презентация PowerPoint</vt:lpstr>
      <vt:lpstr>«Фланелеграф»</vt:lpstr>
      <vt:lpstr>Сказка «Теремок»</vt:lpstr>
      <vt:lpstr>«Настольный театр»</vt:lpstr>
      <vt:lpstr>Презентация PowerPoint</vt:lpstr>
      <vt:lpstr>«Театр пяти пальцев»</vt:lpstr>
      <vt:lpstr>Самостоятельная деятельность</vt:lpstr>
      <vt:lpstr>«Театр на конусе»</vt:lpstr>
      <vt:lpstr>«Пальчиковый театр»</vt:lpstr>
      <vt:lpstr>Презентация PowerPoint</vt:lpstr>
      <vt:lpstr>Знакомство</vt:lpstr>
      <vt:lpstr>«Театр на ложках»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User</cp:lastModifiedBy>
  <cp:revision>45</cp:revision>
  <dcterms:created xsi:type="dcterms:W3CDTF">2015-01-21T16:39:08Z</dcterms:created>
  <dcterms:modified xsi:type="dcterms:W3CDTF">2024-11-26T16:31:52Z</dcterms:modified>
</cp:coreProperties>
</file>