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7" r:id="rId1"/>
  </p:sldMasterIdLst>
  <p:notesMasterIdLst>
    <p:notesMasterId r:id="rId11"/>
  </p:notesMasterIdLst>
  <p:sldIdLst>
    <p:sldId id="281" r:id="rId2"/>
    <p:sldId id="286" r:id="rId3"/>
    <p:sldId id="288" r:id="rId4"/>
    <p:sldId id="292" r:id="rId5"/>
    <p:sldId id="287" r:id="rId6"/>
    <p:sldId id="291" r:id="rId7"/>
    <p:sldId id="257" r:id="rId8"/>
    <p:sldId id="267" r:id="rId9"/>
    <p:sldId id="28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270C"/>
    <a:srgbClr val="DC73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9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080D13-223A-4EB4-B198-42D749AC0846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487941-85A9-4FB6-9FF5-6C061EC9E606}">
      <dgm:prSet/>
      <dgm:spPr/>
      <dgm:t>
        <a:bodyPr/>
        <a:lstStyle/>
        <a:p>
          <a:pPr rtl="0"/>
          <a:r>
            <a:rPr lang="ru-RU" b="1" dirty="0" smtClean="0"/>
            <a:t>Урок изучения нового материала</a:t>
          </a:r>
          <a:endParaRPr lang="ru-RU" dirty="0"/>
        </a:p>
      </dgm:t>
    </dgm:pt>
    <dgm:pt modelId="{12776678-1E3B-45EE-A1F0-9F3824189C15}" type="parTrans" cxnId="{58F46B23-B8C6-4ABC-9632-5767F2B23917}">
      <dgm:prSet/>
      <dgm:spPr/>
      <dgm:t>
        <a:bodyPr/>
        <a:lstStyle/>
        <a:p>
          <a:endParaRPr lang="ru-RU"/>
        </a:p>
      </dgm:t>
    </dgm:pt>
    <dgm:pt modelId="{607A6606-6C8C-466B-AC1A-E2E6CBC419AC}" type="sibTrans" cxnId="{58F46B23-B8C6-4ABC-9632-5767F2B23917}">
      <dgm:prSet/>
      <dgm:spPr/>
      <dgm:t>
        <a:bodyPr/>
        <a:lstStyle/>
        <a:p>
          <a:endParaRPr lang="ru-RU"/>
        </a:p>
      </dgm:t>
    </dgm:pt>
    <dgm:pt modelId="{D22C9D19-A994-4724-BC0F-1980CD422487}">
      <dgm:prSet/>
      <dgm:spPr/>
      <dgm:t>
        <a:bodyPr/>
        <a:lstStyle/>
        <a:p>
          <a:pPr rtl="0"/>
          <a:r>
            <a:rPr lang="ru-RU" b="1" smtClean="0"/>
            <a:t>Урок закрепления знаний и выработки умений и навыков</a:t>
          </a:r>
          <a:endParaRPr lang="ru-RU"/>
        </a:p>
      </dgm:t>
    </dgm:pt>
    <dgm:pt modelId="{1F1DDFE9-9973-4DA9-B2E9-4408C66A28D1}" type="parTrans" cxnId="{61C48A5F-8F11-4537-B67A-00A2DE27D03B}">
      <dgm:prSet/>
      <dgm:spPr/>
      <dgm:t>
        <a:bodyPr/>
        <a:lstStyle/>
        <a:p>
          <a:endParaRPr lang="ru-RU"/>
        </a:p>
      </dgm:t>
    </dgm:pt>
    <dgm:pt modelId="{C3B634B7-FE92-4BB0-920A-B032BD95F9A5}" type="sibTrans" cxnId="{61C48A5F-8F11-4537-B67A-00A2DE27D03B}">
      <dgm:prSet/>
      <dgm:spPr/>
      <dgm:t>
        <a:bodyPr/>
        <a:lstStyle/>
        <a:p>
          <a:endParaRPr lang="ru-RU"/>
        </a:p>
      </dgm:t>
    </dgm:pt>
    <dgm:pt modelId="{596FACE3-E7ED-44E3-9804-CD98E6EF74D9}">
      <dgm:prSet/>
      <dgm:spPr/>
      <dgm:t>
        <a:bodyPr/>
        <a:lstStyle/>
        <a:p>
          <a:pPr rtl="0"/>
          <a:r>
            <a:rPr lang="ru-RU" b="1" dirty="0" smtClean="0"/>
            <a:t>Урок обобщения и систематизации знаний</a:t>
          </a:r>
          <a:endParaRPr lang="ru-RU" dirty="0"/>
        </a:p>
      </dgm:t>
    </dgm:pt>
    <dgm:pt modelId="{C954EBEF-70E8-4F88-B618-393B8CD54C51}" type="parTrans" cxnId="{F4F268DE-0A1E-4989-AB1B-5940D920EACF}">
      <dgm:prSet/>
      <dgm:spPr/>
      <dgm:t>
        <a:bodyPr/>
        <a:lstStyle/>
        <a:p>
          <a:endParaRPr lang="ru-RU"/>
        </a:p>
      </dgm:t>
    </dgm:pt>
    <dgm:pt modelId="{D9A7025A-AA83-4B79-AEF8-D719EB820806}" type="sibTrans" cxnId="{F4F268DE-0A1E-4989-AB1B-5940D920EACF}">
      <dgm:prSet/>
      <dgm:spPr/>
      <dgm:t>
        <a:bodyPr/>
        <a:lstStyle/>
        <a:p>
          <a:endParaRPr lang="ru-RU"/>
        </a:p>
      </dgm:t>
    </dgm:pt>
    <dgm:pt modelId="{E6BD3012-1551-433C-888C-674B4659505D}">
      <dgm:prSet/>
      <dgm:spPr/>
      <dgm:t>
        <a:bodyPr/>
        <a:lstStyle/>
        <a:p>
          <a:pPr rtl="0"/>
          <a:r>
            <a:rPr lang="ru-RU" b="1" smtClean="0"/>
            <a:t>Урок контроля и оценки знаний</a:t>
          </a:r>
          <a:endParaRPr lang="ru-RU"/>
        </a:p>
      </dgm:t>
    </dgm:pt>
    <dgm:pt modelId="{1FB540E3-7C66-43FA-AD65-D3F514C10508}" type="parTrans" cxnId="{49ABF004-072A-4E16-A136-39514E95ED0D}">
      <dgm:prSet/>
      <dgm:spPr/>
      <dgm:t>
        <a:bodyPr/>
        <a:lstStyle/>
        <a:p>
          <a:endParaRPr lang="ru-RU"/>
        </a:p>
      </dgm:t>
    </dgm:pt>
    <dgm:pt modelId="{CADBA982-6B82-44D8-9818-BA5CAF31811C}" type="sibTrans" cxnId="{49ABF004-072A-4E16-A136-39514E95ED0D}">
      <dgm:prSet/>
      <dgm:spPr/>
      <dgm:t>
        <a:bodyPr/>
        <a:lstStyle/>
        <a:p>
          <a:endParaRPr lang="ru-RU"/>
        </a:p>
      </dgm:t>
    </dgm:pt>
    <dgm:pt modelId="{A6EFB24C-5EAF-4B58-98BB-8DDD4EDEFA2D}">
      <dgm:prSet/>
      <dgm:spPr/>
      <dgm:t>
        <a:bodyPr/>
        <a:lstStyle/>
        <a:p>
          <a:pPr rtl="0"/>
          <a:r>
            <a:rPr lang="ru-RU" b="1" smtClean="0"/>
            <a:t>Комбинированный урок</a:t>
          </a:r>
          <a:endParaRPr lang="ru-RU"/>
        </a:p>
      </dgm:t>
    </dgm:pt>
    <dgm:pt modelId="{BE626757-1158-41A5-8ACF-DBC3E59F231C}" type="parTrans" cxnId="{F7C45E05-B86D-480C-B832-D521D9E81E1E}">
      <dgm:prSet/>
      <dgm:spPr/>
      <dgm:t>
        <a:bodyPr/>
        <a:lstStyle/>
        <a:p>
          <a:endParaRPr lang="ru-RU"/>
        </a:p>
      </dgm:t>
    </dgm:pt>
    <dgm:pt modelId="{7B3334E0-6C49-4EAE-9CF4-BC1194A7B10D}" type="sibTrans" cxnId="{F7C45E05-B86D-480C-B832-D521D9E81E1E}">
      <dgm:prSet/>
      <dgm:spPr/>
      <dgm:t>
        <a:bodyPr/>
        <a:lstStyle/>
        <a:p>
          <a:endParaRPr lang="ru-RU"/>
        </a:p>
      </dgm:t>
    </dgm:pt>
    <dgm:pt modelId="{8F95C0BE-9F40-4A08-91D6-C10CEE600640}">
      <dgm:prSet/>
      <dgm:spPr/>
      <dgm:t>
        <a:bodyPr/>
        <a:lstStyle/>
        <a:p>
          <a:pPr rtl="0"/>
          <a:r>
            <a:rPr lang="ru-RU" b="1" dirty="0" smtClean="0"/>
            <a:t>*</a:t>
          </a:r>
          <a:r>
            <a:rPr lang="ru-RU" dirty="0" smtClean="0"/>
            <a:t>Один и тот же тип урока может иметь несколько разновидностей</a:t>
          </a:r>
          <a:endParaRPr lang="ru-RU" dirty="0"/>
        </a:p>
      </dgm:t>
    </dgm:pt>
    <dgm:pt modelId="{EC77BCB7-9646-43CD-A438-8747C96F514B}" type="parTrans" cxnId="{E6743F36-8947-4023-844F-3EC1CBC61260}">
      <dgm:prSet/>
      <dgm:spPr/>
      <dgm:t>
        <a:bodyPr/>
        <a:lstStyle/>
        <a:p>
          <a:endParaRPr lang="ru-RU"/>
        </a:p>
      </dgm:t>
    </dgm:pt>
    <dgm:pt modelId="{0AD5AB02-A3EA-4E1E-AF86-C2D40B053527}" type="sibTrans" cxnId="{E6743F36-8947-4023-844F-3EC1CBC61260}">
      <dgm:prSet/>
      <dgm:spPr/>
      <dgm:t>
        <a:bodyPr/>
        <a:lstStyle/>
        <a:p>
          <a:endParaRPr lang="ru-RU"/>
        </a:p>
      </dgm:t>
    </dgm:pt>
    <dgm:pt modelId="{65FF1AD7-3131-493D-AA63-58AB0B4EF156}" type="pres">
      <dgm:prSet presAssocID="{1A080D13-223A-4EB4-B198-42D749AC084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ECECF6F2-932C-4504-9FEF-CB601B34F2E7}" type="pres">
      <dgm:prSet presAssocID="{1A080D13-223A-4EB4-B198-42D749AC0846}" presName="pyramid" presStyleLbl="node1" presStyleIdx="0" presStyleCnt="1"/>
      <dgm:spPr/>
    </dgm:pt>
    <dgm:pt modelId="{2D8BCD3A-717C-489C-8D8E-ECBDC683401F}" type="pres">
      <dgm:prSet presAssocID="{1A080D13-223A-4EB4-B198-42D749AC0846}" presName="theList" presStyleCnt="0"/>
      <dgm:spPr/>
    </dgm:pt>
    <dgm:pt modelId="{C5446F61-604E-4571-AD6C-5901E5388F83}" type="pres">
      <dgm:prSet presAssocID="{2C487941-85A9-4FB6-9FF5-6C061EC9E606}" presName="aNode" presStyleLbl="f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E3E96-8E9B-49E1-9370-2BEC7323914A}" type="pres">
      <dgm:prSet presAssocID="{2C487941-85A9-4FB6-9FF5-6C061EC9E606}" presName="aSpace" presStyleCnt="0"/>
      <dgm:spPr/>
    </dgm:pt>
    <dgm:pt modelId="{0257EF4B-5720-4A64-84EC-3326A69E3FB5}" type="pres">
      <dgm:prSet presAssocID="{D22C9D19-A994-4724-BC0F-1980CD422487}" presName="aNode" presStyleLbl="fg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32050B-298D-46CF-BB18-DD517D28AD3F}" type="pres">
      <dgm:prSet presAssocID="{D22C9D19-A994-4724-BC0F-1980CD422487}" presName="aSpace" presStyleCnt="0"/>
      <dgm:spPr/>
    </dgm:pt>
    <dgm:pt modelId="{0E6A6355-CCAD-4B9B-8327-0D2BC8F0801E}" type="pres">
      <dgm:prSet presAssocID="{596FACE3-E7ED-44E3-9804-CD98E6EF74D9}" presName="aNode" presStyleLbl="f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BE2DB6-F02D-44D2-86C2-DCF365F9E3E4}" type="pres">
      <dgm:prSet presAssocID="{596FACE3-E7ED-44E3-9804-CD98E6EF74D9}" presName="aSpace" presStyleCnt="0"/>
      <dgm:spPr/>
    </dgm:pt>
    <dgm:pt modelId="{1E2FFC58-9230-477C-91B0-8BF3D53CA560}" type="pres">
      <dgm:prSet presAssocID="{E6BD3012-1551-433C-888C-674B4659505D}" presName="aNode" presStyleLbl="f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DD022-4EC3-4EA3-ACFA-EC9380C384A6}" type="pres">
      <dgm:prSet presAssocID="{E6BD3012-1551-433C-888C-674B4659505D}" presName="aSpace" presStyleCnt="0"/>
      <dgm:spPr/>
    </dgm:pt>
    <dgm:pt modelId="{94897CB8-D18C-4A67-B9DA-0B35B716567C}" type="pres">
      <dgm:prSet presAssocID="{A6EFB24C-5EAF-4B58-98BB-8DDD4EDEFA2D}" presName="aNode" presStyleLbl="fg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CBCCB2-5D5F-464E-BA5F-857C50B196BA}" type="pres">
      <dgm:prSet presAssocID="{A6EFB24C-5EAF-4B58-98BB-8DDD4EDEFA2D}" presName="aSpace" presStyleCnt="0"/>
      <dgm:spPr/>
    </dgm:pt>
    <dgm:pt modelId="{3ACBE78C-7408-4C03-AA80-A123407362F3}" type="pres">
      <dgm:prSet presAssocID="{8F95C0BE-9F40-4A08-91D6-C10CEE600640}" presName="aNode" presStyleLbl="fg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A3578D-BDB3-4145-81DA-3048FAEDB475}" type="pres">
      <dgm:prSet presAssocID="{8F95C0BE-9F40-4A08-91D6-C10CEE600640}" presName="aSpace" presStyleCnt="0"/>
      <dgm:spPr/>
    </dgm:pt>
  </dgm:ptLst>
  <dgm:cxnLst>
    <dgm:cxn modelId="{E058AA3C-9FFC-4465-9C73-D69EC0668BED}" type="presOf" srcId="{D22C9D19-A994-4724-BC0F-1980CD422487}" destId="{0257EF4B-5720-4A64-84EC-3326A69E3FB5}" srcOrd="0" destOrd="0" presId="urn:microsoft.com/office/officeart/2005/8/layout/pyramid2"/>
    <dgm:cxn modelId="{F7C45E05-B86D-480C-B832-D521D9E81E1E}" srcId="{1A080D13-223A-4EB4-B198-42D749AC0846}" destId="{A6EFB24C-5EAF-4B58-98BB-8DDD4EDEFA2D}" srcOrd="4" destOrd="0" parTransId="{BE626757-1158-41A5-8ACF-DBC3E59F231C}" sibTransId="{7B3334E0-6C49-4EAE-9CF4-BC1194A7B10D}"/>
    <dgm:cxn modelId="{58F46B23-B8C6-4ABC-9632-5767F2B23917}" srcId="{1A080D13-223A-4EB4-B198-42D749AC0846}" destId="{2C487941-85A9-4FB6-9FF5-6C061EC9E606}" srcOrd="0" destOrd="0" parTransId="{12776678-1E3B-45EE-A1F0-9F3824189C15}" sibTransId="{607A6606-6C8C-466B-AC1A-E2E6CBC419AC}"/>
    <dgm:cxn modelId="{49ABF004-072A-4E16-A136-39514E95ED0D}" srcId="{1A080D13-223A-4EB4-B198-42D749AC0846}" destId="{E6BD3012-1551-433C-888C-674B4659505D}" srcOrd="3" destOrd="0" parTransId="{1FB540E3-7C66-43FA-AD65-D3F514C10508}" sibTransId="{CADBA982-6B82-44D8-9818-BA5CAF31811C}"/>
    <dgm:cxn modelId="{E6743F36-8947-4023-844F-3EC1CBC61260}" srcId="{1A080D13-223A-4EB4-B198-42D749AC0846}" destId="{8F95C0BE-9F40-4A08-91D6-C10CEE600640}" srcOrd="5" destOrd="0" parTransId="{EC77BCB7-9646-43CD-A438-8747C96F514B}" sibTransId="{0AD5AB02-A3EA-4E1E-AF86-C2D40B053527}"/>
    <dgm:cxn modelId="{224313E5-83AC-4F71-9DDD-D2A90D9CFF6D}" type="presOf" srcId="{1A080D13-223A-4EB4-B198-42D749AC0846}" destId="{65FF1AD7-3131-493D-AA63-58AB0B4EF156}" srcOrd="0" destOrd="0" presId="urn:microsoft.com/office/officeart/2005/8/layout/pyramid2"/>
    <dgm:cxn modelId="{F4F268DE-0A1E-4989-AB1B-5940D920EACF}" srcId="{1A080D13-223A-4EB4-B198-42D749AC0846}" destId="{596FACE3-E7ED-44E3-9804-CD98E6EF74D9}" srcOrd="2" destOrd="0" parTransId="{C954EBEF-70E8-4F88-B618-393B8CD54C51}" sibTransId="{D9A7025A-AA83-4B79-AEF8-D719EB820806}"/>
    <dgm:cxn modelId="{61A5F4C1-A870-4731-9059-68719E5AFDEF}" type="presOf" srcId="{E6BD3012-1551-433C-888C-674B4659505D}" destId="{1E2FFC58-9230-477C-91B0-8BF3D53CA560}" srcOrd="0" destOrd="0" presId="urn:microsoft.com/office/officeart/2005/8/layout/pyramid2"/>
    <dgm:cxn modelId="{CF9D0F31-E9AB-4A72-B37E-E942B954AA01}" type="presOf" srcId="{596FACE3-E7ED-44E3-9804-CD98E6EF74D9}" destId="{0E6A6355-CCAD-4B9B-8327-0D2BC8F0801E}" srcOrd="0" destOrd="0" presId="urn:microsoft.com/office/officeart/2005/8/layout/pyramid2"/>
    <dgm:cxn modelId="{54E5DC33-D528-4BF8-843D-2032F5D01BB0}" type="presOf" srcId="{8F95C0BE-9F40-4A08-91D6-C10CEE600640}" destId="{3ACBE78C-7408-4C03-AA80-A123407362F3}" srcOrd="0" destOrd="0" presId="urn:microsoft.com/office/officeart/2005/8/layout/pyramid2"/>
    <dgm:cxn modelId="{BE8B0FA9-7655-48FC-9713-1D4981146A6F}" type="presOf" srcId="{A6EFB24C-5EAF-4B58-98BB-8DDD4EDEFA2D}" destId="{94897CB8-D18C-4A67-B9DA-0B35B716567C}" srcOrd="0" destOrd="0" presId="urn:microsoft.com/office/officeart/2005/8/layout/pyramid2"/>
    <dgm:cxn modelId="{698293DB-265D-4CAE-939A-CA8DAC178F28}" type="presOf" srcId="{2C487941-85A9-4FB6-9FF5-6C061EC9E606}" destId="{C5446F61-604E-4571-AD6C-5901E5388F83}" srcOrd="0" destOrd="0" presId="urn:microsoft.com/office/officeart/2005/8/layout/pyramid2"/>
    <dgm:cxn modelId="{61C48A5F-8F11-4537-B67A-00A2DE27D03B}" srcId="{1A080D13-223A-4EB4-B198-42D749AC0846}" destId="{D22C9D19-A994-4724-BC0F-1980CD422487}" srcOrd="1" destOrd="0" parTransId="{1F1DDFE9-9973-4DA9-B2E9-4408C66A28D1}" sibTransId="{C3B634B7-FE92-4BB0-920A-B032BD95F9A5}"/>
    <dgm:cxn modelId="{D6E16BE6-7FDC-4654-A5EE-C0F06F93F211}" type="presParOf" srcId="{65FF1AD7-3131-493D-AA63-58AB0B4EF156}" destId="{ECECF6F2-932C-4504-9FEF-CB601B34F2E7}" srcOrd="0" destOrd="0" presId="urn:microsoft.com/office/officeart/2005/8/layout/pyramid2"/>
    <dgm:cxn modelId="{938F7253-1070-4794-B2D9-FF265C5D8814}" type="presParOf" srcId="{65FF1AD7-3131-493D-AA63-58AB0B4EF156}" destId="{2D8BCD3A-717C-489C-8D8E-ECBDC683401F}" srcOrd="1" destOrd="0" presId="urn:microsoft.com/office/officeart/2005/8/layout/pyramid2"/>
    <dgm:cxn modelId="{F1E8CFAF-B55A-4C0E-9006-56C93CB97BCF}" type="presParOf" srcId="{2D8BCD3A-717C-489C-8D8E-ECBDC683401F}" destId="{C5446F61-604E-4571-AD6C-5901E5388F83}" srcOrd="0" destOrd="0" presId="urn:microsoft.com/office/officeart/2005/8/layout/pyramid2"/>
    <dgm:cxn modelId="{624FF4BD-868A-4465-A8BE-DDEC235E924E}" type="presParOf" srcId="{2D8BCD3A-717C-489C-8D8E-ECBDC683401F}" destId="{5F7E3E96-8E9B-49E1-9370-2BEC7323914A}" srcOrd="1" destOrd="0" presId="urn:microsoft.com/office/officeart/2005/8/layout/pyramid2"/>
    <dgm:cxn modelId="{04AFAD63-470D-43D1-B8DC-19E2D12BDABE}" type="presParOf" srcId="{2D8BCD3A-717C-489C-8D8E-ECBDC683401F}" destId="{0257EF4B-5720-4A64-84EC-3326A69E3FB5}" srcOrd="2" destOrd="0" presId="urn:microsoft.com/office/officeart/2005/8/layout/pyramid2"/>
    <dgm:cxn modelId="{74DFB7B2-0BBD-4580-9593-23BDED4D4247}" type="presParOf" srcId="{2D8BCD3A-717C-489C-8D8E-ECBDC683401F}" destId="{9232050B-298D-46CF-BB18-DD517D28AD3F}" srcOrd="3" destOrd="0" presId="urn:microsoft.com/office/officeart/2005/8/layout/pyramid2"/>
    <dgm:cxn modelId="{59711994-2033-4E66-B6BC-47D1D192C81F}" type="presParOf" srcId="{2D8BCD3A-717C-489C-8D8E-ECBDC683401F}" destId="{0E6A6355-CCAD-4B9B-8327-0D2BC8F0801E}" srcOrd="4" destOrd="0" presId="urn:microsoft.com/office/officeart/2005/8/layout/pyramid2"/>
    <dgm:cxn modelId="{AEBA12C1-2E4F-4E67-9C26-1EB906A65424}" type="presParOf" srcId="{2D8BCD3A-717C-489C-8D8E-ECBDC683401F}" destId="{0ABE2DB6-F02D-44D2-86C2-DCF365F9E3E4}" srcOrd="5" destOrd="0" presId="urn:microsoft.com/office/officeart/2005/8/layout/pyramid2"/>
    <dgm:cxn modelId="{6085FA2F-1535-41F1-B3DF-1C77B0067B54}" type="presParOf" srcId="{2D8BCD3A-717C-489C-8D8E-ECBDC683401F}" destId="{1E2FFC58-9230-477C-91B0-8BF3D53CA560}" srcOrd="6" destOrd="0" presId="urn:microsoft.com/office/officeart/2005/8/layout/pyramid2"/>
    <dgm:cxn modelId="{7FE47AE5-2852-4DF3-9764-9401A396F53A}" type="presParOf" srcId="{2D8BCD3A-717C-489C-8D8E-ECBDC683401F}" destId="{7A0DD022-4EC3-4EA3-ACFA-EC9380C384A6}" srcOrd="7" destOrd="0" presId="urn:microsoft.com/office/officeart/2005/8/layout/pyramid2"/>
    <dgm:cxn modelId="{D13B3331-4B99-4856-A876-8FC6544B7F90}" type="presParOf" srcId="{2D8BCD3A-717C-489C-8D8E-ECBDC683401F}" destId="{94897CB8-D18C-4A67-B9DA-0B35B716567C}" srcOrd="8" destOrd="0" presId="urn:microsoft.com/office/officeart/2005/8/layout/pyramid2"/>
    <dgm:cxn modelId="{E507E8D3-D4BF-4A4F-974A-3EFBCD7A4378}" type="presParOf" srcId="{2D8BCD3A-717C-489C-8D8E-ECBDC683401F}" destId="{21CBCCB2-5D5F-464E-BA5F-857C50B196BA}" srcOrd="9" destOrd="0" presId="urn:microsoft.com/office/officeart/2005/8/layout/pyramid2"/>
    <dgm:cxn modelId="{3A69FEC4-0FC2-410D-BA7D-0B17F2FE3458}" type="presParOf" srcId="{2D8BCD3A-717C-489C-8D8E-ECBDC683401F}" destId="{3ACBE78C-7408-4C03-AA80-A123407362F3}" srcOrd="10" destOrd="0" presId="urn:microsoft.com/office/officeart/2005/8/layout/pyramid2"/>
    <dgm:cxn modelId="{5F2548F6-F437-4B6E-8801-37B708623BB0}" type="presParOf" srcId="{2D8BCD3A-717C-489C-8D8E-ECBDC683401F}" destId="{9AA3578D-BDB3-4145-81DA-3048FAEDB475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ECF6F2-932C-4504-9FEF-CB601B34F2E7}">
      <dsp:nvSpPr>
        <dsp:cNvPr id="0" name=""/>
        <dsp:cNvSpPr/>
      </dsp:nvSpPr>
      <dsp:spPr>
        <a:xfrm>
          <a:off x="1373956" y="0"/>
          <a:ext cx="4430598" cy="443059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446F61-604E-4571-AD6C-5901E5388F83}">
      <dsp:nvSpPr>
        <dsp:cNvPr id="0" name=""/>
        <dsp:cNvSpPr/>
      </dsp:nvSpPr>
      <dsp:spPr>
        <a:xfrm>
          <a:off x="3589255" y="445439"/>
          <a:ext cx="2879888" cy="5244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Урок изучения нового материала</a:t>
          </a:r>
          <a:endParaRPr lang="ru-RU" sz="1300" kern="1200" dirty="0"/>
        </a:p>
      </dsp:txBody>
      <dsp:txXfrm>
        <a:off x="3614854" y="471038"/>
        <a:ext cx="2828690" cy="473204"/>
      </dsp:txXfrm>
    </dsp:sp>
    <dsp:sp modelId="{0257EF4B-5720-4A64-84EC-3326A69E3FB5}">
      <dsp:nvSpPr>
        <dsp:cNvPr id="0" name=""/>
        <dsp:cNvSpPr/>
      </dsp:nvSpPr>
      <dsp:spPr>
        <a:xfrm>
          <a:off x="3589255" y="1035392"/>
          <a:ext cx="2879888" cy="5244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Урок закрепления знаний и выработки умений и навыков</a:t>
          </a:r>
          <a:endParaRPr lang="ru-RU" sz="1300" kern="1200"/>
        </a:p>
      </dsp:txBody>
      <dsp:txXfrm>
        <a:off x="3614854" y="1060991"/>
        <a:ext cx="2828690" cy="473204"/>
      </dsp:txXfrm>
    </dsp:sp>
    <dsp:sp modelId="{0E6A6355-CCAD-4B9B-8327-0D2BC8F0801E}">
      <dsp:nvSpPr>
        <dsp:cNvPr id="0" name=""/>
        <dsp:cNvSpPr/>
      </dsp:nvSpPr>
      <dsp:spPr>
        <a:xfrm>
          <a:off x="3589255" y="1625345"/>
          <a:ext cx="2879888" cy="5244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Урок обобщения и систематизации знаний</a:t>
          </a:r>
          <a:endParaRPr lang="ru-RU" sz="1300" kern="1200" dirty="0"/>
        </a:p>
      </dsp:txBody>
      <dsp:txXfrm>
        <a:off x="3614854" y="1650944"/>
        <a:ext cx="2828690" cy="473204"/>
      </dsp:txXfrm>
    </dsp:sp>
    <dsp:sp modelId="{1E2FFC58-9230-477C-91B0-8BF3D53CA560}">
      <dsp:nvSpPr>
        <dsp:cNvPr id="0" name=""/>
        <dsp:cNvSpPr/>
      </dsp:nvSpPr>
      <dsp:spPr>
        <a:xfrm>
          <a:off x="3589255" y="2215299"/>
          <a:ext cx="2879888" cy="5244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Урок контроля и оценки знаний</a:t>
          </a:r>
          <a:endParaRPr lang="ru-RU" sz="1300" kern="1200"/>
        </a:p>
      </dsp:txBody>
      <dsp:txXfrm>
        <a:off x="3614854" y="2240898"/>
        <a:ext cx="2828690" cy="473204"/>
      </dsp:txXfrm>
    </dsp:sp>
    <dsp:sp modelId="{94897CB8-D18C-4A67-B9DA-0B35B716567C}">
      <dsp:nvSpPr>
        <dsp:cNvPr id="0" name=""/>
        <dsp:cNvSpPr/>
      </dsp:nvSpPr>
      <dsp:spPr>
        <a:xfrm>
          <a:off x="3589255" y="2805252"/>
          <a:ext cx="2879888" cy="5244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Комбинированный урок</a:t>
          </a:r>
          <a:endParaRPr lang="ru-RU" sz="1300" kern="1200"/>
        </a:p>
      </dsp:txBody>
      <dsp:txXfrm>
        <a:off x="3614854" y="2830851"/>
        <a:ext cx="2828690" cy="473204"/>
      </dsp:txXfrm>
    </dsp:sp>
    <dsp:sp modelId="{3ACBE78C-7408-4C03-AA80-A123407362F3}">
      <dsp:nvSpPr>
        <dsp:cNvPr id="0" name=""/>
        <dsp:cNvSpPr/>
      </dsp:nvSpPr>
      <dsp:spPr>
        <a:xfrm>
          <a:off x="3589255" y="3395205"/>
          <a:ext cx="2879888" cy="5244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*</a:t>
          </a:r>
          <a:r>
            <a:rPr lang="ru-RU" sz="1300" kern="1200" dirty="0" smtClean="0"/>
            <a:t>Один и тот же тип урока может иметь несколько разновидностей</a:t>
          </a:r>
          <a:endParaRPr lang="ru-RU" sz="1300" kern="1200" dirty="0"/>
        </a:p>
      </dsp:txBody>
      <dsp:txXfrm>
        <a:off x="3614854" y="3420804"/>
        <a:ext cx="2828690" cy="4732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99C278-66ED-4B2D-B7C2-0C80188C3B59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10D1EE-C50E-4F06-AE50-AB51F7FBC2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46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2673DCD-2704-49D8-8FC1-3810D347C3F5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CA4F013-E0A2-4A1A-883F-2A77275DA5F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039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574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335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204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marL="0"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Corbel" pitchFamily="34" charset="0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3024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9187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8373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865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554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3113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602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C2673DCD-2704-49D8-8FC1-3810D347C3F5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5CA4F013-E0A2-4A1A-883F-2A77275DA5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615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  <p:sldLayoutId id="2147484004" r:id="rId7"/>
    <p:sldLayoutId id="2147484005" r:id="rId8"/>
    <p:sldLayoutId id="2147484006" r:id="rId9"/>
    <p:sldLayoutId id="2147484007" r:id="rId10"/>
    <p:sldLayoutId id="21474840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8830" y="-1"/>
            <a:ext cx="13063160" cy="6966065"/>
          </a:xfrm>
          <a:prstGeom prst="rect">
            <a:avLst/>
          </a:prstGeom>
        </p:spPr>
      </p:pic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131318"/>
            <a:ext cx="11829011" cy="894516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Рациональное распределение времени урока</a:t>
            </a:r>
          </a:p>
          <a:p>
            <a:pPr algn="ctr"/>
            <a:endParaRPr lang="ru-RU" sz="4400" b="1" dirty="0">
              <a:solidFill>
                <a:srgbClr val="002060"/>
              </a:solidFill>
            </a:endParaRPr>
          </a:p>
          <a:p>
            <a:pPr algn="l"/>
            <a:endParaRPr lang="ru-RU" b="1" dirty="0" smtClean="0">
              <a:solidFill>
                <a:schemeClr val="tx2"/>
              </a:solidFill>
            </a:endParaRPr>
          </a:p>
          <a:p>
            <a:pPr algn="l"/>
            <a:endParaRPr lang="ru-RU" b="1" dirty="0">
              <a:solidFill>
                <a:schemeClr val="tx2"/>
              </a:solidFill>
            </a:endParaRPr>
          </a:p>
          <a:p>
            <a:pPr algn="l"/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Муралева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К.И.,</a:t>
            </a:r>
          </a:p>
          <a:p>
            <a:pPr algn="l"/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русского языка и литературы</a:t>
            </a:r>
          </a:p>
          <a:p>
            <a:pPr algn="l"/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ервой квалификационной категории</a:t>
            </a:r>
          </a:p>
          <a:p>
            <a:pPr algn="ctr"/>
            <a:endParaRPr lang="ru-RU" b="1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94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102" y="2092750"/>
            <a:ext cx="4572785" cy="45727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447" y="609599"/>
            <a:ext cx="6976607" cy="541712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/>
              <a:t>Причина нерационального распределения времени урока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игнорирование </a:t>
            </a:r>
            <a:r>
              <a:rPr lang="ru-RU" dirty="0" smtClean="0"/>
              <a:t>структуры </a:t>
            </a:r>
            <a:r>
              <a:rPr lang="ru-RU" dirty="0" smtClean="0"/>
              <a:t>урока или неправильное определение его типа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3488303" y="2836024"/>
            <a:ext cx="714894" cy="9642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80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1255" y="4024118"/>
            <a:ext cx="2987299" cy="16887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8554" y="1952237"/>
            <a:ext cx="2987299" cy="1688738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205345" y="1965960"/>
            <a:ext cx="2967644" cy="167501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дефицита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2435629"/>
            <a:ext cx="9872871" cy="3602182"/>
          </a:xfrm>
        </p:spPr>
        <p:txBody>
          <a:bodyPr numCol="3"/>
          <a:lstStyle/>
          <a:p>
            <a:pPr marL="4572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расстановка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приоритетов.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Неумение планировать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Неправильное определение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типа и структуры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ройная стрелка влево/вправо/вверх 6"/>
          <p:cNvSpPr/>
          <p:nvPr/>
        </p:nvSpPr>
        <p:spPr>
          <a:xfrm rot="10800000">
            <a:off x="4235334" y="1987084"/>
            <a:ext cx="3243219" cy="2037034"/>
          </a:xfrm>
          <a:prstGeom prst="leftRightUp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25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t="3382" b="6671"/>
          <a:stretch/>
        </p:blipFill>
        <p:spPr>
          <a:xfrm>
            <a:off x="5000920" y="245096"/>
            <a:ext cx="6782585" cy="63065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913" y="609600"/>
            <a:ext cx="4713403" cy="4782532"/>
          </a:xfrm>
        </p:spPr>
        <p:txBody>
          <a:bodyPr/>
          <a:lstStyle/>
          <a:p>
            <a:r>
              <a:rPr lang="ru-RU" dirty="0" smtClean="0"/>
              <a:t>Непродуманный регламент урока снижает его эффективность.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062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5324302" cy="828502"/>
          </a:xfrm>
        </p:spPr>
        <p:txBody>
          <a:bodyPr/>
          <a:lstStyle/>
          <a:p>
            <a:r>
              <a:rPr lang="ru-RU" dirty="0" smtClean="0"/>
              <a:t>Типы уроков: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0304185"/>
              </p:ext>
            </p:extLst>
          </p:nvPr>
        </p:nvGraphicFramePr>
        <p:xfrm>
          <a:off x="2432115" y="1291473"/>
          <a:ext cx="7843101" cy="44305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57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7009" y="983182"/>
            <a:ext cx="3001564" cy="5254134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idx="1"/>
          </p:nvPr>
        </p:nvSpPr>
        <p:spPr>
          <a:xfrm>
            <a:off x="299258" y="573088"/>
            <a:ext cx="8279477" cy="5522912"/>
          </a:xfrm>
        </p:spPr>
        <p:txBody>
          <a:bodyPr>
            <a:normAutofit/>
          </a:bodyPr>
          <a:lstStyle/>
          <a:p>
            <a:r>
              <a:rPr lang="ru-RU" sz="3200" b="1" u="sng" dirty="0" smtClean="0"/>
              <a:t>Примерная структура </a:t>
            </a:r>
            <a:r>
              <a:rPr lang="ru-RU" sz="3200" b="1" u="sng" dirty="0"/>
              <a:t>урока открытия новых знаний</a:t>
            </a:r>
            <a:endParaRPr lang="ru-RU" sz="3200" dirty="0"/>
          </a:p>
          <a:p>
            <a:r>
              <a:rPr lang="ru-RU" sz="3200" dirty="0"/>
              <a:t>1. Организационный этап</a:t>
            </a:r>
            <a:r>
              <a:rPr lang="ru-RU" sz="3200" dirty="0" smtClean="0"/>
              <a:t>. (1 мин.)</a:t>
            </a:r>
            <a:endParaRPr lang="ru-RU" sz="3200" dirty="0"/>
          </a:p>
          <a:p>
            <a:r>
              <a:rPr lang="ru-RU" sz="3200" dirty="0"/>
              <a:t>2. </a:t>
            </a:r>
            <a:r>
              <a:rPr lang="ru-RU" sz="3200" dirty="0" smtClean="0"/>
              <a:t> Актуализация и мотивация (</a:t>
            </a:r>
            <a:r>
              <a:rPr lang="ru-RU" sz="3200" dirty="0" smtClean="0"/>
              <a:t>10</a:t>
            </a:r>
            <a:r>
              <a:rPr lang="ru-RU" sz="3200" dirty="0" smtClean="0"/>
              <a:t> </a:t>
            </a:r>
            <a:r>
              <a:rPr lang="ru-RU" sz="3200" dirty="0" smtClean="0"/>
              <a:t>мин.)</a:t>
            </a:r>
            <a:endParaRPr lang="ru-RU" sz="3200" dirty="0"/>
          </a:p>
          <a:p>
            <a:r>
              <a:rPr lang="ru-RU" sz="3200" dirty="0"/>
              <a:t>3</a:t>
            </a:r>
            <a:r>
              <a:rPr lang="ru-RU" sz="3200" dirty="0" smtClean="0"/>
              <a:t>. Объяснение нового материала ( 15 </a:t>
            </a:r>
            <a:r>
              <a:rPr lang="ru-RU" sz="3200" dirty="0" smtClean="0"/>
              <a:t>мин</a:t>
            </a:r>
            <a:r>
              <a:rPr lang="ru-RU" sz="3200" dirty="0" smtClean="0"/>
              <a:t>.)</a:t>
            </a:r>
          </a:p>
          <a:p>
            <a:r>
              <a:rPr lang="ru-RU" sz="3200" dirty="0" smtClean="0"/>
              <a:t>4. Закрепление (10 мин).</a:t>
            </a:r>
            <a:endParaRPr lang="ru-RU" sz="3200" dirty="0"/>
          </a:p>
          <a:p>
            <a:r>
              <a:rPr lang="ru-RU" sz="3200" dirty="0"/>
              <a:t>5</a:t>
            </a:r>
            <a:r>
              <a:rPr lang="ru-RU" sz="3200" dirty="0" smtClean="0"/>
              <a:t>. Комментирование домашнего </a:t>
            </a:r>
            <a:r>
              <a:rPr lang="ru-RU" sz="3200" dirty="0"/>
              <a:t>задания</a:t>
            </a:r>
            <a:r>
              <a:rPr lang="ru-RU" sz="3200" dirty="0" smtClean="0"/>
              <a:t>. </a:t>
            </a:r>
            <a:endParaRPr lang="ru-RU" sz="3200" dirty="0" smtClean="0"/>
          </a:p>
          <a:p>
            <a:pPr marL="45720" indent="0">
              <a:buNone/>
            </a:pPr>
            <a:r>
              <a:rPr lang="ru-RU" sz="3200" dirty="0" smtClean="0"/>
              <a:t>(</a:t>
            </a:r>
            <a:r>
              <a:rPr lang="ru-RU" sz="3200" dirty="0" smtClean="0"/>
              <a:t>1 мин.)</a:t>
            </a:r>
            <a:endParaRPr lang="ru-RU" sz="3200" dirty="0"/>
          </a:p>
          <a:p>
            <a:r>
              <a:rPr lang="ru-RU" sz="3200" dirty="0"/>
              <a:t>6</a:t>
            </a:r>
            <a:r>
              <a:rPr lang="ru-RU" sz="3200" dirty="0" smtClean="0"/>
              <a:t>. Итог урока. Рефлексия. (3 </a:t>
            </a:r>
            <a:r>
              <a:rPr lang="ru-RU" sz="3200" dirty="0" smtClean="0"/>
              <a:t>мин.)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430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45" y="0"/>
            <a:ext cx="11829010" cy="665849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6659" y="2184342"/>
            <a:ext cx="9060483" cy="148157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/>
            <a:r>
              <a:rPr lang="ru-RU" sz="3600" b="1" dirty="0" smtClean="0">
                <a:solidFill>
                  <a:srgbClr val="0070C0"/>
                </a:solidFill>
              </a:rPr>
              <a:t>Что помогает избежать перегибов в распределении времени на каждом этапе урока?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050" name="Picture 2" descr="https://mpng.pngfly.com/20180406/keq/kisspng-graduate-management-admission-test-service-time-ma-finance-5ac7e5cd252c91.13758106152304993315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2405" y="3199038"/>
            <a:ext cx="2279595" cy="1301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hellinahandbag.me/clips3/animated%20clock_1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7143" y="2908306"/>
            <a:ext cx="2394857" cy="192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41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5904" y="304272"/>
            <a:ext cx="8596668" cy="63817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Основные выводы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4623" y="1009123"/>
            <a:ext cx="9540650" cy="481809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Clr>
                <a:srgbClr val="002060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Эффективное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распределение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времени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на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уроке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–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ключ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к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успешному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обучению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Постоянная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работа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над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планированием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использование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разнообразных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методик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и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обратная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связь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–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залог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достижения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высоких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результатов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и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создания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позитивной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атмосферы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в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классе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 </a:t>
            </a:r>
            <a:endParaRPr lang="ru-RU" sz="3200" dirty="0" smtClean="0">
              <a:solidFill>
                <a:srgbClr val="00000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>
              <a:buClr>
                <a:srgbClr val="002060"/>
              </a:buClr>
              <a:buSzPct val="120000"/>
              <a:buFont typeface="Wingdings" panose="05000000000000000000" pitchFamily="2" charset="2"/>
              <a:buChar char="q"/>
            </a:pPr>
            <a:r>
              <a:rPr lang="en-US" sz="3200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Не</a:t>
            </a:r>
            <a:r>
              <a:rPr lang="en-US" sz="3200" dirty="0" smtClean="0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забывайте</a:t>
            </a:r>
            <a:r>
              <a:rPr lang="en-US" sz="3200" dirty="0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адаптировать</a:t>
            </a:r>
            <a:r>
              <a:rPr lang="en-US" sz="3200" dirty="0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свои</a:t>
            </a:r>
            <a:r>
              <a:rPr lang="en-US" sz="3200" dirty="0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уроки</a:t>
            </a:r>
            <a:r>
              <a:rPr lang="en-US" sz="3200" dirty="0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к  </a:t>
            </a:r>
            <a:r>
              <a:rPr lang="ru-RU" sz="3200" dirty="0" smtClean="0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типологическим особенностям каждого класса. </a:t>
            </a:r>
            <a:r>
              <a:rPr lang="ru-RU" sz="3200" dirty="0" smtClean="0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 связи с этим распределение времени на каждый этап урока может варьироваться.</a:t>
            </a:r>
            <a:endParaRPr lang="en-US" sz="3200" dirty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34623" y="1862051"/>
            <a:ext cx="8676216" cy="953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34623" y="2786035"/>
            <a:ext cx="86762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9" name="Picture 4" descr="http://hellinahandbag.me/clips3/animated%20clock_18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7143" y="2908306"/>
            <a:ext cx="2394857" cy="192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29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12797" y="1341853"/>
            <a:ext cx="7109711" cy="164630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Спасибо за внимание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380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63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446C221D-F63F-4DD8-B509-CFE168687BF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1537</TotalTime>
  <Words>211</Words>
  <Application>Microsoft Office PowerPoint</Application>
  <PresentationFormat>Широкоэкранный</PresentationFormat>
  <Paragraphs>43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Calibri</vt:lpstr>
      <vt:lpstr>Corbel</vt:lpstr>
      <vt:lpstr>Times New Roman</vt:lpstr>
      <vt:lpstr>Wingdings</vt:lpstr>
      <vt:lpstr>Wingdings 3</vt:lpstr>
      <vt:lpstr>Базис</vt:lpstr>
      <vt:lpstr>Презентация PowerPoint</vt:lpstr>
      <vt:lpstr>Причина нерационального распределения времени урока    игнорирование структуры урока или неправильное определение его типа</vt:lpstr>
      <vt:lpstr>Причины дефицита времени: </vt:lpstr>
      <vt:lpstr>Непродуманный регламент урока снижает его эффективность.</vt:lpstr>
      <vt:lpstr>Типы уроков:</vt:lpstr>
      <vt:lpstr>Презентация PowerPoint</vt:lpstr>
      <vt:lpstr>Презентация PowerPoint</vt:lpstr>
      <vt:lpstr>Основные выводы </vt:lpstr>
      <vt:lpstr>Спасибо за внимание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ДНС</dc:creator>
  <cp:lastModifiedBy>User</cp:lastModifiedBy>
  <cp:revision>163</cp:revision>
  <dcterms:created xsi:type="dcterms:W3CDTF">2018-05-27T19:42:09Z</dcterms:created>
  <dcterms:modified xsi:type="dcterms:W3CDTF">2024-10-31T07:35:58Z</dcterms:modified>
</cp:coreProperties>
</file>