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3" r:id="rId3"/>
    <p:sldId id="257" r:id="rId4"/>
    <p:sldId id="302" r:id="rId5"/>
    <p:sldId id="259" r:id="rId6"/>
    <p:sldId id="260" r:id="rId7"/>
    <p:sldId id="262" r:id="rId8"/>
    <p:sldId id="263" r:id="rId9"/>
    <p:sldId id="265" r:id="rId10"/>
    <p:sldId id="267" r:id="rId11"/>
    <p:sldId id="279" r:id="rId12"/>
    <p:sldId id="282" r:id="rId13"/>
    <p:sldId id="292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ев" initials="П" lastIdx="1" clrIdx="0">
    <p:extLst>
      <p:ext uri="{19B8F6BF-5375-455C-9EA6-DF929625EA0E}">
        <p15:presenceInfo xmlns:p15="http://schemas.microsoft.com/office/powerpoint/2012/main" userId="кев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333"/>
    <a:srgbClr val="F2952E"/>
    <a:srgbClr val="517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0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3066197" y="6356350"/>
            <a:ext cx="6059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200" b="0" dirty="0">
                <a:solidFill>
                  <a:schemeClr val="accent6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Автор: Колышкина Елена Владимировна</a:t>
            </a:r>
          </a:p>
          <a:p>
            <a:pPr algn="ctr"/>
            <a:r>
              <a:rPr lang="ru-RU" altLang="ru-RU" sz="1200" b="0" dirty="0">
                <a:solidFill>
                  <a:schemeClr val="accent6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учитель географии высшей категории, г. Новосибирск, 2023</a:t>
            </a:r>
          </a:p>
        </p:txBody>
      </p:sp>
    </p:spTree>
    <p:extLst>
      <p:ext uri="{BB962C8B-B14F-4D97-AF65-F5344CB8AC3E}">
        <p14:creationId xmlns:p14="http://schemas.microsoft.com/office/powerpoint/2010/main" val="3774783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07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175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511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279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620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20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568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697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133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76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AE53-789E-458C-BCA0-02F64373409C}" type="datetimeFigureOut">
              <a:rPr lang="ru-RU" smtClean="0"/>
              <a:t>13.10.2024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CDA05-2608-4783-BF77-5D7BA080FB4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6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EC4A46-53AC-47CD-BDD4-D75FC1F4F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1" y="109538"/>
            <a:ext cx="12001500" cy="663892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EFC56F-FB6C-450A-9448-A1A000267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30" y="3870499"/>
            <a:ext cx="2044546" cy="163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0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652005-175F-42C8-9CCD-4CC1731E2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8334" y="2117946"/>
            <a:ext cx="114527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Как называется наука, изучающая родственные связи?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657186" y="447844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Палеонтология  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4534914" y="539284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Генеалогия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1577058" y="447844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Геронтология 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678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E04459-5189-44C4-9BCC-C734A2FFD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36479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693" y="1507357"/>
            <a:ext cx="114527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Кто такая свекровь?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978090" y="3034008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Мать жены  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7697189" y="5031598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Мать мужа 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4121476" y="4054375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Сестра жены 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34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64878C-72D2-4487-A69F-BC024A0BD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1630066" y="539284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Веник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0150" y="1882182"/>
            <a:ext cx="114527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Что отец попросил сломать своих сыновей, чтобы преподать им урок единства (Л.Н. Толстой «Отец и сыновья»)?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105836" y="539284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Камень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4307006" y="4415200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Палку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94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5C4A91-4879-4F56-B7B2-85793A300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1586" y="2158374"/>
            <a:ext cx="11452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«Мамы разные нужны, мамы разные важны». Назовите автора этих строк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3656511" y="5391231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С. Маршак 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1868655" y="4101828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С. Михалков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934597" y="3960430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А. Барто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3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CDFFB6-043F-4085-BD11-033351E44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3205" y="2024090"/>
            <a:ext cx="11452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Скажите по латыни «семья»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2920202" y="3974755"/>
            <a:ext cx="6114196" cy="818865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Фамилия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84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C9A7EB-002E-481C-A999-AD3727E78C02}"/>
              </a:ext>
            </a:extLst>
          </p:cNvPr>
          <p:cNvSpPr txBox="1"/>
          <p:nvPr/>
        </p:nvSpPr>
        <p:spPr>
          <a:xfrm>
            <a:off x="1095375" y="895350"/>
            <a:ext cx="10258425" cy="193899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Конкурсная игра</a:t>
            </a:r>
            <a:endParaRPr lang="ru-RU" sz="4800" dirty="0"/>
          </a:p>
          <a:p>
            <a:r>
              <a:rPr lang="ru-RU" sz="4800" dirty="0"/>
              <a:t>                       </a:t>
            </a: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«СЕМЬЯ –  СЕМЬ  Я»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6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EF4FF3-253E-4AF8-A778-D83F69CB4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359"/>
            <a:ext cx="12192000" cy="67733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21950" y="1709382"/>
            <a:ext cx="641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rgbClr val="FB6333"/>
                </a:solidFill>
                <a:latin typeface="Comic Sans MS" panose="030F0702030302020204" pitchFamily="66" charset="0"/>
              </a:rPr>
              <a:t>Разминка</a:t>
            </a:r>
          </a:p>
        </p:txBody>
      </p:sp>
      <p:sp>
        <p:nvSpPr>
          <p:cNvPr id="8" name="Умножение 7">
            <a:hlinkClick r:id="" action="ppaction://hlinkshowjump?jump=endshow"/>
          </p:cNvPr>
          <p:cNvSpPr/>
          <p:nvPr/>
        </p:nvSpPr>
        <p:spPr>
          <a:xfrm>
            <a:off x="11354937" y="6018662"/>
            <a:ext cx="668740" cy="736979"/>
          </a:xfrm>
          <a:prstGeom prst="mathMultiply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30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airplan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85F7B3-964D-4C70-958E-5A0C7DA49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39098"/>
            <a:ext cx="12084844" cy="6606308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3415299" y="4969468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Июль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9254" y="1593550"/>
            <a:ext cx="114527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В каком  месяце отмечается День Петра и Февронии - Всероссийский день семьи, любви и верности?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490149" y="4246136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Ноябрь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1627443" y="3249452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Февраль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36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A9AD41-47F1-4A25-BF92-C2A5CBCAB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5946" y="1642150"/>
            <a:ext cx="114527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Какая русская игрушка олицетворяет идею        </a:t>
            </a:r>
          </a:p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 крепкой семьи, продолжение рода, несёт в себе идею единства?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1362404" y="4011227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Неваляшка 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8099947" y="4536000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Матрёшка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4147979" y="5371690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Петрушка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952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044031-9260-4CBF-A796-B88803993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5218785" y="5568286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Традиции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8659" y="1569183"/>
            <a:ext cx="114527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Как называются обычаи, сформировавшиеся в семье за определённый период времени?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820168" y="434355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Династия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1643072" y="4565485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Поколение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81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4D3790-D800-426B-A877-35297E828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39098"/>
            <a:ext cx="12084844" cy="6606308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1441916" y="4281341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Дерево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2098" y="1819582"/>
            <a:ext cx="114527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Что является символом 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семейной родословной?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7820168" y="3987274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Стол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4307006" y="5454036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Колыбель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40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878F17-2313-4819-851B-25BC186E2D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125846"/>
            <a:ext cx="12084844" cy="6606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9254" y="1848228"/>
            <a:ext cx="114527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Какой цветок принято считать символом семьи на Руси?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1508177" y="5286827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Незабудка  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8245523" y="3893718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Ромашка 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5083890" y="4617050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Роза 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88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7C4824-E385-4844-AD54-7E690B5CF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" y="238836"/>
            <a:ext cx="12084844" cy="6606308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6958083" y="5527543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Крепость семьи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2098" y="961672"/>
            <a:ext cx="11452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На Руси, когда вся семья собиралась за новогодним столом, дети связывали ножки стола лыковой веревкой. Что символизировал этот обычай?</a:t>
            </a: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930323" y="4080879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Богатство  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944203" y="4804211"/>
            <a:ext cx="3575713" cy="723332"/>
          </a:xfrm>
          <a:prstGeom prst="flowChartTermina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Благополучие </a:t>
            </a:r>
          </a:p>
        </p:txBody>
      </p:sp>
      <p:sp>
        <p:nvSpPr>
          <p:cNvPr id="6" name="Шеврон 5">
            <a:hlinkClick r:id="" action="ppaction://hlinkshowjump?jump=nextslide"/>
          </p:cNvPr>
          <p:cNvSpPr/>
          <p:nvPr/>
        </p:nvSpPr>
        <p:spPr>
          <a:xfrm>
            <a:off x="11395881" y="6291618"/>
            <a:ext cx="559558" cy="327546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47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6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194</Words>
  <Application>Microsoft Office PowerPoint</Application>
  <PresentationFormat>Широкоэкранный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КЕВ</dc:creator>
  <cp:lastModifiedBy>elenazinovskaya@gmail.com</cp:lastModifiedBy>
  <cp:revision>61</cp:revision>
  <dcterms:created xsi:type="dcterms:W3CDTF">2023-11-18T09:37:07Z</dcterms:created>
  <dcterms:modified xsi:type="dcterms:W3CDTF">2024-10-13T10:28:20Z</dcterms:modified>
</cp:coreProperties>
</file>