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DDE9-3054-459C-ACDC-AC5C503400C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96BD-CFFE-4B72-B048-7A2DF6D6F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4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DDE9-3054-459C-ACDC-AC5C503400C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96BD-CFFE-4B72-B048-7A2DF6D6F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5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DDE9-3054-459C-ACDC-AC5C503400C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96BD-CFFE-4B72-B048-7A2DF6D6F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23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DDE9-3054-459C-ACDC-AC5C503400C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96BD-CFFE-4B72-B048-7A2DF6D6F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42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DDE9-3054-459C-ACDC-AC5C503400C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96BD-CFFE-4B72-B048-7A2DF6D6F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DDE9-3054-459C-ACDC-AC5C503400C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96BD-CFFE-4B72-B048-7A2DF6D6F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2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DDE9-3054-459C-ACDC-AC5C503400C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96BD-CFFE-4B72-B048-7A2DF6D6F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38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DDE9-3054-459C-ACDC-AC5C503400C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96BD-CFFE-4B72-B048-7A2DF6D6F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7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DDE9-3054-459C-ACDC-AC5C503400C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96BD-CFFE-4B72-B048-7A2DF6D6F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85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DDE9-3054-459C-ACDC-AC5C503400C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96BD-CFFE-4B72-B048-7A2DF6D6F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38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DDE9-3054-459C-ACDC-AC5C503400C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96BD-CFFE-4B72-B048-7A2DF6D6F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24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5DDE9-3054-459C-ACDC-AC5C503400C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696BD-CFFE-4B72-B048-7A2DF6D6F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81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030" y="0"/>
            <a:ext cx="12192000" cy="663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4" t="26960" r="15275" b="7886"/>
          <a:stretch/>
        </p:blipFill>
        <p:spPr bwMode="auto">
          <a:xfrm>
            <a:off x="4625163" y="946298"/>
            <a:ext cx="7177807" cy="42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7999" y="2828836"/>
            <a:ext cx="79779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Ручная обработка древесины и древесных материалов. 5 класс. </a:t>
            </a:r>
          </a:p>
          <a:p>
            <a:endParaRPr lang="ru-RU" sz="2800" dirty="0">
              <a:solidFill>
                <a:srgbClr val="333333"/>
              </a:solidFill>
              <a:latin typeface="YS Text"/>
            </a:endParaRPr>
          </a:p>
          <a:p>
            <a:endParaRPr lang="ru-RU" sz="2800" b="0" i="0" dirty="0" smtClean="0">
              <a:solidFill>
                <a:srgbClr val="333333"/>
              </a:solidFill>
              <a:effectLst/>
              <a:latin typeface="YS Text"/>
            </a:endParaRPr>
          </a:p>
          <a:p>
            <a:pPr algn="r"/>
            <a:r>
              <a:rPr lang="ru-RU" sz="2800" b="0" i="0" dirty="0" smtClean="0">
                <a:solidFill>
                  <a:srgbClr val="333333"/>
                </a:solidFill>
                <a:effectLst/>
                <a:latin typeface="YS Text"/>
              </a:rPr>
              <a:t>           </a:t>
            </a:r>
          </a:p>
          <a:p>
            <a:pPr algn="r"/>
            <a:r>
              <a:rPr lang="ru-RU" sz="2800" b="0" i="0" dirty="0" smtClean="0">
                <a:solidFill>
                  <a:srgbClr val="333333"/>
                </a:solidFill>
                <a:effectLst/>
                <a:latin typeface="YS Text"/>
              </a:rPr>
              <a:t> Учитель 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YS Text"/>
              </a:rPr>
              <a:t>технологии:</a:t>
            </a:r>
            <a:endParaRPr lang="ru-RU" sz="2800" b="0" i="0" dirty="0" smtClean="0">
              <a:solidFill>
                <a:srgbClr val="333333"/>
              </a:solidFill>
              <a:effectLst/>
              <a:latin typeface="YS Text"/>
            </a:endParaRPr>
          </a:p>
          <a:p>
            <a:pPr algn="r"/>
            <a:r>
              <a:rPr lang="ru-RU" sz="2800" b="0" i="0" dirty="0" err="1" smtClean="0">
                <a:solidFill>
                  <a:srgbClr val="333333"/>
                </a:solidFill>
                <a:effectLst/>
                <a:latin typeface="YS Text"/>
              </a:rPr>
              <a:t>Магомедрасулов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YS Text"/>
              </a:rPr>
              <a:t> 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YS Text"/>
              </a:rPr>
              <a:t>А.А.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29423" y="378685"/>
            <a:ext cx="8005846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77240" marR="717550" indent="-69215">
              <a:lnSpc>
                <a:spcPct val="107000"/>
              </a:lnSpc>
              <a:spcAft>
                <a:spcPts val="2715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МКОУ «Могилевская СОШ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им.Н.У.Азизова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247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0026"/>
            <a:ext cx="12192001" cy="681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06679" y="262709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0" i="0" dirty="0" smtClean="0">
                <a:solidFill>
                  <a:srgbClr val="333333"/>
                </a:solidFill>
                <a:effectLst/>
                <a:latin typeface="Helvetica Neue"/>
              </a:rPr>
              <a:t>Домашнее задание.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i="0" dirty="0" smtClean="0">
                <a:solidFill>
                  <a:srgbClr val="333333"/>
                </a:solidFill>
                <a:effectLst/>
                <a:latin typeface="Helvetica Neue"/>
              </a:rPr>
              <a:t>Составить кроссворд по теме: «Древесина. Обработка древесины».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86911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0451"/>
            <a:ext cx="12192000" cy="688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732" y="808074"/>
            <a:ext cx="7480593" cy="5114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93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99"/>
            <a:ext cx="12192000" cy="649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2"/>
          <a:stretch/>
        </p:blipFill>
        <p:spPr bwMode="auto">
          <a:xfrm>
            <a:off x="4614530" y="902853"/>
            <a:ext cx="7378996" cy="4498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22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0026"/>
            <a:ext cx="12192001" cy="681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164" y="265815"/>
            <a:ext cx="7393022" cy="5544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93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903"/>
            <a:ext cx="12192001" cy="681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333" y="552893"/>
            <a:ext cx="7551380" cy="5663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513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0026"/>
            <a:ext cx="12192001" cy="681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086" y="593613"/>
            <a:ext cx="6858000" cy="5143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20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0026"/>
            <a:ext cx="12192001" cy="681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163" y="656836"/>
            <a:ext cx="6914338" cy="5185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36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0026"/>
            <a:ext cx="12192001" cy="681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63" y="648586"/>
            <a:ext cx="6941781" cy="5206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179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0026"/>
            <a:ext cx="12192001" cy="681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82" y="813227"/>
            <a:ext cx="6832822" cy="5124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3924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10</Words>
  <Application>Microsoft Office PowerPoint</Application>
  <PresentationFormat>Широкоэкранный</PresentationFormat>
  <Paragraphs>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Times New Roman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Admin</cp:lastModifiedBy>
  <cp:revision>6</cp:revision>
  <dcterms:created xsi:type="dcterms:W3CDTF">2024-11-14T22:23:03Z</dcterms:created>
  <dcterms:modified xsi:type="dcterms:W3CDTF">2024-11-15T06:07:24Z</dcterms:modified>
</cp:coreProperties>
</file>