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3" r:id="rId20"/>
    <p:sldId id="274" r:id="rId2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Дарья Барышникова" userId="3a1580414732b6fb" providerId="LiveId" clId="{07A7D0A1-619A-4534-8CFA-EDCF9D48CD08}"/>
    <pc:docChg chg="undo custSel delSld modSld">
      <pc:chgData name="Дарья Барышникова" userId="3a1580414732b6fb" providerId="LiveId" clId="{07A7D0A1-619A-4534-8CFA-EDCF9D48CD08}" dt="2023-02-01T17:07:38.341" v="4038" actId="1076"/>
      <pc:docMkLst>
        <pc:docMk/>
      </pc:docMkLst>
      <pc:sldChg chg="addSp delSp modSp mod">
        <pc:chgData name="Дарья Барышникова" userId="3a1580414732b6fb" providerId="LiveId" clId="{07A7D0A1-619A-4534-8CFA-EDCF9D48CD08}" dt="2023-02-01T17:01:02.641" v="3984" actId="255"/>
        <pc:sldMkLst>
          <pc:docMk/>
          <pc:sldMk cId="0" sldId="256"/>
        </pc:sldMkLst>
        <pc:spChg chg="add del mod">
          <ac:chgData name="Дарья Барышникова" userId="3a1580414732b6fb" providerId="LiveId" clId="{07A7D0A1-619A-4534-8CFA-EDCF9D48CD08}" dt="2023-01-31T11:55:30.720" v="3" actId="21"/>
          <ac:spMkLst>
            <pc:docMk/>
            <pc:sldMk cId="0" sldId="256"/>
            <ac:spMk id="3" creationId="{D08E8F6B-4FDF-B51B-145F-F26FE5286C4D}"/>
          </ac:spMkLst>
        </pc:spChg>
        <pc:spChg chg="del mod">
          <ac:chgData name="Дарья Барышникова" userId="3a1580414732b6fb" providerId="LiveId" clId="{07A7D0A1-619A-4534-8CFA-EDCF9D48CD08}" dt="2023-01-31T11:54:45.007" v="1" actId="21"/>
          <ac:spMkLst>
            <pc:docMk/>
            <pc:sldMk cId="0" sldId="256"/>
            <ac:spMk id="137" creationId="{00000000-0000-0000-0000-000000000000}"/>
          </ac:spMkLst>
        </pc:spChg>
        <pc:spChg chg="mod">
          <ac:chgData name="Дарья Барышникова" userId="3a1580414732b6fb" providerId="LiveId" clId="{07A7D0A1-619A-4534-8CFA-EDCF9D48CD08}" dt="2023-02-01T17:01:02.641" v="3984" actId="255"/>
          <ac:spMkLst>
            <pc:docMk/>
            <pc:sldMk cId="0" sldId="256"/>
            <ac:spMk id="138" creationId="{00000000-0000-0000-0000-000000000000}"/>
          </ac:spMkLst>
        </pc:spChg>
      </pc:sldChg>
      <pc:sldChg chg="addSp delSp modSp mod">
        <pc:chgData name="Дарья Барышникова" userId="3a1580414732b6fb" providerId="LiveId" clId="{07A7D0A1-619A-4534-8CFA-EDCF9D48CD08}" dt="2023-02-01T17:01:35.044" v="3988" actId="14100"/>
        <pc:sldMkLst>
          <pc:docMk/>
          <pc:sldMk cId="0" sldId="257"/>
        </pc:sldMkLst>
        <pc:spChg chg="add del mod">
          <ac:chgData name="Дарья Барышникова" userId="3a1580414732b6fb" providerId="LiveId" clId="{07A7D0A1-619A-4534-8CFA-EDCF9D48CD08}" dt="2023-01-31T12:00:43.106" v="353" actId="21"/>
          <ac:spMkLst>
            <pc:docMk/>
            <pc:sldMk cId="0" sldId="257"/>
            <ac:spMk id="3" creationId="{FA51B745-42DA-7678-2834-34BAB84CDAF7}"/>
          </ac:spMkLst>
        </pc:spChg>
        <pc:spChg chg="del">
          <ac:chgData name="Дарья Барышникова" userId="3a1580414732b6fb" providerId="LiveId" clId="{07A7D0A1-619A-4534-8CFA-EDCF9D48CD08}" dt="2023-01-31T12:00:33.435" v="349" actId="21"/>
          <ac:spMkLst>
            <pc:docMk/>
            <pc:sldMk cId="0" sldId="257"/>
            <ac:spMk id="143" creationId="{00000000-0000-0000-0000-000000000000}"/>
          </ac:spMkLst>
        </pc:spChg>
        <pc:spChg chg="mod">
          <ac:chgData name="Дарья Барышникова" userId="3a1580414732b6fb" providerId="LiveId" clId="{07A7D0A1-619A-4534-8CFA-EDCF9D48CD08}" dt="2023-02-01T17:01:35.044" v="3988" actId="14100"/>
          <ac:spMkLst>
            <pc:docMk/>
            <pc:sldMk cId="0" sldId="257"/>
            <ac:spMk id="144" creationId="{00000000-0000-0000-0000-000000000000}"/>
          </ac:spMkLst>
        </pc:spChg>
      </pc:sldChg>
      <pc:sldChg chg="addSp delSp modSp mod">
        <pc:chgData name="Дарья Барышникова" userId="3a1580414732b6fb" providerId="LiveId" clId="{07A7D0A1-619A-4534-8CFA-EDCF9D48CD08}" dt="2023-01-31T12:29:16.292" v="1423" actId="20577"/>
        <pc:sldMkLst>
          <pc:docMk/>
          <pc:sldMk cId="0" sldId="258"/>
        </pc:sldMkLst>
        <pc:spChg chg="add del mod">
          <ac:chgData name="Дарья Барышникова" userId="3a1580414732b6fb" providerId="LiveId" clId="{07A7D0A1-619A-4534-8CFA-EDCF9D48CD08}" dt="2023-01-31T12:17:39.665" v="1023" actId="21"/>
          <ac:spMkLst>
            <pc:docMk/>
            <pc:sldMk cId="0" sldId="258"/>
            <ac:spMk id="3" creationId="{24C5E031-7931-109A-4070-8DA7BE55468A}"/>
          </ac:spMkLst>
        </pc:spChg>
        <pc:spChg chg="del">
          <ac:chgData name="Дарья Барышникова" userId="3a1580414732b6fb" providerId="LiveId" clId="{07A7D0A1-619A-4534-8CFA-EDCF9D48CD08}" dt="2023-01-31T12:17:35.559" v="1022" actId="21"/>
          <ac:spMkLst>
            <pc:docMk/>
            <pc:sldMk cId="0" sldId="258"/>
            <ac:spMk id="149" creationId="{00000000-0000-0000-0000-000000000000}"/>
          </ac:spMkLst>
        </pc:spChg>
        <pc:spChg chg="mod">
          <ac:chgData name="Дарья Барышникова" userId="3a1580414732b6fb" providerId="LiveId" clId="{07A7D0A1-619A-4534-8CFA-EDCF9D48CD08}" dt="2023-01-31T12:29:16.292" v="1423" actId="20577"/>
          <ac:spMkLst>
            <pc:docMk/>
            <pc:sldMk cId="0" sldId="258"/>
            <ac:spMk id="150" creationId="{00000000-0000-0000-0000-000000000000}"/>
          </ac:spMkLst>
        </pc:spChg>
      </pc:sldChg>
      <pc:sldChg chg="addSp delSp modSp mod">
        <pc:chgData name="Дарья Барышникова" userId="3a1580414732b6fb" providerId="LiveId" clId="{07A7D0A1-619A-4534-8CFA-EDCF9D48CD08}" dt="2023-01-31T12:52:00.400" v="1788" actId="20577"/>
        <pc:sldMkLst>
          <pc:docMk/>
          <pc:sldMk cId="0" sldId="259"/>
        </pc:sldMkLst>
        <pc:spChg chg="add mod">
          <ac:chgData name="Дарья Барышникова" userId="3a1580414732b6fb" providerId="LiveId" clId="{07A7D0A1-619A-4534-8CFA-EDCF9D48CD08}" dt="2023-01-31T12:52:00.400" v="1788" actId="20577"/>
          <ac:spMkLst>
            <pc:docMk/>
            <pc:sldMk cId="0" sldId="259"/>
            <ac:spMk id="3" creationId="{9414FC75-5182-08EC-0850-116771487E99}"/>
          </ac:spMkLst>
        </pc:spChg>
        <pc:spChg chg="del">
          <ac:chgData name="Дарья Барышникова" userId="3a1580414732b6fb" providerId="LiveId" clId="{07A7D0A1-619A-4534-8CFA-EDCF9D48CD08}" dt="2023-01-31T12:30:57.526" v="1438" actId="21"/>
          <ac:spMkLst>
            <pc:docMk/>
            <pc:sldMk cId="0" sldId="259"/>
            <ac:spMk id="155" creationId="{00000000-0000-0000-0000-000000000000}"/>
          </ac:spMkLst>
        </pc:spChg>
        <pc:spChg chg="mod">
          <ac:chgData name="Дарья Барышникова" userId="3a1580414732b6fb" providerId="LiveId" clId="{07A7D0A1-619A-4534-8CFA-EDCF9D48CD08}" dt="2023-01-31T12:38:21.206" v="1725" actId="113"/>
          <ac:spMkLst>
            <pc:docMk/>
            <pc:sldMk cId="0" sldId="259"/>
            <ac:spMk id="156" creationId="{00000000-0000-0000-0000-000000000000}"/>
          </ac:spMkLst>
        </pc:spChg>
        <pc:picChg chg="add mod">
          <ac:chgData name="Дарья Барышникова" userId="3a1580414732b6fb" providerId="LiveId" clId="{07A7D0A1-619A-4534-8CFA-EDCF9D48CD08}" dt="2023-01-31T12:51:45.283" v="1786" actId="1076"/>
          <ac:picMkLst>
            <pc:docMk/>
            <pc:sldMk cId="0" sldId="259"/>
            <ac:picMk id="4" creationId="{9479C667-6D7A-B247-7CF9-AD876A28E1D8}"/>
          </ac:picMkLst>
        </pc:picChg>
        <pc:picChg chg="add del mod">
          <ac:chgData name="Дарья Барышникова" userId="3a1580414732b6fb" providerId="LiveId" clId="{07A7D0A1-619A-4534-8CFA-EDCF9D48CD08}" dt="2023-01-31T12:50:55.332" v="1784" actId="21"/>
          <ac:picMkLst>
            <pc:docMk/>
            <pc:sldMk cId="0" sldId="259"/>
            <ac:picMk id="1026" creationId="{E885D551-F979-54B5-277D-833CF4832641}"/>
          </ac:picMkLst>
        </pc:picChg>
      </pc:sldChg>
      <pc:sldChg chg="addSp delSp modSp mod">
        <pc:chgData name="Дарья Барышникова" userId="3a1580414732b6fb" providerId="LiveId" clId="{07A7D0A1-619A-4534-8CFA-EDCF9D48CD08}" dt="2023-02-01T17:02:05.373" v="3989" actId="1076"/>
        <pc:sldMkLst>
          <pc:docMk/>
          <pc:sldMk cId="0" sldId="260"/>
        </pc:sldMkLst>
        <pc:spChg chg="add del mod">
          <ac:chgData name="Дарья Барышникова" userId="3a1580414732b6fb" providerId="LiveId" clId="{07A7D0A1-619A-4534-8CFA-EDCF9D48CD08}" dt="2023-01-31T12:52:15.716" v="1789"/>
          <ac:spMkLst>
            <pc:docMk/>
            <pc:sldMk cId="0" sldId="260"/>
            <ac:spMk id="2" creationId="{E2312343-2BD2-3D6D-28AC-8BB4B57C3955}"/>
          </ac:spMkLst>
        </pc:spChg>
        <pc:spChg chg="add mod">
          <ac:chgData name="Дарья Барышникова" userId="3a1580414732b6fb" providerId="LiveId" clId="{07A7D0A1-619A-4534-8CFA-EDCF9D48CD08}" dt="2023-01-31T12:57:38.762" v="2003" actId="20577"/>
          <ac:spMkLst>
            <pc:docMk/>
            <pc:sldMk cId="0" sldId="260"/>
            <ac:spMk id="3" creationId="{541003C5-4834-F49E-4D89-B37FF4D15B80}"/>
          </ac:spMkLst>
        </pc:spChg>
        <pc:spChg chg="del mod">
          <ac:chgData name="Дарья Барышникова" userId="3a1580414732b6fb" providerId="LiveId" clId="{07A7D0A1-619A-4534-8CFA-EDCF9D48CD08}" dt="2023-01-31T12:53:13.361" v="1830" actId="21"/>
          <ac:spMkLst>
            <pc:docMk/>
            <pc:sldMk cId="0" sldId="260"/>
            <ac:spMk id="161" creationId="{00000000-0000-0000-0000-000000000000}"/>
          </ac:spMkLst>
        </pc:spChg>
        <pc:picChg chg="mod">
          <ac:chgData name="Дарья Барышникова" userId="3a1580414732b6fb" providerId="LiveId" clId="{07A7D0A1-619A-4534-8CFA-EDCF9D48CD08}" dt="2023-02-01T17:02:05.373" v="3989" actId="1076"/>
          <ac:picMkLst>
            <pc:docMk/>
            <pc:sldMk cId="0" sldId="260"/>
            <ac:picMk id="2" creationId="{B21AF7A7-D73F-7552-BF6E-B5E080C322B0}"/>
          </ac:picMkLst>
        </pc:picChg>
      </pc:sldChg>
      <pc:sldChg chg="addSp modSp mod">
        <pc:chgData name="Дарья Барышникова" userId="3a1580414732b6fb" providerId="LiveId" clId="{07A7D0A1-619A-4534-8CFA-EDCF9D48CD08}" dt="2023-02-01T17:03:25.057" v="3993" actId="14100"/>
        <pc:sldMkLst>
          <pc:docMk/>
          <pc:sldMk cId="0" sldId="261"/>
        </pc:sldMkLst>
        <pc:spChg chg="mod">
          <ac:chgData name="Дарья Барышникова" userId="3a1580414732b6fb" providerId="LiveId" clId="{07A7D0A1-619A-4534-8CFA-EDCF9D48CD08}" dt="2023-02-01T17:03:25.057" v="3993" actId="14100"/>
          <ac:spMkLst>
            <pc:docMk/>
            <pc:sldMk cId="0" sldId="261"/>
            <ac:spMk id="166" creationId="{00000000-0000-0000-0000-000000000000}"/>
          </ac:spMkLst>
        </pc:spChg>
        <pc:picChg chg="add mod">
          <ac:chgData name="Дарья Барышникова" userId="3a1580414732b6fb" providerId="LiveId" clId="{07A7D0A1-619A-4534-8CFA-EDCF9D48CD08}" dt="2023-02-01T17:03:20.404" v="3992" actId="1076"/>
          <ac:picMkLst>
            <pc:docMk/>
            <pc:sldMk cId="0" sldId="261"/>
            <ac:picMk id="2" creationId="{8EF7188F-2DC4-91D8-2BA6-95DB07F2D9AA}"/>
          </ac:picMkLst>
        </pc:picChg>
      </pc:sldChg>
      <pc:sldChg chg="addSp delSp modSp mod">
        <pc:chgData name="Дарья Барышникова" userId="3a1580414732b6fb" providerId="LiveId" clId="{07A7D0A1-619A-4534-8CFA-EDCF9D48CD08}" dt="2023-02-01T16:05:11.309" v="2731" actId="20577"/>
        <pc:sldMkLst>
          <pc:docMk/>
          <pc:sldMk cId="0" sldId="262"/>
        </pc:sldMkLst>
        <pc:spChg chg="add del mod">
          <ac:chgData name="Дарья Барышникова" userId="3a1580414732b6fb" providerId="LiveId" clId="{07A7D0A1-619A-4534-8CFA-EDCF9D48CD08}" dt="2023-01-31T15:27:54.481" v="2005"/>
          <ac:spMkLst>
            <pc:docMk/>
            <pc:sldMk cId="0" sldId="262"/>
            <ac:spMk id="2" creationId="{81E23C9F-3E85-FDC2-105E-647F9367ECF6}"/>
          </ac:spMkLst>
        </pc:spChg>
        <pc:spChg chg="add mod">
          <ac:chgData name="Дарья Барышникова" userId="3a1580414732b6fb" providerId="LiveId" clId="{07A7D0A1-619A-4534-8CFA-EDCF9D48CD08}" dt="2023-02-01T16:05:11.309" v="2731" actId="20577"/>
          <ac:spMkLst>
            <pc:docMk/>
            <pc:sldMk cId="0" sldId="262"/>
            <ac:spMk id="3" creationId="{1A75BB4B-BEBE-F077-2A2B-4E7BC4607B28}"/>
          </ac:spMkLst>
        </pc:spChg>
        <pc:spChg chg="mod">
          <ac:chgData name="Дарья Барышникова" userId="3a1580414732b6fb" providerId="LiveId" clId="{07A7D0A1-619A-4534-8CFA-EDCF9D48CD08}" dt="2023-01-31T15:36:08.130" v="2439" actId="255"/>
          <ac:spMkLst>
            <pc:docMk/>
            <pc:sldMk cId="0" sldId="262"/>
            <ac:spMk id="171" creationId="{00000000-0000-0000-0000-000000000000}"/>
          </ac:spMkLst>
        </pc:spChg>
        <pc:spChg chg="del">
          <ac:chgData name="Дарья Барышникова" userId="3a1580414732b6fb" providerId="LiveId" clId="{07A7D0A1-619A-4534-8CFA-EDCF9D48CD08}" dt="2023-01-31T15:27:52.311" v="2004" actId="21"/>
          <ac:spMkLst>
            <pc:docMk/>
            <pc:sldMk cId="0" sldId="262"/>
            <ac:spMk id="172" creationId="{00000000-0000-0000-0000-000000000000}"/>
          </ac:spMkLst>
        </pc:spChg>
      </pc:sldChg>
      <pc:sldChg chg="addSp delSp modSp mod">
        <pc:chgData name="Дарья Барышникова" userId="3a1580414732b6fb" providerId="LiveId" clId="{07A7D0A1-619A-4534-8CFA-EDCF9D48CD08}" dt="2023-01-31T15:47:56.533" v="2718" actId="1076"/>
        <pc:sldMkLst>
          <pc:docMk/>
          <pc:sldMk cId="0" sldId="263"/>
        </pc:sldMkLst>
        <pc:spChg chg="add del mod">
          <ac:chgData name="Дарья Барышникова" userId="3a1580414732b6fb" providerId="LiveId" clId="{07A7D0A1-619A-4534-8CFA-EDCF9D48CD08}" dt="2023-01-31T15:37:32.076" v="2490"/>
          <ac:spMkLst>
            <pc:docMk/>
            <pc:sldMk cId="0" sldId="263"/>
            <ac:spMk id="2" creationId="{94FD30CE-BBEA-D706-4F0A-FB6258F11403}"/>
          </ac:spMkLst>
        </pc:spChg>
        <pc:spChg chg="add mod">
          <ac:chgData name="Дарья Барышникова" userId="3a1580414732b6fb" providerId="LiveId" clId="{07A7D0A1-619A-4534-8CFA-EDCF9D48CD08}" dt="2023-01-31T15:47:32.952" v="2713" actId="14100"/>
          <ac:spMkLst>
            <pc:docMk/>
            <pc:sldMk cId="0" sldId="263"/>
            <ac:spMk id="3" creationId="{5F48E1C1-63B4-A02B-2CE7-B2A1B1F92B3B}"/>
          </ac:spMkLst>
        </pc:spChg>
        <pc:spChg chg="mod">
          <ac:chgData name="Дарья Барышникова" userId="3a1580414732b6fb" providerId="LiveId" clId="{07A7D0A1-619A-4534-8CFA-EDCF9D48CD08}" dt="2023-01-31T15:47:29.396" v="2712" actId="14100"/>
          <ac:spMkLst>
            <pc:docMk/>
            <pc:sldMk cId="0" sldId="263"/>
            <ac:spMk id="177" creationId="{00000000-0000-0000-0000-000000000000}"/>
          </ac:spMkLst>
        </pc:spChg>
        <pc:picChg chg="add mod">
          <ac:chgData name="Дарья Барышникова" userId="3a1580414732b6fb" providerId="LiveId" clId="{07A7D0A1-619A-4534-8CFA-EDCF9D48CD08}" dt="2023-01-31T15:47:44.090" v="2715" actId="1076"/>
          <ac:picMkLst>
            <pc:docMk/>
            <pc:sldMk cId="0" sldId="263"/>
            <ac:picMk id="4" creationId="{28B478AD-30DB-6F06-68A4-B7017B006FB0}"/>
          </ac:picMkLst>
        </pc:picChg>
        <pc:picChg chg="add mod">
          <ac:chgData name="Дарья Барышникова" userId="3a1580414732b6fb" providerId="LiveId" clId="{07A7D0A1-619A-4534-8CFA-EDCF9D48CD08}" dt="2023-01-31T15:47:47.039" v="2716" actId="1076"/>
          <ac:picMkLst>
            <pc:docMk/>
            <pc:sldMk cId="0" sldId="263"/>
            <ac:picMk id="5" creationId="{7F17A70D-73FD-81FB-1AB3-AF54B5FB6675}"/>
          </ac:picMkLst>
        </pc:picChg>
        <pc:picChg chg="add mod">
          <ac:chgData name="Дарья Барышникова" userId="3a1580414732b6fb" providerId="LiveId" clId="{07A7D0A1-619A-4534-8CFA-EDCF9D48CD08}" dt="2023-01-31T15:47:56.533" v="2718" actId="1076"/>
          <ac:picMkLst>
            <pc:docMk/>
            <pc:sldMk cId="0" sldId="263"/>
            <ac:picMk id="6" creationId="{24F8F5D8-A050-4543-F7B4-E9AC2D4A8BEB}"/>
          </ac:picMkLst>
        </pc:picChg>
      </pc:sldChg>
      <pc:sldChg chg="addSp delSp modSp mod">
        <pc:chgData name="Дарья Барышникова" userId="3a1580414732b6fb" providerId="LiveId" clId="{07A7D0A1-619A-4534-8CFA-EDCF9D48CD08}" dt="2023-02-01T17:07:38.341" v="4038" actId="1076"/>
        <pc:sldMkLst>
          <pc:docMk/>
          <pc:sldMk cId="0" sldId="264"/>
        </pc:sldMkLst>
        <pc:spChg chg="add del mod">
          <ac:chgData name="Дарья Барышникова" userId="3a1580414732b6fb" providerId="LiveId" clId="{07A7D0A1-619A-4534-8CFA-EDCF9D48CD08}" dt="2023-02-01T16:05:54.270" v="2733" actId="21"/>
          <ac:spMkLst>
            <pc:docMk/>
            <pc:sldMk cId="0" sldId="264"/>
            <ac:spMk id="2" creationId="{E8BCA89E-6F74-BAA9-80F5-BFD901060960}"/>
          </ac:spMkLst>
        </pc:spChg>
        <pc:spChg chg="add del mod">
          <ac:chgData name="Дарья Барышникова" userId="3a1580414732b6fb" providerId="LiveId" clId="{07A7D0A1-619A-4534-8CFA-EDCF9D48CD08}" dt="2023-01-31T12:41:37.447" v="1747" actId="21"/>
          <ac:spMkLst>
            <pc:docMk/>
            <pc:sldMk cId="0" sldId="264"/>
            <ac:spMk id="3" creationId="{1BD8FDB1-1A42-178A-BB6A-1D361041F46C}"/>
          </ac:spMkLst>
        </pc:spChg>
        <pc:spChg chg="add mod">
          <ac:chgData name="Дарья Барышникова" userId="3a1580414732b6fb" providerId="LiveId" clId="{07A7D0A1-619A-4534-8CFA-EDCF9D48CD08}" dt="2023-02-01T16:17:48.401" v="2937" actId="14100"/>
          <ac:spMkLst>
            <pc:docMk/>
            <pc:sldMk cId="0" sldId="264"/>
            <ac:spMk id="3" creationId="{8A76BDCC-9AD7-E495-4B37-748A1B69812B}"/>
          </ac:spMkLst>
        </pc:spChg>
        <pc:spChg chg="add del mod">
          <ac:chgData name="Дарья Барышникова" userId="3a1580414732b6fb" providerId="LiveId" clId="{07A7D0A1-619A-4534-8CFA-EDCF9D48CD08}" dt="2023-02-01T16:05:28.696" v="2732"/>
          <ac:spMkLst>
            <pc:docMk/>
            <pc:sldMk cId="0" sldId="264"/>
            <ac:spMk id="5" creationId="{D0FDFD7C-30A2-F7B6-EB39-9325E9EE4330}"/>
          </ac:spMkLst>
        </pc:spChg>
        <pc:spChg chg="del">
          <ac:chgData name="Дарья Барышникова" userId="3a1580414732b6fb" providerId="LiveId" clId="{07A7D0A1-619A-4534-8CFA-EDCF9D48CD08}" dt="2023-01-31T12:41:32.810" v="1746" actId="21"/>
          <ac:spMkLst>
            <pc:docMk/>
            <pc:sldMk cId="0" sldId="264"/>
            <ac:spMk id="182" creationId="{00000000-0000-0000-0000-000000000000}"/>
          </ac:spMkLst>
        </pc:spChg>
        <pc:spChg chg="del">
          <ac:chgData name="Дарья Барышникова" userId="3a1580414732b6fb" providerId="LiveId" clId="{07A7D0A1-619A-4534-8CFA-EDCF9D48CD08}" dt="2023-01-31T12:41:40.664" v="1748" actId="21"/>
          <ac:spMkLst>
            <pc:docMk/>
            <pc:sldMk cId="0" sldId="264"/>
            <ac:spMk id="183" creationId="{00000000-0000-0000-0000-000000000000}"/>
          </ac:spMkLst>
        </pc:spChg>
        <pc:picChg chg="add del mod">
          <ac:chgData name="Дарья Барышникова" userId="3a1580414732b6fb" providerId="LiveId" clId="{07A7D0A1-619A-4534-8CFA-EDCF9D48CD08}" dt="2023-02-01T16:10:27.172" v="2803" actId="21"/>
          <ac:picMkLst>
            <pc:docMk/>
            <pc:sldMk cId="0" sldId="264"/>
            <ac:picMk id="4" creationId="{40ADFDAA-18B4-089D-F033-1FF1CDD04F25}"/>
          </ac:picMkLst>
        </pc:picChg>
        <pc:picChg chg="add del mod">
          <ac:chgData name="Дарья Барышникова" userId="3a1580414732b6fb" providerId="LiveId" clId="{07A7D0A1-619A-4534-8CFA-EDCF9D48CD08}" dt="2023-02-01T17:06:53.884" v="4025" actId="21"/>
          <ac:picMkLst>
            <pc:docMk/>
            <pc:sldMk cId="0" sldId="264"/>
            <ac:picMk id="6" creationId="{03AAA62B-47BD-EDBE-CB1D-E4E7FB7F2B29}"/>
          </ac:picMkLst>
        </pc:picChg>
        <pc:picChg chg="add del mod">
          <ac:chgData name="Дарья Барышникова" userId="3a1580414732b6fb" providerId="LiveId" clId="{07A7D0A1-619A-4534-8CFA-EDCF9D48CD08}" dt="2023-02-01T17:05:02.046" v="4012"/>
          <ac:picMkLst>
            <pc:docMk/>
            <pc:sldMk cId="0" sldId="264"/>
            <ac:picMk id="7" creationId="{674B4FC2-B169-9895-9F7F-74B1EEA1FC42}"/>
          </ac:picMkLst>
        </pc:picChg>
        <pc:picChg chg="add del">
          <ac:chgData name="Дарья Барышникова" userId="3a1580414732b6fb" providerId="LiveId" clId="{07A7D0A1-619A-4534-8CFA-EDCF9D48CD08}" dt="2023-02-01T17:06:59.011" v="4027"/>
          <ac:picMkLst>
            <pc:docMk/>
            <pc:sldMk cId="0" sldId="264"/>
            <ac:picMk id="8" creationId="{25403AD1-AFFF-BC9E-24DF-D112D4368062}"/>
          </ac:picMkLst>
        </pc:picChg>
        <pc:picChg chg="add mod">
          <ac:chgData name="Дарья Барышникова" userId="3a1580414732b6fb" providerId="LiveId" clId="{07A7D0A1-619A-4534-8CFA-EDCF9D48CD08}" dt="2023-02-01T17:07:38.341" v="4038" actId="1076"/>
          <ac:picMkLst>
            <pc:docMk/>
            <pc:sldMk cId="0" sldId="264"/>
            <ac:picMk id="9" creationId="{66F05247-2401-FF7D-816A-A5DF624A262E}"/>
          </ac:picMkLst>
        </pc:picChg>
      </pc:sldChg>
      <pc:sldChg chg="addSp delSp modSp mod">
        <pc:chgData name="Дарья Барышникова" userId="3a1580414732b6fb" providerId="LiveId" clId="{07A7D0A1-619A-4534-8CFA-EDCF9D48CD08}" dt="2023-02-01T17:06:37.226" v="4024" actId="14100"/>
        <pc:sldMkLst>
          <pc:docMk/>
          <pc:sldMk cId="0" sldId="265"/>
        </pc:sldMkLst>
        <pc:spChg chg="add del mod">
          <ac:chgData name="Дарья Барышникова" userId="3a1580414732b6fb" providerId="LiveId" clId="{07A7D0A1-619A-4534-8CFA-EDCF9D48CD08}" dt="2023-02-01T16:18:13.565" v="2938"/>
          <ac:spMkLst>
            <pc:docMk/>
            <pc:sldMk cId="0" sldId="265"/>
            <ac:spMk id="2" creationId="{BC0D1538-148D-4963-41C8-334BBF7B56B6}"/>
          </ac:spMkLst>
        </pc:spChg>
        <pc:spChg chg="add del mod">
          <ac:chgData name="Дарья Барышникова" userId="3a1580414732b6fb" providerId="LiveId" clId="{07A7D0A1-619A-4534-8CFA-EDCF9D48CD08}" dt="2023-02-01T16:18:16.373" v="2939"/>
          <ac:spMkLst>
            <pc:docMk/>
            <pc:sldMk cId="0" sldId="265"/>
            <ac:spMk id="3" creationId="{1B098A2F-C8E3-FD75-97B7-1D68CC0E3002}"/>
          </ac:spMkLst>
        </pc:spChg>
        <pc:spChg chg="add del mod">
          <ac:chgData name="Дарья Барышникова" userId="3a1580414732b6fb" providerId="LiveId" clId="{07A7D0A1-619A-4534-8CFA-EDCF9D48CD08}" dt="2023-01-31T12:40:27.350" v="1737" actId="21"/>
          <ac:spMkLst>
            <pc:docMk/>
            <pc:sldMk cId="0" sldId="265"/>
            <ac:spMk id="3" creationId="{7884A774-8FEC-5BE5-FB2F-2CE26ECF0A1E}"/>
          </ac:spMkLst>
        </pc:spChg>
        <pc:spChg chg="add del mod">
          <ac:chgData name="Дарья Барышникова" userId="3a1580414732b6fb" providerId="LiveId" clId="{07A7D0A1-619A-4534-8CFA-EDCF9D48CD08}" dt="2023-02-01T16:18:16.373" v="2939"/>
          <ac:spMkLst>
            <pc:docMk/>
            <pc:sldMk cId="0" sldId="265"/>
            <ac:spMk id="4" creationId="{E1A532EC-2F98-8C9E-E0E0-CE33D4763540}"/>
          </ac:spMkLst>
        </pc:spChg>
        <pc:spChg chg="add mod">
          <ac:chgData name="Дарья Барышникова" userId="3a1580414732b6fb" providerId="LiveId" clId="{07A7D0A1-619A-4534-8CFA-EDCF9D48CD08}" dt="2023-02-01T17:06:37.226" v="4024" actId="14100"/>
          <ac:spMkLst>
            <pc:docMk/>
            <pc:sldMk cId="0" sldId="265"/>
            <ac:spMk id="5" creationId="{CC975BF9-36E9-F378-2594-B622EBB83497}"/>
          </ac:spMkLst>
        </pc:spChg>
        <pc:spChg chg="del mod">
          <ac:chgData name="Дарья Барышникова" userId="3a1580414732b6fb" providerId="LiveId" clId="{07A7D0A1-619A-4534-8CFA-EDCF9D48CD08}" dt="2023-01-31T12:40:23.451" v="1736" actId="21"/>
          <ac:spMkLst>
            <pc:docMk/>
            <pc:sldMk cId="0" sldId="265"/>
            <ac:spMk id="188" creationId="{00000000-0000-0000-0000-000000000000}"/>
          </ac:spMkLst>
        </pc:spChg>
        <pc:spChg chg="mod">
          <ac:chgData name="Дарья Барышникова" userId="3a1580414732b6fb" providerId="LiveId" clId="{07A7D0A1-619A-4534-8CFA-EDCF9D48CD08}" dt="2023-02-01T16:24:23.234" v="3214" actId="14100"/>
          <ac:spMkLst>
            <pc:docMk/>
            <pc:sldMk cId="0" sldId="265"/>
            <ac:spMk id="189" creationId="{00000000-0000-0000-0000-000000000000}"/>
          </ac:spMkLst>
        </pc:spChg>
        <pc:picChg chg="add del mod">
          <ac:chgData name="Дарья Барышникова" userId="3a1580414732b6fb" providerId="LiveId" clId="{07A7D0A1-619A-4534-8CFA-EDCF9D48CD08}" dt="2023-02-01T17:04:58.481" v="4007"/>
          <ac:picMkLst>
            <pc:docMk/>
            <pc:sldMk cId="0" sldId="265"/>
            <ac:picMk id="6" creationId="{48331D02-EF85-72BF-A18D-7DA27A92C76F}"/>
          </ac:picMkLst>
        </pc:picChg>
        <pc:picChg chg="add del mod">
          <ac:chgData name="Дарья Барышникова" userId="3a1580414732b6fb" providerId="LiveId" clId="{07A7D0A1-619A-4534-8CFA-EDCF9D48CD08}" dt="2023-02-01T17:06:32.897" v="4023" actId="21"/>
          <ac:picMkLst>
            <pc:docMk/>
            <pc:sldMk cId="0" sldId="265"/>
            <ac:picMk id="7" creationId="{8A9504C4-695F-177E-A649-D357A47D7D4E}"/>
          </ac:picMkLst>
        </pc:picChg>
      </pc:sldChg>
      <pc:sldChg chg="addSp delSp modSp mod">
        <pc:chgData name="Дарья Барышникова" userId="3a1580414732b6fb" providerId="LiveId" clId="{07A7D0A1-619A-4534-8CFA-EDCF9D48CD08}" dt="2023-02-01T16:44:34.547" v="3666" actId="14100"/>
        <pc:sldMkLst>
          <pc:docMk/>
          <pc:sldMk cId="0" sldId="266"/>
        </pc:sldMkLst>
        <pc:spChg chg="add del mod">
          <ac:chgData name="Дарья Барышникова" userId="3a1580414732b6fb" providerId="LiveId" clId="{07A7D0A1-619A-4534-8CFA-EDCF9D48CD08}" dt="2023-01-31T12:41:16.921" v="1742" actId="21"/>
          <ac:spMkLst>
            <pc:docMk/>
            <pc:sldMk cId="0" sldId="266"/>
            <ac:spMk id="3" creationId="{0E7B459F-1297-5BD8-1D2C-82F565E4F223}"/>
          </ac:spMkLst>
        </pc:spChg>
        <pc:spChg chg="del">
          <ac:chgData name="Дарья Барышникова" userId="3a1580414732b6fb" providerId="LiveId" clId="{07A7D0A1-619A-4534-8CFA-EDCF9D48CD08}" dt="2023-01-31T12:41:06.355" v="1741" actId="21"/>
          <ac:spMkLst>
            <pc:docMk/>
            <pc:sldMk cId="0" sldId="266"/>
            <ac:spMk id="194" creationId="{00000000-0000-0000-0000-000000000000}"/>
          </ac:spMkLst>
        </pc:spChg>
        <pc:spChg chg="mod">
          <ac:chgData name="Дарья Барышникова" userId="3a1580414732b6fb" providerId="LiveId" clId="{07A7D0A1-619A-4534-8CFA-EDCF9D48CD08}" dt="2023-01-31T12:41:22.301" v="1745" actId="5793"/>
          <ac:spMkLst>
            <pc:docMk/>
            <pc:sldMk cId="0" sldId="266"/>
            <ac:spMk id="195" creationId="{00000000-0000-0000-0000-000000000000}"/>
          </ac:spMkLst>
        </pc:spChg>
        <pc:picChg chg="add mod">
          <ac:chgData name="Дарья Барышникова" userId="3a1580414732b6fb" providerId="LiveId" clId="{07A7D0A1-619A-4534-8CFA-EDCF9D48CD08}" dt="2023-02-01T16:44:13.393" v="3661" actId="1076"/>
          <ac:picMkLst>
            <pc:docMk/>
            <pc:sldMk cId="0" sldId="266"/>
            <ac:picMk id="2" creationId="{27653842-1BD2-030A-6473-998902937927}"/>
          </ac:picMkLst>
        </pc:picChg>
        <pc:picChg chg="add mod">
          <ac:chgData name="Дарья Барышникова" userId="3a1580414732b6fb" providerId="LiveId" clId="{07A7D0A1-619A-4534-8CFA-EDCF9D48CD08}" dt="2023-02-01T16:43:45.537" v="3652" actId="1076"/>
          <ac:picMkLst>
            <pc:docMk/>
            <pc:sldMk cId="0" sldId="266"/>
            <ac:picMk id="3" creationId="{7D8D90C3-89D6-33BE-373E-2F09DA8A3440}"/>
          </ac:picMkLst>
        </pc:picChg>
        <pc:picChg chg="add mod">
          <ac:chgData name="Дарья Барышникова" userId="3a1580414732b6fb" providerId="LiveId" clId="{07A7D0A1-619A-4534-8CFA-EDCF9D48CD08}" dt="2023-02-01T16:44:34.547" v="3666" actId="14100"/>
          <ac:picMkLst>
            <pc:docMk/>
            <pc:sldMk cId="0" sldId="266"/>
            <ac:picMk id="4" creationId="{8A09DA8A-3C9D-3C9B-9289-E5D375F57826}"/>
          </ac:picMkLst>
        </pc:picChg>
        <pc:picChg chg="add mod">
          <ac:chgData name="Дарья Барышникова" userId="3a1580414732b6fb" providerId="LiveId" clId="{07A7D0A1-619A-4534-8CFA-EDCF9D48CD08}" dt="2023-02-01T16:44:27.937" v="3664" actId="1076"/>
          <ac:picMkLst>
            <pc:docMk/>
            <pc:sldMk cId="0" sldId="266"/>
            <ac:picMk id="5" creationId="{A6DD67CF-797C-1B78-169A-B5DE5208EDDD}"/>
          </ac:picMkLst>
        </pc:picChg>
      </pc:sldChg>
      <pc:sldChg chg="addSp delSp modSp mod">
        <pc:chgData name="Дарья Барышникова" userId="3a1580414732b6fb" providerId="LiveId" clId="{07A7D0A1-619A-4534-8CFA-EDCF9D48CD08}" dt="2023-02-01T16:29:58.874" v="3273" actId="1076"/>
        <pc:sldMkLst>
          <pc:docMk/>
          <pc:sldMk cId="0" sldId="267"/>
        </pc:sldMkLst>
        <pc:spChg chg="add del mod">
          <ac:chgData name="Дарья Барышникова" userId="3a1580414732b6fb" providerId="LiveId" clId="{07A7D0A1-619A-4534-8CFA-EDCF9D48CD08}" dt="2023-02-01T16:27:33.754" v="3245" actId="21"/>
          <ac:spMkLst>
            <pc:docMk/>
            <pc:sldMk cId="0" sldId="267"/>
            <ac:spMk id="3" creationId="{9E75AA44-31C2-09E2-1D73-9A8470BB3904}"/>
          </ac:spMkLst>
        </pc:spChg>
        <pc:spChg chg="del">
          <ac:chgData name="Дарья Барышникова" userId="3a1580414732b6fb" providerId="LiveId" clId="{07A7D0A1-619A-4534-8CFA-EDCF9D48CD08}" dt="2023-01-31T12:42:02.741" v="1749" actId="21"/>
          <ac:spMkLst>
            <pc:docMk/>
            <pc:sldMk cId="0" sldId="267"/>
            <ac:spMk id="200" creationId="{00000000-0000-0000-0000-000000000000}"/>
          </ac:spMkLst>
        </pc:spChg>
        <pc:spChg chg="mod">
          <ac:chgData name="Дарья Барышникова" userId="3a1580414732b6fb" providerId="LiveId" clId="{07A7D0A1-619A-4534-8CFA-EDCF9D48CD08}" dt="2023-01-31T12:42:18.999" v="1754" actId="5793"/>
          <ac:spMkLst>
            <pc:docMk/>
            <pc:sldMk cId="0" sldId="267"/>
            <ac:spMk id="201" creationId="{00000000-0000-0000-0000-000000000000}"/>
          </ac:spMkLst>
        </pc:spChg>
        <pc:picChg chg="add mod">
          <ac:chgData name="Дарья Барышникова" userId="3a1580414732b6fb" providerId="LiveId" clId="{07A7D0A1-619A-4534-8CFA-EDCF9D48CD08}" dt="2023-02-01T16:28:41.006" v="3256" actId="14100"/>
          <ac:picMkLst>
            <pc:docMk/>
            <pc:sldMk cId="0" sldId="267"/>
            <ac:picMk id="2" creationId="{2CFA8F46-A0C9-07C9-A378-D08500DADC79}"/>
          </ac:picMkLst>
        </pc:picChg>
        <pc:picChg chg="add mod">
          <ac:chgData name="Дарья Барышникова" userId="3a1580414732b6fb" providerId="LiveId" clId="{07A7D0A1-619A-4534-8CFA-EDCF9D48CD08}" dt="2023-02-01T16:29:26.633" v="3264" actId="1076"/>
          <ac:picMkLst>
            <pc:docMk/>
            <pc:sldMk cId="0" sldId="267"/>
            <ac:picMk id="4" creationId="{F8975ACC-4B21-5366-A5AF-0859567B7981}"/>
          </ac:picMkLst>
        </pc:picChg>
        <pc:picChg chg="add mod">
          <ac:chgData name="Дарья Барышникова" userId="3a1580414732b6fb" providerId="LiveId" clId="{07A7D0A1-619A-4534-8CFA-EDCF9D48CD08}" dt="2023-02-01T16:29:50.462" v="3270" actId="1076"/>
          <ac:picMkLst>
            <pc:docMk/>
            <pc:sldMk cId="0" sldId="267"/>
            <ac:picMk id="5" creationId="{86911915-9F83-706D-860F-C94E44B705A0}"/>
          </ac:picMkLst>
        </pc:picChg>
        <pc:picChg chg="add mod">
          <ac:chgData name="Дарья Барышникова" userId="3a1580414732b6fb" providerId="LiveId" clId="{07A7D0A1-619A-4534-8CFA-EDCF9D48CD08}" dt="2023-02-01T16:29:58.874" v="3273" actId="1076"/>
          <ac:picMkLst>
            <pc:docMk/>
            <pc:sldMk cId="0" sldId="267"/>
            <ac:picMk id="6" creationId="{B8EDD473-DC4E-F68B-3974-F633D867D39C}"/>
          </ac:picMkLst>
        </pc:picChg>
      </pc:sldChg>
      <pc:sldChg chg="addSp delSp modSp mod">
        <pc:chgData name="Дарья Барышникова" userId="3a1580414732b6fb" providerId="LiveId" clId="{07A7D0A1-619A-4534-8CFA-EDCF9D48CD08}" dt="2023-02-01T16:42:02.156" v="3643" actId="207"/>
        <pc:sldMkLst>
          <pc:docMk/>
          <pc:sldMk cId="0" sldId="268"/>
        </pc:sldMkLst>
        <pc:spChg chg="add del mod">
          <ac:chgData name="Дарья Барышникова" userId="3a1580414732b6fb" providerId="LiveId" clId="{07A7D0A1-619A-4534-8CFA-EDCF9D48CD08}" dt="2023-02-01T16:30:38.301" v="3274"/>
          <ac:spMkLst>
            <pc:docMk/>
            <pc:sldMk cId="0" sldId="268"/>
            <ac:spMk id="2" creationId="{8B1B5C0E-7A21-BBD6-13BB-56DAD0425699}"/>
          </ac:spMkLst>
        </pc:spChg>
        <pc:spChg chg="add mod">
          <ac:chgData name="Дарья Барышникова" userId="3a1580414732b6fb" providerId="LiveId" clId="{07A7D0A1-619A-4534-8CFA-EDCF9D48CD08}" dt="2023-02-01T16:42:02.156" v="3643" actId="207"/>
          <ac:spMkLst>
            <pc:docMk/>
            <pc:sldMk cId="0" sldId="268"/>
            <ac:spMk id="3" creationId="{5CD2DB00-2923-C6CF-A014-86C8C21D83DF}"/>
          </ac:spMkLst>
        </pc:spChg>
        <pc:spChg chg="mod">
          <ac:chgData name="Дарья Барышникова" userId="3a1580414732b6fb" providerId="LiveId" clId="{07A7D0A1-619A-4534-8CFA-EDCF9D48CD08}" dt="2023-02-01T16:36:16.030" v="3582" actId="20577"/>
          <ac:spMkLst>
            <pc:docMk/>
            <pc:sldMk cId="0" sldId="268"/>
            <ac:spMk id="206" creationId="{00000000-0000-0000-0000-000000000000}"/>
          </ac:spMkLst>
        </pc:spChg>
      </pc:sldChg>
      <pc:sldChg chg="addSp modSp mod">
        <pc:chgData name="Дарья Барышникова" userId="3a1580414732b6fb" providerId="LiveId" clId="{07A7D0A1-619A-4534-8CFA-EDCF9D48CD08}" dt="2023-02-01T16:38:43.061" v="3609" actId="14100"/>
        <pc:sldMkLst>
          <pc:docMk/>
          <pc:sldMk cId="0" sldId="269"/>
        </pc:sldMkLst>
        <pc:spChg chg="mod">
          <ac:chgData name="Дарья Барышникова" userId="3a1580414732b6fb" providerId="LiveId" clId="{07A7D0A1-619A-4534-8CFA-EDCF9D48CD08}" dt="2023-02-01T16:36:36.053" v="3584" actId="5793"/>
          <ac:spMkLst>
            <pc:docMk/>
            <pc:sldMk cId="0" sldId="269"/>
            <ac:spMk id="211" creationId="{00000000-0000-0000-0000-000000000000}"/>
          </ac:spMkLst>
        </pc:spChg>
        <pc:picChg chg="add mod">
          <ac:chgData name="Дарья Барышникова" userId="3a1580414732b6fb" providerId="LiveId" clId="{07A7D0A1-619A-4534-8CFA-EDCF9D48CD08}" dt="2023-02-01T16:38:31.485" v="3606" actId="1076"/>
          <ac:picMkLst>
            <pc:docMk/>
            <pc:sldMk cId="0" sldId="269"/>
            <ac:picMk id="2" creationId="{5EDC5F97-14F7-F05B-FDF4-B7BE07C59E53}"/>
          </ac:picMkLst>
        </pc:picChg>
        <pc:picChg chg="add mod">
          <ac:chgData name="Дарья Барышникова" userId="3a1580414732b6fb" providerId="LiveId" clId="{07A7D0A1-619A-4534-8CFA-EDCF9D48CD08}" dt="2023-02-01T16:38:43.061" v="3609" actId="14100"/>
          <ac:picMkLst>
            <pc:docMk/>
            <pc:sldMk cId="0" sldId="269"/>
            <ac:picMk id="3" creationId="{90EEB60C-441A-0592-8632-4FD58BDBDDC8}"/>
          </ac:picMkLst>
        </pc:picChg>
        <pc:picChg chg="add mod">
          <ac:chgData name="Дарья Барышникова" userId="3a1580414732b6fb" providerId="LiveId" clId="{07A7D0A1-619A-4534-8CFA-EDCF9D48CD08}" dt="2023-02-01T16:38:39.352" v="3608" actId="1076"/>
          <ac:picMkLst>
            <pc:docMk/>
            <pc:sldMk cId="0" sldId="269"/>
            <ac:picMk id="4" creationId="{7A938A78-82BE-2EF6-67C5-4581255CA099}"/>
          </ac:picMkLst>
        </pc:picChg>
      </pc:sldChg>
      <pc:sldChg chg="addSp modSp mod">
        <pc:chgData name="Дарья Барышникова" userId="3a1580414732b6fb" providerId="LiveId" clId="{07A7D0A1-619A-4534-8CFA-EDCF9D48CD08}" dt="2023-02-01T16:40:46.728" v="3636" actId="1076"/>
        <pc:sldMkLst>
          <pc:docMk/>
          <pc:sldMk cId="0" sldId="270"/>
        </pc:sldMkLst>
        <pc:spChg chg="mod">
          <ac:chgData name="Дарья Барышникова" userId="3a1580414732b6fb" providerId="LiveId" clId="{07A7D0A1-619A-4534-8CFA-EDCF9D48CD08}" dt="2023-01-31T12:42:38.441" v="1757" actId="20577"/>
          <ac:spMkLst>
            <pc:docMk/>
            <pc:sldMk cId="0" sldId="270"/>
            <ac:spMk id="216" creationId="{00000000-0000-0000-0000-000000000000}"/>
          </ac:spMkLst>
        </pc:spChg>
        <pc:spChg chg="mod">
          <ac:chgData name="Дарья Барышникова" userId="3a1580414732b6fb" providerId="LiveId" clId="{07A7D0A1-619A-4534-8CFA-EDCF9D48CD08}" dt="2023-01-31T12:42:44.105" v="1760" actId="5793"/>
          <ac:spMkLst>
            <pc:docMk/>
            <pc:sldMk cId="0" sldId="270"/>
            <ac:spMk id="217" creationId="{00000000-0000-0000-0000-000000000000}"/>
          </ac:spMkLst>
        </pc:spChg>
        <pc:picChg chg="add mod">
          <ac:chgData name="Дарья Барышникова" userId="3a1580414732b6fb" providerId="LiveId" clId="{07A7D0A1-619A-4534-8CFA-EDCF9D48CD08}" dt="2023-02-01T16:40:45.181" v="3635" actId="1076"/>
          <ac:picMkLst>
            <pc:docMk/>
            <pc:sldMk cId="0" sldId="270"/>
            <ac:picMk id="2" creationId="{880C1FD6-28CE-0441-E26C-7938FD320D15}"/>
          </ac:picMkLst>
        </pc:picChg>
        <pc:picChg chg="add mod">
          <ac:chgData name="Дарья Барышникова" userId="3a1580414732b6fb" providerId="LiveId" clId="{07A7D0A1-619A-4534-8CFA-EDCF9D48CD08}" dt="2023-02-01T16:40:46.728" v="3636" actId="1076"/>
          <ac:picMkLst>
            <pc:docMk/>
            <pc:sldMk cId="0" sldId="270"/>
            <ac:picMk id="3" creationId="{3075D118-EA07-C7EF-EB1D-B8892AF4E41C}"/>
          </ac:picMkLst>
        </pc:picChg>
        <pc:picChg chg="add mod">
          <ac:chgData name="Дарья Барышникова" userId="3a1580414732b6fb" providerId="LiveId" clId="{07A7D0A1-619A-4534-8CFA-EDCF9D48CD08}" dt="2023-02-01T16:40:36.249" v="3633" actId="1076"/>
          <ac:picMkLst>
            <pc:docMk/>
            <pc:sldMk cId="0" sldId="270"/>
            <ac:picMk id="4" creationId="{9688E8BB-3EF2-6616-D8B7-8C89B8D274C8}"/>
          </ac:picMkLst>
        </pc:picChg>
      </pc:sldChg>
      <pc:sldChg chg="addSp modSp mod">
        <pc:chgData name="Дарья Барышникова" userId="3a1580414732b6fb" providerId="LiveId" clId="{07A7D0A1-619A-4534-8CFA-EDCF9D48CD08}" dt="2023-02-01T16:45:32.609" v="3677" actId="1076"/>
        <pc:sldMkLst>
          <pc:docMk/>
          <pc:sldMk cId="0" sldId="271"/>
        </pc:sldMkLst>
        <pc:spChg chg="mod">
          <ac:chgData name="Дарья Барышникова" userId="3a1580414732b6fb" providerId="LiveId" clId="{07A7D0A1-619A-4534-8CFA-EDCF9D48CD08}" dt="2023-01-31T12:42:51.567" v="1761" actId="20577"/>
          <ac:spMkLst>
            <pc:docMk/>
            <pc:sldMk cId="0" sldId="271"/>
            <ac:spMk id="222" creationId="{00000000-0000-0000-0000-000000000000}"/>
          </ac:spMkLst>
        </pc:spChg>
        <pc:spChg chg="mod">
          <ac:chgData name="Дарья Барышникова" userId="3a1580414732b6fb" providerId="LiveId" clId="{07A7D0A1-619A-4534-8CFA-EDCF9D48CD08}" dt="2023-01-31T12:43:01.585" v="1764" actId="5793"/>
          <ac:spMkLst>
            <pc:docMk/>
            <pc:sldMk cId="0" sldId="271"/>
            <ac:spMk id="223" creationId="{00000000-0000-0000-0000-000000000000}"/>
          </ac:spMkLst>
        </pc:spChg>
        <pc:picChg chg="add mod">
          <ac:chgData name="Дарья Барышникова" userId="3a1580414732b6fb" providerId="LiveId" clId="{07A7D0A1-619A-4534-8CFA-EDCF9D48CD08}" dt="2023-02-01T16:41:21.678" v="3641" actId="14100"/>
          <ac:picMkLst>
            <pc:docMk/>
            <pc:sldMk cId="0" sldId="271"/>
            <ac:picMk id="2" creationId="{137D81B3-B671-F886-241F-89740FB482DA}"/>
          </ac:picMkLst>
        </pc:picChg>
        <pc:picChg chg="add mod">
          <ac:chgData name="Дарья Барышникова" userId="3a1580414732b6fb" providerId="LiveId" clId="{07A7D0A1-619A-4534-8CFA-EDCF9D48CD08}" dt="2023-02-01T16:45:32.609" v="3677" actId="1076"/>
          <ac:picMkLst>
            <pc:docMk/>
            <pc:sldMk cId="0" sldId="271"/>
            <ac:picMk id="3" creationId="{E532C534-AB5D-0D31-7261-C42150A36A22}"/>
          </ac:picMkLst>
        </pc:picChg>
        <pc:picChg chg="add mod">
          <ac:chgData name="Дарья Барышникова" userId="3a1580414732b6fb" providerId="LiveId" clId="{07A7D0A1-619A-4534-8CFA-EDCF9D48CD08}" dt="2023-02-01T16:45:30.672" v="3676" actId="1076"/>
          <ac:picMkLst>
            <pc:docMk/>
            <pc:sldMk cId="0" sldId="271"/>
            <ac:picMk id="4" creationId="{EEFB135D-6F63-016A-E5C2-7551E38313F1}"/>
          </ac:picMkLst>
        </pc:picChg>
      </pc:sldChg>
      <pc:sldChg chg="modSp mod">
        <pc:chgData name="Дарья Барышникова" userId="3a1580414732b6fb" providerId="LiveId" clId="{07A7D0A1-619A-4534-8CFA-EDCF9D48CD08}" dt="2023-02-01T16:46:17.964" v="3682" actId="20577"/>
        <pc:sldMkLst>
          <pc:docMk/>
          <pc:sldMk cId="0" sldId="272"/>
        </pc:sldMkLst>
        <pc:spChg chg="mod">
          <ac:chgData name="Дарья Барышникова" userId="3a1580414732b6fb" providerId="LiveId" clId="{07A7D0A1-619A-4534-8CFA-EDCF9D48CD08}" dt="2023-01-31T12:44:08.495" v="1765" actId="20577"/>
          <ac:spMkLst>
            <pc:docMk/>
            <pc:sldMk cId="0" sldId="272"/>
            <ac:spMk id="228" creationId="{00000000-0000-0000-0000-000000000000}"/>
          </ac:spMkLst>
        </pc:spChg>
        <pc:spChg chg="mod">
          <ac:chgData name="Дарья Барышникова" userId="3a1580414732b6fb" providerId="LiveId" clId="{07A7D0A1-619A-4534-8CFA-EDCF9D48CD08}" dt="2023-02-01T16:46:17.964" v="3682" actId="20577"/>
          <ac:spMkLst>
            <pc:docMk/>
            <pc:sldMk cId="0" sldId="272"/>
            <ac:spMk id="229" creationId="{00000000-0000-0000-0000-000000000000}"/>
          </ac:spMkLst>
        </pc:spChg>
      </pc:sldChg>
      <pc:sldChg chg="addSp delSp modSp mod">
        <pc:chgData name="Дарья Барышникова" userId="3a1580414732b6fb" providerId="LiveId" clId="{07A7D0A1-619A-4534-8CFA-EDCF9D48CD08}" dt="2023-02-01T16:55:49.409" v="3952" actId="14100"/>
        <pc:sldMkLst>
          <pc:docMk/>
          <pc:sldMk cId="0" sldId="273"/>
        </pc:sldMkLst>
        <pc:spChg chg="add del mod">
          <ac:chgData name="Дарья Барышникова" userId="3a1580414732b6fb" providerId="LiveId" clId="{07A7D0A1-619A-4534-8CFA-EDCF9D48CD08}" dt="2023-02-01T16:46:29.412" v="3684" actId="21"/>
          <ac:spMkLst>
            <pc:docMk/>
            <pc:sldMk cId="0" sldId="273"/>
            <ac:spMk id="2" creationId="{137C9B2A-6352-985F-AA95-AD2704688CE6}"/>
          </ac:spMkLst>
        </pc:spChg>
        <pc:spChg chg="add mod">
          <ac:chgData name="Дарья Барышникова" userId="3a1580414732b6fb" providerId="LiveId" clId="{07A7D0A1-619A-4534-8CFA-EDCF9D48CD08}" dt="2023-02-01T16:55:46.185" v="3951" actId="14100"/>
          <ac:spMkLst>
            <pc:docMk/>
            <pc:sldMk cId="0" sldId="273"/>
            <ac:spMk id="3" creationId="{26850922-DE2B-240D-C20E-E0B68A31EC9F}"/>
          </ac:spMkLst>
        </pc:spChg>
        <pc:picChg chg="add del mod">
          <ac:chgData name="Дарья Барышникова" userId="3a1580414732b6fb" providerId="LiveId" clId="{07A7D0A1-619A-4534-8CFA-EDCF9D48CD08}" dt="2023-02-01T16:51:38.425" v="3935" actId="21"/>
          <ac:picMkLst>
            <pc:docMk/>
            <pc:sldMk cId="0" sldId="273"/>
            <ac:picMk id="4" creationId="{0A921D7F-EBCE-00D4-65D4-12D1F8BE8B00}"/>
          </ac:picMkLst>
        </pc:picChg>
        <pc:picChg chg="add del mod">
          <ac:chgData name="Дарья Барышникова" userId="3a1580414732b6fb" providerId="LiveId" clId="{07A7D0A1-619A-4534-8CFA-EDCF9D48CD08}" dt="2023-02-01T16:52:42.652" v="3938" actId="21"/>
          <ac:picMkLst>
            <pc:docMk/>
            <pc:sldMk cId="0" sldId="273"/>
            <ac:picMk id="5" creationId="{7C035132-9843-5CF9-3608-5063645CE6B8}"/>
          </ac:picMkLst>
        </pc:picChg>
        <pc:picChg chg="add mod">
          <ac:chgData name="Дарья Барышникова" userId="3a1580414732b6fb" providerId="LiveId" clId="{07A7D0A1-619A-4534-8CFA-EDCF9D48CD08}" dt="2023-02-01T16:55:49.409" v="3952" actId="14100"/>
          <ac:picMkLst>
            <pc:docMk/>
            <pc:sldMk cId="0" sldId="273"/>
            <ac:picMk id="6" creationId="{37E1AAB6-D73D-52FA-77F0-9336526E5C27}"/>
          </ac:picMkLst>
        </pc:picChg>
        <pc:picChg chg="del">
          <ac:chgData name="Дарья Барышникова" userId="3a1580414732b6fb" providerId="LiveId" clId="{07A7D0A1-619A-4534-8CFA-EDCF9D48CD08}" dt="2023-01-31T12:44:20.721" v="1767" actId="21"/>
          <ac:picMkLst>
            <pc:docMk/>
            <pc:sldMk cId="0" sldId="273"/>
            <ac:picMk id="234" creationId="{00000000-0000-0000-0000-000000000000}"/>
          </ac:picMkLst>
        </pc:picChg>
        <pc:picChg chg="add del mod">
          <ac:chgData name="Дарья Барышникова" userId="3a1580414732b6fb" providerId="LiveId" clId="{07A7D0A1-619A-4534-8CFA-EDCF9D48CD08}" dt="2023-02-01T16:55:18.111" v="3946" actId="21"/>
          <ac:picMkLst>
            <pc:docMk/>
            <pc:sldMk cId="0" sldId="273"/>
            <ac:picMk id="1026" creationId="{FF45E800-D73B-3239-792E-C8736B27054E}"/>
          </ac:picMkLst>
        </pc:picChg>
      </pc:sldChg>
      <pc:sldChg chg="addSp delSp modSp mod">
        <pc:chgData name="Дарья Барышникова" userId="3a1580414732b6fb" providerId="LiveId" clId="{07A7D0A1-619A-4534-8CFA-EDCF9D48CD08}" dt="2023-02-01T16:59:28.742" v="3977" actId="1076"/>
        <pc:sldMkLst>
          <pc:docMk/>
          <pc:sldMk cId="0" sldId="274"/>
        </pc:sldMkLst>
        <pc:spChg chg="mod">
          <ac:chgData name="Дарья Барышникова" userId="3a1580414732b6fb" providerId="LiveId" clId="{07A7D0A1-619A-4534-8CFA-EDCF9D48CD08}" dt="2023-01-31T12:44:30.804" v="1768" actId="20577"/>
          <ac:spMkLst>
            <pc:docMk/>
            <pc:sldMk cId="0" sldId="274"/>
            <ac:spMk id="239" creationId="{00000000-0000-0000-0000-000000000000}"/>
          </ac:spMkLst>
        </pc:spChg>
        <pc:picChg chg="add del mod">
          <ac:chgData name="Дарья Барышникова" userId="3a1580414732b6fb" providerId="LiveId" clId="{07A7D0A1-619A-4534-8CFA-EDCF9D48CD08}" dt="2023-02-01T16:58:16.995" v="3961" actId="21"/>
          <ac:picMkLst>
            <pc:docMk/>
            <pc:sldMk cId="0" sldId="274"/>
            <ac:picMk id="2" creationId="{FB016A23-BB33-B60B-5D39-D1D62162CC2F}"/>
          </ac:picMkLst>
        </pc:picChg>
        <pc:picChg chg="add del mod">
          <ac:chgData name="Дарья Барышникова" userId="3a1580414732b6fb" providerId="LiveId" clId="{07A7D0A1-619A-4534-8CFA-EDCF9D48CD08}" dt="2023-02-01T16:58:31.459" v="3968" actId="21"/>
          <ac:picMkLst>
            <pc:docMk/>
            <pc:sldMk cId="0" sldId="274"/>
            <ac:picMk id="3" creationId="{0B7F6D90-79D4-FFC6-A800-686DE052C805}"/>
          </ac:picMkLst>
        </pc:picChg>
        <pc:picChg chg="add mod">
          <ac:chgData name="Дарья Барышникова" userId="3a1580414732b6fb" providerId="LiveId" clId="{07A7D0A1-619A-4534-8CFA-EDCF9D48CD08}" dt="2023-02-01T16:59:28.742" v="3977" actId="1076"/>
          <ac:picMkLst>
            <pc:docMk/>
            <pc:sldMk cId="0" sldId="274"/>
            <ac:picMk id="4" creationId="{C24C6C54-3075-2F8A-E839-FD986B82D9A3}"/>
          </ac:picMkLst>
        </pc:picChg>
        <pc:picChg chg="del">
          <ac:chgData name="Дарья Барышникова" userId="3a1580414732b6fb" providerId="LiveId" clId="{07A7D0A1-619A-4534-8CFA-EDCF9D48CD08}" dt="2023-01-31T12:44:33.684" v="1769" actId="21"/>
          <ac:picMkLst>
            <pc:docMk/>
            <pc:sldMk cId="0" sldId="274"/>
            <ac:picMk id="240" creationId="{00000000-0000-0000-0000-000000000000}"/>
          </ac:picMkLst>
        </pc:picChg>
      </pc:sldChg>
      <pc:sldChg chg="delSp modSp del mod">
        <pc:chgData name="Дарья Барышникова" userId="3a1580414732b6fb" providerId="LiveId" clId="{07A7D0A1-619A-4534-8CFA-EDCF9D48CD08}" dt="2023-02-01T16:46:03.679" v="3681" actId="2696"/>
        <pc:sldMkLst>
          <pc:docMk/>
          <pc:sldMk cId="2725766382" sldId="275"/>
        </pc:sldMkLst>
        <pc:spChg chg="mod">
          <ac:chgData name="Дарья Барышникова" userId="3a1580414732b6fb" providerId="LiveId" clId="{07A7D0A1-619A-4534-8CFA-EDCF9D48CD08}" dt="2023-01-31T12:44:42.187" v="1771" actId="20577"/>
          <ac:spMkLst>
            <pc:docMk/>
            <pc:sldMk cId="2725766382" sldId="275"/>
            <ac:spMk id="245" creationId="{00000000-0000-0000-0000-000000000000}"/>
          </ac:spMkLst>
        </pc:spChg>
        <pc:picChg chg="del">
          <ac:chgData name="Дарья Барышникова" userId="3a1580414732b6fb" providerId="LiveId" clId="{07A7D0A1-619A-4534-8CFA-EDCF9D48CD08}" dt="2023-01-31T12:44:38.893" v="1770" actId="21"/>
          <ac:picMkLst>
            <pc:docMk/>
            <pc:sldMk cId="2725766382" sldId="275"/>
            <ac:picMk id="246" creationId="{00000000-0000-0000-0000-000000000000}"/>
          </ac:picMkLst>
        </pc:picChg>
      </pc:sldChg>
      <pc:sldChg chg="delSp modSp del mod">
        <pc:chgData name="Дарья Барышникова" userId="3a1580414732b6fb" providerId="LiveId" clId="{07A7D0A1-619A-4534-8CFA-EDCF9D48CD08}" dt="2023-02-01T16:45:59.447" v="3680" actId="2696"/>
        <pc:sldMkLst>
          <pc:docMk/>
          <pc:sldMk cId="0" sldId="276"/>
        </pc:sldMkLst>
        <pc:spChg chg="mod">
          <ac:chgData name="Дарья Барышникова" userId="3a1580414732b6fb" providerId="LiveId" clId="{07A7D0A1-619A-4534-8CFA-EDCF9D48CD08}" dt="2023-01-31T12:44:52.691" v="1772" actId="20577"/>
          <ac:spMkLst>
            <pc:docMk/>
            <pc:sldMk cId="0" sldId="276"/>
            <ac:spMk id="251" creationId="{00000000-0000-0000-0000-000000000000}"/>
          </ac:spMkLst>
        </pc:spChg>
        <pc:picChg chg="del">
          <ac:chgData name="Дарья Барышникова" userId="3a1580414732b6fb" providerId="LiveId" clId="{07A7D0A1-619A-4534-8CFA-EDCF9D48CD08}" dt="2023-01-31T12:44:55.464" v="1773" actId="21"/>
          <ac:picMkLst>
            <pc:docMk/>
            <pc:sldMk cId="0" sldId="276"/>
            <ac:picMk id="252" creationId="{00000000-0000-0000-0000-000000000000}"/>
          </ac:picMkLst>
        </pc:picChg>
      </pc:sldChg>
      <pc:sldChg chg="modSp del mod">
        <pc:chgData name="Дарья Барышникова" userId="3a1580414732b6fb" providerId="LiveId" clId="{07A7D0A1-619A-4534-8CFA-EDCF9D48CD08}" dt="2023-02-01T16:45:54.625" v="3679" actId="2696"/>
        <pc:sldMkLst>
          <pc:docMk/>
          <pc:sldMk cId="0" sldId="277"/>
        </pc:sldMkLst>
        <pc:spChg chg="mod">
          <ac:chgData name="Дарья Барышникова" userId="3a1580414732b6fb" providerId="LiveId" clId="{07A7D0A1-619A-4534-8CFA-EDCF9D48CD08}" dt="2023-01-31T12:45:04.832" v="1774" actId="20577"/>
          <ac:spMkLst>
            <pc:docMk/>
            <pc:sldMk cId="0" sldId="277"/>
            <ac:spMk id="257" creationId="{00000000-0000-0000-0000-000000000000}"/>
          </ac:spMkLst>
        </pc:spChg>
        <pc:spChg chg="mod">
          <ac:chgData name="Дарья Барышникова" userId="3a1580414732b6fb" providerId="LiveId" clId="{07A7D0A1-619A-4534-8CFA-EDCF9D48CD08}" dt="2023-01-31T12:45:09.169" v="1777" actId="5793"/>
          <ac:spMkLst>
            <pc:docMk/>
            <pc:sldMk cId="0" sldId="277"/>
            <ac:spMk id="258" creationId="{00000000-0000-0000-0000-000000000000}"/>
          </ac:spMkLst>
        </pc:spChg>
      </pc:sldChg>
      <pc:sldChg chg="modSp del mod">
        <pc:chgData name="Дарья Барышникова" userId="3a1580414732b6fb" providerId="LiveId" clId="{07A7D0A1-619A-4534-8CFA-EDCF9D48CD08}" dt="2023-02-01T16:45:50.324" v="3678" actId="2696"/>
        <pc:sldMkLst>
          <pc:docMk/>
          <pc:sldMk cId="0" sldId="278"/>
        </pc:sldMkLst>
        <pc:spChg chg="mod">
          <ac:chgData name="Дарья Барышникова" userId="3a1580414732b6fb" providerId="LiveId" clId="{07A7D0A1-619A-4534-8CFA-EDCF9D48CD08}" dt="2023-01-31T12:45:15.131" v="1780" actId="5793"/>
          <ac:spMkLst>
            <pc:docMk/>
            <pc:sldMk cId="0" sldId="278"/>
            <ac:spMk id="263" creationId="{00000000-0000-0000-0000-000000000000}"/>
          </ac:spMkLst>
        </pc:spChg>
      </pc:sldChg>
    </pc:docChg>
  </pc:docChgLst>
  <pc:docChgLst>
    <pc:chgData name="Дарья Барышникова" userId="3a1580414732b6fb" providerId="LiveId" clId="{8D2FF898-073E-4293-A7BD-090D54BDCA6C}"/>
    <pc:docChg chg="modSld">
      <pc:chgData name="Дарья Барышникова" userId="3a1580414732b6fb" providerId="LiveId" clId="{8D2FF898-073E-4293-A7BD-090D54BDCA6C}" dt="2023-02-04T13:26:28.283" v="42" actId="1076"/>
      <pc:docMkLst>
        <pc:docMk/>
      </pc:docMkLst>
      <pc:sldChg chg="modSp mod">
        <pc:chgData name="Дарья Барышникова" userId="3a1580414732b6fb" providerId="LiveId" clId="{8D2FF898-073E-4293-A7BD-090D54BDCA6C}" dt="2023-02-04T13:23:57.359" v="41" actId="1076"/>
        <pc:sldMkLst>
          <pc:docMk/>
          <pc:sldMk cId="0" sldId="261"/>
        </pc:sldMkLst>
        <pc:picChg chg="mod">
          <ac:chgData name="Дарья Барышникова" userId="3a1580414732b6fb" providerId="LiveId" clId="{8D2FF898-073E-4293-A7BD-090D54BDCA6C}" dt="2023-02-04T13:23:57.359" v="41" actId="1076"/>
          <ac:picMkLst>
            <pc:docMk/>
            <pc:sldMk cId="0" sldId="261"/>
            <ac:picMk id="5" creationId="{3303E6B4-A569-9745-464A-5F43B70919FC}"/>
          </ac:picMkLst>
        </pc:picChg>
      </pc:sldChg>
      <pc:sldChg chg="addSp modSp mod">
        <pc:chgData name="Дарья Барышникова" userId="3a1580414732b6fb" providerId="LiveId" clId="{8D2FF898-073E-4293-A7BD-090D54BDCA6C}" dt="2023-02-04T13:17:24.526" v="17" actId="14100"/>
        <pc:sldMkLst>
          <pc:docMk/>
          <pc:sldMk cId="0" sldId="272"/>
        </pc:sldMkLst>
        <pc:picChg chg="add mod">
          <ac:chgData name="Дарья Барышникова" userId="3a1580414732b6fb" providerId="LiveId" clId="{8D2FF898-073E-4293-A7BD-090D54BDCA6C}" dt="2023-02-04T13:17:08.526" v="13" actId="14100"/>
          <ac:picMkLst>
            <pc:docMk/>
            <pc:sldMk cId="0" sldId="272"/>
            <ac:picMk id="2" creationId="{153BEC90-17C0-F163-30E4-A838E07C2B6E}"/>
          </ac:picMkLst>
        </pc:picChg>
        <pc:picChg chg="mod">
          <ac:chgData name="Дарья Барышникова" userId="3a1580414732b6fb" providerId="LiveId" clId="{8D2FF898-073E-4293-A7BD-090D54BDCA6C}" dt="2023-02-04T13:17:24.526" v="17" actId="14100"/>
          <ac:picMkLst>
            <pc:docMk/>
            <pc:sldMk cId="0" sldId="272"/>
            <ac:picMk id="5" creationId="{1B9C296A-A955-6A61-5EA3-10C5F77D3D16}"/>
          </ac:picMkLst>
        </pc:picChg>
      </pc:sldChg>
      <pc:sldChg chg="modSp mod">
        <pc:chgData name="Дарья Барышникова" userId="3a1580414732b6fb" providerId="LiveId" clId="{8D2FF898-073E-4293-A7BD-090D54BDCA6C}" dt="2023-02-04T13:26:28.283" v="42" actId="1076"/>
        <pc:sldMkLst>
          <pc:docMk/>
          <pc:sldMk cId="0" sldId="273"/>
        </pc:sldMkLst>
        <pc:picChg chg="mod">
          <ac:chgData name="Дарья Барышникова" userId="3a1580414732b6fb" providerId="LiveId" clId="{8D2FF898-073E-4293-A7BD-090D54BDCA6C}" dt="2023-02-04T13:26:28.283" v="42" actId="1076"/>
          <ac:picMkLst>
            <pc:docMk/>
            <pc:sldMk cId="0" sldId="273"/>
            <ac:picMk id="7" creationId="{08359F84-FB81-D9DE-8623-FE4A629A2F24}"/>
          </ac:picMkLst>
        </pc:picChg>
      </pc:sldChg>
      <pc:sldChg chg="addSp modSp mod">
        <pc:chgData name="Дарья Барышникова" userId="3a1580414732b6fb" providerId="LiveId" clId="{8D2FF898-073E-4293-A7BD-090D54BDCA6C}" dt="2023-02-04T13:20:14.131" v="37" actId="1076"/>
        <pc:sldMkLst>
          <pc:docMk/>
          <pc:sldMk cId="2725766382" sldId="275"/>
        </pc:sldMkLst>
        <pc:picChg chg="add mod">
          <ac:chgData name="Дарья Барышникова" userId="3a1580414732b6fb" providerId="LiveId" clId="{8D2FF898-073E-4293-A7BD-090D54BDCA6C}" dt="2023-02-04T13:20:08.547" v="36" actId="1076"/>
          <ac:picMkLst>
            <pc:docMk/>
            <pc:sldMk cId="2725766382" sldId="275"/>
            <ac:picMk id="2" creationId="{D3983E25-FC55-B3DB-F088-372C588C5074}"/>
          </ac:picMkLst>
        </pc:picChg>
        <pc:picChg chg="mod">
          <ac:chgData name="Дарья Барышникова" userId="3a1580414732b6fb" providerId="LiveId" clId="{8D2FF898-073E-4293-A7BD-090D54BDCA6C}" dt="2023-02-04T13:19:48.760" v="34" actId="1076"/>
          <ac:picMkLst>
            <pc:docMk/>
            <pc:sldMk cId="2725766382" sldId="275"/>
            <ac:picMk id="5" creationId="{A0A130A2-09BF-4658-3811-B35EE86BF15D}"/>
          </ac:picMkLst>
        </pc:picChg>
        <pc:picChg chg="mod">
          <ac:chgData name="Дарья Барышникова" userId="3a1580414732b6fb" providerId="LiveId" clId="{8D2FF898-073E-4293-A7BD-090D54BDCA6C}" dt="2023-02-04T13:20:14.131" v="37" actId="1076"/>
          <ac:picMkLst>
            <pc:docMk/>
            <pc:sldMk cId="2725766382" sldId="275"/>
            <ac:picMk id="6" creationId="{F6F809B9-9D84-E886-2C53-5425DAE51B8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2"/>
          <p:cNvGrpSpPr/>
          <p:nvPr/>
        </p:nvGrpSpPr>
        <p:grpSpPr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68" name="Google Shape;68;p2"/>
            <p:cNvSpPr txBox="1"/>
            <p:nvPr/>
          </p:nvSpPr>
          <p:spPr>
            <a:xfrm>
              <a:off x="0" y="4186"/>
              <a:ext cx="5089" cy="142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 txBox="1"/>
            <p:nvPr/>
          </p:nvSpPr>
          <p:spPr>
            <a:xfrm>
              <a:off x="0" y="0"/>
              <a:ext cx="5089" cy="126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 txBox="1"/>
            <p:nvPr/>
          </p:nvSpPr>
          <p:spPr>
            <a:xfrm>
              <a:off x="5010" y="0"/>
              <a:ext cx="758" cy="4320"/>
            </a:xfrm>
            <a:prstGeom prst="rect">
              <a:avLst/>
            </a:prstGeom>
            <a:gradFill>
              <a:gsLst>
                <a:gs pos="0">
                  <a:srgbClr val="C5A977"/>
                </a:gs>
                <a:gs pos="50000">
                  <a:schemeClr val="accent1"/>
                </a:gs>
                <a:gs pos="100000">
                  <a:srgbClr val="C5A977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1" name="Google Shape;71;p2"/>
            <p:cNvGrpSpPr/>
            <p:nvPr/>
          </p:nvGrpSpPr>
          <p:grpSpPr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72" name="Google Shape;72;p2"/>
              <p:cNvGrpSpPr/>
              <p:nvPr/>
            </p:nvGrpSpPr>
            <p:grpSpPr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73" name="Google Shape;73;p2"/>
                <p:cNvGrpSpPr/>
                <p:nvPr/>
              </p:nvGrpSpPr>
              <p:grpSpPr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74" name="Google Shape;74;p2"/>
                  <p:cNvGrpSpPr/>
                  <p:nvPr/>
                </p:nvGrpSpPr>
                <p:grpSpPr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75" name="Google Shape;75;p2"/>
                    <p:cNvSpPr/>
                    <p:nvPr/>
                  </p:nvSpPr>
                  <p:spPr>
                    <a:xfrm>
                      <a:off x="2117" y="323"/>
                      <a:ext cx="1231" cy="25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1" h="2560" extrusionOk="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6" name="Google Shape;76;p2"/>
                    <p:cNvSpPr/>
                    <p:nvPr/>
                  </p:nvSpPr>
                  <p:spPr>
                    <a:xfrm>
                      <a:off x="1657" y="376"/>
                      <a:ext cx="865" cy="20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65" h="2071" extrusionOk="0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77" name="Google Shape;77;p2"/>
                  <p:cNvSpPr/>
                  <p:nvPr/>
                </p:nvSpPr>
                <p:spPr>
                  <a:xfrm>
                    <a:off x="2400" y="1428"/>
                    <a:ext cx="168" cy="246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" name="Google Shape;78;p2"/>
                  <p:cNvSpPr/>
                  <p:nvPr/>
                </p:nvSpPr>
                <p:spPr>
                  <a:xfrm>
                    <a:off x="2595" y="741"/>
                    <a:ext cx="266" cy="5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6" h="521" extrusionOk="0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" name="Google Shape;79;p2"/>
                  <p:cNvSpPr/>
                  <p:nvPr/>
                </p:nvSpPr>
                <p:spPr>
                  <a:xfrm>
                    <a:off x="2672" y="1593"/>
                    <a:ext cx="392" cy="3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2" h="340" extrusionOk="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" name="Google Shape;80;p2"/>
                  <p:cNvSpPr/>
                  <p:nvPr/>
                </p:nvSpPr>
                <p:spPr>
                  <a:xfrm>
                    <a:off x="2412" y="1929"/>
                    <a:ext cx="151" cy="5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" h="558" extrusionOk="0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1" name="Google Shape;81;p2"/>
                  <p:cNvSpPr/>
                  <p:nvPr/>
                </p:nvSpPr>
                <p:spPr>
                  <a:xfrm>
                    <a:off x="1907" y="1589"/>
                    <a:ext cx="392" cy="2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2" h="253" extrusionOk="0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" name="Google Shape;82;p2"/>
                  <p:cNvSpPr/>
                  <p:nvPr/>
                </p:nvSpPr>
                <p:spPr>
                  <a:xfrm>
                    <a:off x="2094" y="930"/>
                    <a:ext cx="238" cy="3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" h="386" extrusionOk="0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pic>
              <p:nvPicPr>
                <p:cNvPr id="83" name="Google Shape;83;p2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4" name="Google Shape;84;p2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5" name="Google Shape;85;p2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6" name="Google Shape;86;p2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7" name="Google Shape;87;p2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8" name="Google Shape;88;p2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9" name="Google Shape;89;p2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0" name="Google Shape;90;p2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91" name="Google Shape;91;p2"/>
              <p:cNvGrpSpPr/>
              <p:nvPr/>
            </p:nvGrpSpPr>
            <p:grpSpPr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92" name="Google Shape;92;p2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3" name="Google Shape;93;p2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4" name="Google Shape;94;p2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5" name="Google Shape;95;p2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6" name="Google Shape;96;p2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7" name="Google Shape;97;p2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8" name="Google Shape;98;p2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9" name="Google Shape;99;p2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0" name="Google Shape;100;p2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1" name="Google Shape;101;p2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2" name="Google Shape;102;p2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3" name="Google Shape;103;p2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4" name="Google Shape;104;p2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5" name="Google Shape;105;p2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6" name="Google Shape;106;p2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7" name="Google Shape;107;p2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8" name="Google Shape;108;p2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9" name="Google Shape;109;p2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0" name="Google Shape;110;p2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111" name="Google Shape;111;p2"/>
            <p:cNvSpPr/>
            <p:nvPr/>
          </p:nvSpPr>
          <p:spPr>
            <a:xfrm>
              <a:off x="5010" y="3092"/>
              <a:ext cx="750" cy="1222"/>
            </a:xfrm>
            <a:custGeom>
              <a:avLst/>
              <a:gdLst/>
              <a:ahLst/>
              <a:cxnLst/>
              <a:rect l="l" t="t" r="r" b="b"/>
              <a:pathLst>
                <a:path w="750" h="1222" extrusionOk="0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>
              <a:gsLst>
                <a:gs pos="0">
                  <a:srgbClr val="FAE3B7"/>
                </a:gs>
                <a:gs pos="18000">
                  <a:srgbClr val="A28949"/>
                </a:gs>
                <a:gs pos="31000">
                  <a:srgbClr val="835E17"/>
                </a:gs>
                <a:gs pos="33001">
                  <a:srgbClr val="BD922A"/>
                </a:gs>
                <a:gs pos="37000">
                  <a:srgbClr val="FBE4AE"/>
                </a:gs>
                <a:gs pos="79000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001" y="3060"/>
              <a:ext cx="768" cy="1260"/>
            </a:xfrm>
            <a:custGeom>
              <a:avLst/>
              <a:gdLst/>
              <a:ahLst/>
              <a:cxnLst/>
              <a:rect l="l" t="t" r="r" b="b"/>
              <a:pathLst>
                <a:path w="768" h="1260" extrusionOk="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994" y="1775"/>
              <a:ext cx="776" cy="2543"/>
            </a:xfrm>
            <a:custGeom>
              <a:avLst/>
              <a:gdLst/>
              <a:ahLst/>
              <a:cxnLst/>
              <a:rect l="l" t="t" r="r" b="b"/>
              <a:pathLst>
                <a:path w="776" h="2543" extrusionOk="0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>
              <a:gsLst>
                <a:gs pos="0">
                  <a:srgbClr val="557B58"/>
                </a:gs>
                <a:gs pos="50000">
                  <a:schemeClr val="accent2"/>
                </a:gs>
                <a:gs pos="100000">
                  <a:srgbClr val="557B58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5046" y="2229"/>
              <a:ext cx="617" cy="1376"/>
            </a:xfrm>
            <a:custGeom>
              <a:avLst/>
              <a:gdLst/>
              <a:ahLst/>
              <a:cxnLst/>
              <a:rect l="l" t="t" r="r" b="b"/>
              <a:pathLst>
                <a:path w="617" h="1376" extrusionOk="0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5193" y="269"/>
              <a:ext cx="576" cy="3180"/>
            </a:xfrm>
            <a:custGeom>
              <a:avLst/>
              <a:gdLst/>
              <a:ahLst/>
              <a:cxnLst/>
              <a:rect l="l" t="t" r="r" b="b"/>
              <a:pathLst>
                <a:path w="576" h="3180" extrusionOk="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5197" y="165"/>
              <a:ext cx="573" cy="1935"/>
            </a:xfrm>
            <a:custGeom>
              <a:avLst/>
              <a:gdLst/>
              <a:ahLst/>
              <a:cxnLst/>
              <a:rect l="l" t="t" r="r" b="b"/>
              <a:pathLst>
                <a:path w="573" h="1935" extrusionOk="0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>
              <a:gsLst>
                <a:gs pos="0">
                  <a:schemeClr val="folHlink"/>
                </a:gs>
                <a:gs pos="100000">
                  <a:schemeClr val="lt1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004" y="0"/>
              <a:ext cx="363" cy="2112"/>
            </a:xfrm>
            <a:custGeom>
              <a:avLst/>
              <a:gdLst/>
              <a:ahLst/>
              <a:cxnLst/>
              <a:rect l="l" t="t" r="r" b="b"/>
              <a:pathLst>
                <a:path w="363" h="2112" extrusionOk="0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>
              <a:gsLst>
                <a:gs pos="0">
                  <a:srgbClr val="FAE3B7"/>
                </a:gs>
                <a:gs pos="18000">
                  <a:srgbClr val="A28949"/>
                </a:gs>
                <a:gs pos="31000">
                  <a:srgbClr val="835E17"/>
                </a:gs>
                <a:gs pos="33001">
                  <a:srgbClr val="BD922A"/>
                </a:gs>
                <a:gs pos="37000">
                  <a:srgbClr val="FBE4AE"/>
                </a:gs>
                <a:gs pos="79000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5004" y="1"/>
              <a:ext cx="189" cy="2112"/>
            </a:xfrm>
            <a:custGeom>
              <a:avLst/>
              <a:gdLst/>
              <a:ahLst/>
              <a:cxnLst/>
              <a:rect l="l" t="t" r="r" b="b"/>
              <a:pathLst>
                <a:path w="363" h="2112" extrusionOk="0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 txBox="1"/>
            <p:nvPr/>
          </p:nvSpPr>
          <p:spPr>
            <a:xfrm>
              <a:off x="4955" y="1"/>
              <a:ext cx="56" cy="4320"/>
            </a:xfrm>
            <a:prstGeom prst="rect">
              <a:avLst/>
            </a:prstGeom>
            <a:gradFill>
              <a:gsLst>
                <a:gs pos="0">
                  <a:srgbClr val="FAE3B7"/>
                </a:gs>
                <a:gs pos="18000">
                  <a:srgbClr val="A28949"/>
                </a:gs>
                <a:gs pos="31000">
                  <a:srgbClr val="835E17"/>
                </a:gs>
                <a:gs pos="33001">
                  <a:srgbClr val="BD922A"/>
                </a:gs>
                <a:gs pos="37000">
                  <a:srgbClr val="FBE4AE"/>
                </a:gs>
                <a:gs pos="79000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013" y="3924"/>
              <a:ext cx="734" cy="390"/>
            </a:xfrm>
            <a:custGeom>
              <a:avLst/>
              <a:gdLst/>
              <a:ahLst/>
              <a:cxnLst/>
              <a:rect l="l" t="t" r="r" b="b"/>
              <a:pathLst>
                <a:path w="692" h="378" extrusionOk="0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50000">
                  <a:schemeClr val="folHlink"/>
                </a:gs>
                <a:gs pos="100000">
                  <a:schemeClr val="lt1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 rot="5400000">
              <a:off x="2724" y="2089"/>
              <a:ext cx="4320" cy="1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24" y="0"/>
                  </a:lnTo>
                  <a:lnTo>
                    <a:pt x="119014" y="0"/>
                  </a:ln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" name="Google Shape;122;p2"/>
          <p:cNvSpPr txBox="1">
            <a:spLocks noGrp="1"/>
          </p:cNvSpPr>
          <p:nvPr>
            <p:ph type="ctrTitle"/>
          </p:nvPr>
        </p:nvSpPr>
        <p:spPr>
          <a:xfrm>
            <a:off x="685800" y="1370012"/>
            <a:ext cx="696595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"/>
          <p:cNvSpPr txBox="1">
            <a:spLocks noGrp="1"/>
          </p:cNvSpPr>
          <p:nvPr>
            <p:ph type="subTitle" idx="1"/>
          </p:nvPr>
        </p:nvSpPr>
        <p:spPr>
          <a:xfrm>
            <a:off x="1727200" y="3886200"/>
            <a:ext cx="5640387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2"/>
          <p:cNvSpPr txBox="1">
            <a:spLocks noGrp="1"/>
          </p:cNvSpPr>
          <p:nvPr>
            <p:ph type="dt" idx="10"/>
          </p:nvPr>
        </p:nvSpPr>
        <p:spPr>
          <a:xfrm>
            <a:off x="301625" y="6242050"/>
            <a:ext cx="1782762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"/>
          <p:cNvSpPr txBox="1">
            <a:spLocks noGrp="1"/>
          </p:cNvSpPr>
          <p:nvPr>
            <p:ph type="ftr" idx="11"/>
          </p:nvPr>
        </p:nvSpPr>
        <p:spPr>
          <a:xfrm>
            <a:off x="2257425" y="6248400"/>
            <a:ext cx="3455987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"/>
          <p:cNvSpPr txBox="1">
            <a:spLocks noGrp="1"/>
          </p:cNvSpPr>
          <p:nvPr>
            <p:ph type="sldNum" idx="12"/>
          </p:nvPr>
        </p:nvSpPr>
        <p:spPr>
          <a:xfrm>
            <a:off x="5867400" y="6248400"/>
            <a:ext cx="1755775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_AND_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"/>
          <p:cNvSpPr txBox="1">
            <a:spLocks noGrp="1"/>
          </p:cNvSpPr>
          <p:nvPr>
            <p:ph type="title"/>
          </p:nvPr>
        </p:nvSpPr>
        <p:spPr>
          <a:xfrm>
            <a:off x="219075" y="227012"/>
            <a:ext cx="74771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"/>
          <p:cNvSpPr txBox="1">
            <a:spLocks noGrp="1"/>
          </p:cNvSpPr>
          <p:nvPr>
            <p:ph type="body" idx="1"/>
          </p:nvPr>
        </p:nvSpPr>
        <p:spPr>
          <a:xfrm>
            <a:off x="263525" y="1598612"/>
            <a:ext cx="7386637" cy="4497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3"/>
          <p:cNvSpPr txBox="1">
            <a:spLocks noGrp="1"/>
          </p:cNvSpPr>
          <p:nvPr>
            <p:ph type="dt" idx="10"/>
          </p:nvPr>
        </p:nvSpPr>
        <p:spPr>
          <a:xfrm>
            <a:off x="301625" y="6242050"/>
            <a:ext cx="1782762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"/>
          <p:cNvSpPr txBox="1">
            <a:spLocks noGrp="1"/>
          </p:cNvSpPr>
          <p:nvPr>
            <p:ph type="ftr" idx="11"/>
          </p:nvPr>
        </p:nvSpPr>
        <p:spPr>
          <a:xfrm>
            <a:off x="2257425" y="6248400"/>
            <a:ext cx="3455987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"/>
          <p:cNvSpPr txBox="1">
            <a:spLocks noGrp="1"/>
          </p:cNvSpPr>
          <p:nvPr>
            <p:ph type="sldNum" idx="12"/>
          </p:nvPr>
        </p:nvSpPr>
        <p:spPr>
          <a:xfrm>
            <a:off x="5867400" y="6248400"/>
            <a:ext cx="1755775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7" name="Google Shape;7;p1"/>
            <p:cNvSpPr txBox="1"/>
            <p:nvPr/>
          </p:nvSpPr>
          <p:spPr>
            <a:xfrm>
              <a:off x="0" y="4186"/>
              <a:ext cx="5089" cy="142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8;p1"/>
            <p:cNvSpPr txBox="1"/>
            <p:nvPr/>
          </p:nvSpPr>
          <p:spPr>
            <a:xfrm>
              <a:off x="0" y="0"/>
              <a:ext cx="5089" cy="126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9;p1"/>
            <p:cNvSpPr txBox="1"/>
            <p:nvPr/>
          </p:nvSpPr>
          <p:spPr>
            <a:xfrm>
              <a:off x="5010" y="0"/>
              <a:ext cx="758" cy="4320"/>
            </a:xfrm>
            <a:prstGeom prst="rect">
              <a:avLst/>
            </a:prstGeom>
            <a:gradFill>
              <a:gsLst>
                <a:gs pos="0">
                  <a:srgbClr val="C5A977"/>
                </a:gs>
                <a:gs pos="50000">
                  <a:schemeClr val="accent1"/>
                </a:gs>
                <a:gs pos="100000">
                  <a:srgbClr val="C5A977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" name="Google Shape;10;p1"/>
            <p:cNvGrpSpPr/>
            <p:nvPr/>
          </p:nvGrpSpPr>
          <p:grpSpPr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1" name="Google Shape;11;p1"/>
              <p:cNvGrpSpPr/>
              <p:nvPr/>
            </p:nvGrpSpPr>
            <p:grpSpPr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2" name="Google Shape;12;p1"/>
                <p:cNvGrpSpPr/>
                <p:nvPr/>
              </p:nvGrpSpPr>
              <p:grpSpPr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3" name="Google Shape;13;p1"/>
                  <p:cNvGrpSpPr/>
                  <p:nvPr/>
                </p:nvGrpSpPr>
                <p:grpSpPr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4" name="Google Shape;14;p1"/>
                    <p:cNvSpPr/>
                    <p:nvPr/>
                  </p:nvSpPr>
                  <p:spPr>
                    <a:xfrm>
                      <a:off x="2117" y="323"/>
                      <a:ext cx="1231" cy="25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1" h="2560" extrusionOk="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5" name="Google Shape;15;p1"/>
                    <p:cNvSpPr/>
                    <p:nvPr/>
                  </p:nvSpPr>
                  <p:spPr>
                    <a:xfrm>
                      <a:off x="1657" y="376"/>
                      <a:ext cx="865" cy="20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65" h="2071" extrusionOk="0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16" name="Google Shape;16;p1"/>
                  <p:cNvSpPr/>
                  <p:nvPr/>
                </p:nvSpPr>
                <p:spPr>
                  <a:xfrm>
                    <a:off x="2400" y="1428"/>
                    <a:ext cx="168" cy="246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" name="Google Shape;17;p1"/>
                  <p:cNvSpPr/>
                  <p:nvPr/>
                </p:nvSpPr>
                <p:spPr>
                  <a:xfrm>
                    <a:off x="2595" y="741"/>
                    <a:ext cx="266" cy="5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6" h="521" extrusionOk="0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" name="Google Shape;18;p1"/>
                  <p:cNvSpPr/>
                  <p:nvPr/>
                </p:nvSpPr>
                <p:spPr>
                  <a:xfrm>
                    <a:off x="2672" y="1593"/>
                    <a:ext cx="392" cy="3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2" h="340" extrusionOk="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" name="Google Shape;19;p1"/>
                  <p:cNvSpPr/>
                  <p:nvPr/>
                </p:nvSpPr>
                <p:spPr>
                  <a:xfrm>
                    <a:off x="2412" y="1929"/>
                    <a:ext cx="151" cy="5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" h="558" extrusionOk="0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" name="Google Shape;20;p1"/>
                  <p:cNvSpPr/>
                  <p:nvPr/>
                </p:nvSpPr>
                <p:spPr>
                  <a:xfrm>
                    <a:off x="1907" y="1589"/>
                    <a:ext cx="392" cy="2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2" h="253" extrusionOk="0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" name="Google Shape;21;p1"/>
                  <p:cNvSpPr/>
                  <p:nvPr/>
                </p:nvSpPr>
                <p:spPr>
                  <a:xfrm>
                    <a:off x="2094" y="930"/>
                    <a:ext cx="238" cy="3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" h="386" extrusionOk="0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pic>
              <p:nvPicPr>
                <p:cNvPr id="22" name="Google Shape;22;p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" name="Google Shape;23;p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" name="Google Shape;24;p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" name="Google Shape;25;p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" name="Google Shape;26;p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" name="Google Shape;27;p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" name="Google Shape;28;p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" name="Google Shape;29;p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0" name="Google Shape;30;p1"/>
              <p:cNvGrpSpPr/>
              <p:nvPr/>
            </p:nvGrpSpPr>
            <p:grpSpPr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31" name="Google Shape;31;p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" name="Google Shape;32;p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" name="Google Shape;33;p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" name="Google Shape;34;p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" name="Google Shape;35;p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" name="Google Shape;36;p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7" name="Google Shape;37;p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8" name="Google Shape;38;p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9" name="Google Shape;39;p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0" name="Google Shape;40;p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1" name="Google Shape;41;p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2" name="Google Shape;42;p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3" name="Google Shape;43;p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4" name="Google Shape;44;p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5" name="Google Shape;45;p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6" name="Google Shape;46;p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7" name="Google Shape;47;p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8" name="Google Shape;48;p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9" name="Google Shape;49;p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50" name="Google Shape;50;p1"/>
            <p:cNvSpPr/>
            <p:nvPr/>
          </p:nvSpPr>
          <p:spPr>
            <a:xfrm>
              <a:off x="5010" y="3092"/>
              <a:ext cx="750" cy="1222"/>
            </a:xfrm>
            <a:custGeom>
              <a:avLst/>
              <a:gdLst/>
              <a:ahLst/>
              <a:cxnLst/>
              <a:rect l="l" t="t" r="r" b="b"/>
              <a:pathLst>
                <a:path w="750" h="1222" extrusionOk="0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>
              <a:gsLst>
                <a:gs pos="0">
                  <a:srgbClr val="FAE3B7"/>
                </a:gs>
                <a:gs pos="18000">
                  <a:srgbClr val="A28949"/>
                </a:gs>
                <a:gs pos="31000">
                  <a:srgbClr val="835E17"/>
                </a:gs>
                <a:gs pos="33001">
                  <a:srgbClr val="BD922A"/>
                </a:gs>
                <a:gs pos="37000">
                  <a:srgbClr val="FBE4AE"/>
                </a:gs>
                <a:gs pos="79000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5001" y="3060"/>
              <a:ext cx="768" cy="1260"/>
            </a:xfrm>
            <a:custGeom>
              <a:avLst/>
              <a:gdLst/>
              <a:ahLst/>
              <a:cxnLst/>
              <a:rect l="l" t="t" r="r" b="b"/>
              <a:pathLst>
                <a:path w="768" h="1260" extrusionOk="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4994" y="1775"/>
              <a:ext cx="776" cy="2543"/>
            </a:xfrm>
            <a:custGeom>
              <a:avLst/>
              <a:gdLst/>
              <a:ahLst/>
              <a:cxnLst/>
              <a:rect l="l" t="t" r="r" b="b"/>
              <a:pathLst>
                <a:path w="776" h="2543" extrusionOk="0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>
              <a:gsLst>
                <a:gs pos="0">
                  <a:srgbClr val="557B58"/>
                </a:gs>
                <a:gs pos="50000">
                  <a:schemeClr val="accent2"/>
                </a:gs>
                <a:gs pos="100000">
                  <a:srgbClr val="557B58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5046" y="2229"/>
              <a:ext cx="617" cy="1376"/>
            </a:xfrm>
            <a:custGeom>
              <a:avLst/>
              <a:gdLst/>
              <a:ahLst/>
              <a:cxnLst/>
              <a:rect l="l" t="t" r="r" b="b"/>
              <a:pathLst>
                <a:path w="617" h="1376" extrusionOk="0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5193" y="269"/>
              <a:ext cx="576" cy="3180"/>
            </a:xfrm>
            <a:custGeom>
              <a:avLst/>
              <a:gdLst/>
              <a:ahLst/>
              <a:cxnLst/>
              <a:rect l="l" t="t" r="r" b="b"/>
              <a:pathLst>
                <a:path w="576" h="3180" extrusionOk="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5197" y="165"/>
              <a:ext cx="573" cy="1935"/>
            </a:xfrm>
            <a:custGeom>
              <a:avLst/>
              <a:gdLst/>
              <a:ahLst/>
              <a:cxnLst/>
              <a:rect l="l" t="t" r="r" b="b"/>
              <a:pathLst>
                <a:path w="573" h="1935" extrusionOk="0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>
              <a:gsLst>
                <a:gs pos="0">
                  <a:schemeClr val="folHlink"/>
                </a:gs>
                <a:gs pos="100000">
                  <a:schemeClr val="lt1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5004" y="0"/>
              <a:ext cx="363" cy="2112"/>
            </a:xfrm>
            <a:custGeom>
              <a:avLst/>
              <a:gdLst/>
              <a:ahLst/>
              <a:cxnLst/>
              <a:rect l="l" t="t" r="r" b="b"/>
              <a:pathLst>
                <a:path w="363" h="2112" extrusionOk="0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>
              <a:gsLst>
                <a:gs pos="0">
                  <a:srgbClr val="FAE3B7"/>
                </a:gs>
                <a:gs pos="18000">
                  <a:srgbClr val="A28949"/>
                </a:gs>
                <a:gs pos="31000">
                  <a:srgbClr val="835E17"/>
                </a:gs>
                <a:gs pos="33001">
                  <a:srgbClr val="BD922A"/>
                </a:gs>
                <a:gs pos="37000">
                  <a:srgbClr val="FBE4AE"/>
                </a:gs>
                <a:gs pos="79000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5004" y="1"/>
              <a:ext cx="189" cy="2112"/>
            </a:xfrm>
            <a:custGeom>
              <a:avLst/>
              <a:gdLst/>
              <a:ahLst/>
              <a:cxnLst/>
              <a:rect l="l" t="t" r="r" b="b"/>
              <a:pathLst>
                <a:path w="363" h="2112" extrusionOk="0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1"/>
            <p:cNvSpPr txBox="1"/>
            <p:nvPr/>
          </p:nvSpPr>
          <p:spPr>
            <a:xfrm>
              <a:off x="4955" y="1"/>
              <a:ext cx="56" cy="4320"/>
            </a:xfrm>
            <a:prstGeom prst="rect">
              <a:avLst/>
            </a:prstGeom>
            <a:gradFill>
              <a:gsLst>
                <a:gs pos="0">
                  <a:srgbClr val="FAE3B7"/>
                </a:gs>
                <a:gs pos="18000">
                  <a:srgbClr val="A28949"/>
                </a:gs>
                <a:gs pos="31000">
                  <a:srgbClr val="835E17"/>
                </a:gs>
                <a:gs pos="33001">
                  <a:srgbClr val="BD922A"/>
                </a:gs>
                <a:gs pos="37000">
                  <a:srgbClr val="FBE4AE"/>
                </a:gs>
                <a:gs pos="79000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5013" y="3924"/>
              <a:ext cx="734" cy="390"/>
            </a:xfrm>
            <a:custGeom>
              <a:avLst/>
              <a:gdLst/>
              <a:ahLst/>
              <a:cxnLst/>
              <a:rect l="l" t="t" r="r" b="b"/>
              <a:pathLst>
                <a:path w="692" h="378" extrusionOk="0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50000">
                  <a:schemeClr val="folHlink"/>
                </a:gs>
                <a:gs pos="100000">
                  <a:schemeClr val="lt1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1"/>
            <p:cNvSpPr/>
            <p:nvPr/>
          </p:nvSpPr>
          <p:spPr>
            <a:xfrm rot="5400000">
              <a:off x="2724" y="2089"/>
              <a:ext cx="4320" cy="1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24" y="0"/>
                  </a:lnTo>
                  <a:lnTo>
                    <a:pt x="119014" y="0"/>
                  </a:ln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1"/>
          <p:cNvSpPr txBox="1">
            <a:spLocks noGrp="1"/>
          </p:cNvSpPr>
          <p:nvPr>
            <p:ph type="title"/>
          </p:nvPr>
        </p:nvSpPr>
        <p:spPr>
          <a:xfrm>
            <a:off x="219075" y="227012"/>
            <a:ext cx="74771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"/>
          <p:cNvSpPr txBox="1">
            <a:spLocks noGrp="1"/>
          </p:cNvSpPr>
          <p:nvPr>
            <p:ph type="body" idx="1"/>
          </p:nvPr>
        </p:nvSpPr>
        <p:spPr>
          <a:xfrm>
            <a:off x="263525" y="1598612"/>
            <a:ext cx="7386637" cy="4497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"/>
          <p:cNvSpPr txBox="1">
            <a:spLocks noGrp="1"/>
          </p:cNvSpPr>
          <p:nvPr>
            <p:ph type="dt" idx="10"/>
          </p:nvPr>
        </p:nvSpPr>
        <p:spPr>
          <a:xfrm>
            <a:off x="301625" y="6242050"/>
            <a:ext cx="1782762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"/>
          <p:cNvSpPr txBox="1">
            <a:spLocks noGrp="1"/>
          </p:cNvSpPr>
          <p:nvPr>
            <p:ph type="ftr" idx="11"/>
          </p:nvPr>
        </p:nvSpPr>
        <p:spPr>
          <a:xfrm>
            <a:off x="2257425" y="6248400"/>
            <a:ext cx="3455987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"/>
          <p:cNvSpPr txBox="1">
            <a:spLocks noGrp="1"/>
          </p:cNvSpPr>
          <p:nvPr>
            <p:ph type="sldNum" idx="12"/>
          </p:nvPr>
        </p:nvSpPr>
        <p:spPr>
          <a:xfrm>
            <a:off x="5867400" y="6248400"/>
            <a:ext cx="1755775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"/>
          <p:cNvSpPr txBox="1">
            <a:spLocks noGrp="1"/>
          </p:cNvSpPr>
          <p:nvPr>
            <p:ph type="subTitle" idx="1"/>
          </p:nvPr>
        </p:nvSpPr>
        <p:spPr>
          <a:xfrm>
            <a:off x="100014" y="357188"/>
            <a:ext cx="7424736" cy="588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800"/>
              <a:buFont typeface="Times New Roman"/>
              <a:buNone/>
            </a:pPr>
            <a:endParaRPr lang="ru-RU" sz="4000" b="1" i="0" u="none" dirty="0">
              <a:solidFill>
                <a:schemeClr val="tx2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800"/>
              <a:buFont typeface="Times New Roman"/>
              <a:buNone/>
            </a:pPr>
            <a:endParaRPr lang="ru-RU" sz="4000" b="1" dirty="0">
              <a:solidFill>
                <a:schemeClr val="tx2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800"/>
              <a:buFont typeface="Times New Roman"/>
              <a:buNone/>
            </a:pPr>
            <a:r>
              <a:rPr lang="en-US" sz="4000" b="1" i="0" u="none" dirty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«</a:t>
            </a:r>
            <a:r>
              <a:rPr lang="ru-RU" sz="4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Роль </a:t>
            </a:r>
            <a:r>
              <a:rPr lang="en-US" sz="4000" b="1" i="0" u="none" dirty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музейной педагогики в </a:t>
            </a:r>
            <a:r>
              <a:rPr lang="ru-RU" sz="4000" b="1" i="0" u="none" dirty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художественно-эстетическом 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800"/>
              <a:buFont typeface="Times New Roman"/>
              <a:buNone/>
            </a:pPr>
            <a:r>
              <a:rPr lang="en-US" sz="4000" b="1" i="0" u="none" dirty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воспитании детей</a:t>
            </a:r>
            <a:endParaRPr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800"/>
              <a:buFont typeface="Times New Roman"/>
              <a:buNone/>
            </a:pPr>
            <a:r>
              <a:rPr lang="en-US" sz="4000" b="1" i="0" u="none" dirty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дошкольного возраста»</a:t>
            </a:r>
            <a:endParaRPr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 i="0" u="none" dirty="0">
              <a:solidFill>
                <a:schemeClr val="tx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 i="0" u="none" dirty="0">
              <a:solidFill>
                <a:schemeClr val="tx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 i="0" u="none" dirty="0">
              <a:solidFill>
                <a:schemeClr val="tx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r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Times New Roman"/>
              <a:buNone/>
            </a:pPr>
            <a:r>
              <a:rPr lang="ru-RU" sz="2000" b="1" i="1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Подготовили воспитатели: Купцова Елена Николаевна,</a:t>
            </a:r>
          </a:p>
          <a:p>
            <a:pPr marL="0" lvl="0" indent="0" algn="r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Times New Roman"/>
              <a:buNone/>
            </a:pPr>
            <a:r>
              <a:rPr lang="ru-RU" sz="2000" b="1" i="1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Барышникова Оксана Николаевна</a:t>
            </a:r>
            <a:r>
              <a:rPr lang="ru-RU" sz="1800" b="1" i="1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800" b="1" i="0" u="none" dirty="0">
              <a:solidFill>
                <a:schemeClr val="tx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dirty="0">
              <a:solidFill>
                <a:schemeClr val="hlin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5C01F08C-1DB0-F186-DD6A-B68D4599F0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950" y="576738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"/>
    </mc:Choice>
    <mc:Fallback xmlns="">
      <p:transition spd="slow" advTm="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C975BF9-36E9-F378-2594-B622EBB8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219072" y="328612"/>
            <a:ext cx="7477125" cy="5743575"/>
          </a:xfrm>
        </p:spPr>
        <p:txBody>
          <a:bodyPr/>
          <a:lstStyle/>
          <a:p>
            <a:r>
              <a:rPr lang="ru-RU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в музее более 40 подлинных предметов крестьянского быта , изделия народных промыслов, ремёсел, рукоделия. </a:t>
            </a:r>
            <a:br>
              <a:rPr lang="ru-RU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это собрано стараниями сотрудников детского сада, их знакомыми и, конечно, родителями наших воспитанников.</a:t>
            </a:r>
          </a:p>
        </p:txBody>
      </p:sp>
      <p:sp>
        <p:nvSpPr>
          <p:cNvPr id="189" name="Google Shape;189;p13"/>
          <p:cNvSpPr txBox="1">
            <a:spLocks noGrp="1"/>
          </p:cNvSpPr>
          <p:nvPr>
            <p:ph type="body" idx="1"/>
          </p:nvPr>
        </p:nvSpPr>
        <p:spPr>
          <a:xfrm>
            <a:off x="219074" y="485775"/>
            <a:ext cx="7367590" cy="5586413"/>
          </a:xfrm>
        </p:spPr>
        <p:txBody>
          <a:bodyPr/>
          <a:lstStyle/>
          <a:p>
            <a:pPr marL="114300" lvl="0" indent="0">
              <a:buNone/>
            </a:pPr>
            <a:r>
              <a:rPr lang="ru-RU" dirty="0">
                <a:sym typeface="Times New Roman"/>
              </a:rPr>
              <a:t>         </a:t>
            </a:r>
          </a:p>
        </p:txBody>
      </p:sp>
      <p:pic>
        <p:nvPicPr>
          <p:cNvPr id="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B23E3510-4E32-C66C-F6E2-4ECCE44C6C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4362" y="551973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34"/>
    </mc:Choice>
    <mc:Fallback xmlns="">
      <p:transition spd="slow" advTm="18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"/>
          <p:cNvSpPr txBox="1">
            <a:spLocks noGrp="1"/>
          </p:cNvSpPr>
          <p:nvPr>
            <p:ph type="body" idx="1"/>
          </p:nvPr>
        </p:nvSpPr>
        <p:spPr>
          <a:xfrm>
            <a:off x="263525" y="836612"/>
            <a:ext cx="7386637" cy="525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dirty="0"/>
          </a:p>
          <a:p>
            <a:pPr marL="342900" marR="0" lvl="0" indent="-215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653842-1BD2-030A-6473-998902937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25" y="130969"/>
            <a:ext cx="3761714" cy="31980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8D90C3-89D6-33BE-373E-2F09DA8A3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521" y="130969"/>
            <a:ext cx="3236712" cy="379928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09DA8A-3C9D-3C9B-9289-E5D375F57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5054" y="3930251"/>
            <a:ext cx="4156808" cy="2903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DD67CF-797C-1B78-169A-B5DE5208ED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775" y="3635470"/>
            <a:ext cx="3553758" cy="266531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5"/>
          <p:cNvSpPr txBox="1">
            <a:spLocks noGrp="1"/>
          </p:cNvSpPr>
          <p:nvPr>
            <p:ph type="body" idx="1"/>
          </p:nvPr>
        </p:nvSpPr>
        <p:spPr>
          <a:xfrm>
            <a:off x="263525" y="1598612"/>
            <a:ext cx="7261225" cy="4497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dirty="0"/>
          </a:p>
          <a:p>
            <a:pPr marL="342900" marR="0" lvl="0" indent="-215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FA8F46-A0C9-07C9-A378-D08500DAD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475" y="93067"/>
            <a:ext cx="4114800" cy="30861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975ACC-4B21-5366-A5AF-0859567B7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138" y="3586956"/>
            <a:ext cx="3673474" cy="27551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911915-9F83-706D-860F-C94E44B70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663" y="221654"/>
            <a:ext cx="3943351" cy="29575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EDD473-DC4E-F68B-3974-F633D867D3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722" y="3307754"/>
            <a:ext cx="3020220" cy="351049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CD2DB00-2923-C6CF-A014-86C8C21D8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работы с детьми в мини- музее:</a:t>
            </a:r>
          </a:p>
        </p:txBody>
      </p:sp>
      <p:sp>
        <p:nvSpPr>
          <p:cNvPr id="206" name="Google Shape;206;p16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lv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1) занятия-экскурсии</a:t>
            </a:r>
          </a:p>
          <a:p>
            <a:pPr marL="114300" lv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2) занятия с элементами игры</a:t>
            </a:r>
          </a:p>
          <a:p>
            <a:pPr marL="114300" lv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3) занятия с творческими заданиями</a:t>
            </a:r>
          </a:p>
          <a:p>
            <a:pPr marL="114300" lv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4) исследовательская деятельность</a:t>
            </a:r>
          </a:p>
          <a:p>
            <a:pPr marL="114300" lv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5) продуктивная деятельность</a:t>
            </a:r>
          </a:p>
          <a:p>
            <a:pPr marL="114300" lv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6) самостоятельная деятельность</a:t>
            </a:r>
          </a:p>
          <a:p>
            <a:pPr marL="114300" lv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7) выставки экспонатов</a:t>
            </a:r>
          </a:p>
          <a:p>
            <a:pPr marL="114300" lv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8) фольклорные развлечение.</a:t>
            </a:r>
          </a:p>
          <a:p>
            <a:pPr marL="114300" lvl="0" indent="0">
              <a:buNone/>
            </a:pPr>
            <a:endParaRPr lang="ru-RU" dirty="0"/>
          </a:p>
        </p:txBody>
      </p:sp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581DA06A-DA5B-C908-A720-0EAD4DD02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3125" y="570071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40"/>
    </mc:Choice>
    <mc:Fallback xmlns="">
      <p:transition spd="slow" advTm="31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7"/>
          <p:cNvSpPr txBox="1">
            <a:spLocks noGrp="1"/>
          </p:cNvSpPr>
          <p:nvPr>
            <p:ph type="body" idx="1"/>
          </p:nvPr>
        </p:nvSpPr>
        <p:spPr>
          <a:xfrm>
            <a:off x="250825" y="908050"/>
            <a:ext cx="7386637" cy="518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1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  <a:p>
            <a:pPr marL="3429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DC5F97-14F7-F05B-FDF4-B7BE07C59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6" y="3056468"/>
            <a:ext cx="2851149" cy="380153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EEB60C-441A-0592-8632-4FD58BDBD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586" y="-3176"/>
            <a:ext cx="2628901" cy="35052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938A78-82BE-2EF6-67C5-4581255CA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926294"/>
            <a:ext cx="2851149" cy="380153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8"/>
          <p:cNvSpPr txBox="1">
            <a:spLocks noGrp="1"/>
          </p:cNvSpPr>
          <p:nvPr>
            <p:ph type="title"/>
          </p:nvPr>
        </p:nvSpPr>
        <p:spPr>
          <a:xfrm>
            <a:off x="219075" y="227012"/>
            <a:ext cx="74771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None/>
            </a:pPr>
            <a:r>
              <a:rPr lang="ru-RU" sz="2400" b="1" i="1" u="none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</p:txBody>
      </p:sp>
      <p:sp>
        <p:nvSpPr>
          <p:cNvPr id="217" name="Google Shape;217;p18"/>
          <p:cNvSpPr txBox="1">
            <a:spLocks noGrp="1"/>
          </p:cNvSpPr>
          <p:nvPr>
            <p:ph type="body" idx="1"/>
          </p:nvPr>
        </p:nvSpPr>
        <p:spPr>
          <a:xfrm>
            <a:off x="250825" y="1484312"/>
            <a:ext cx="7386637" cy="4611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 i="1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1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0C1FD6-28CE-0441-E26C-7938FD320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5" y="0"/>
            <a:ext cx="3171825" cy="42291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75D118-EA07-C7EF-EB1D-B8892AF4E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875"/>
            <a:ext cx="3171825" cy="42291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88E8BB-3EF2-6616-D8B7-8C89B8D27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9994" y="3241674"/>
            <a:ext cx="2700338" cy="360045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9"/>
          <p:cNvSpPr txBox="1">
            <a:spLocks noGrp="1"/>
          </p:cNvSpPr>
          <p:nvPr>
            <p:ph type="title"/>
          </p:nvPr>
        </p:nvSpPr>
        <p:spPr>
          <a:xfrm>
            <a:off x="219075" y="227012"/>
            <a:ext cx="74771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imes New Roman"/>
              <a:buNone/>
            </a:pPr>
            <a:br>
              <a:rPr lang="en-US" sz="2000" b="1" i="1" u="none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000" b="1" i="1" u="none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</p:txBody>
      </p:sp>
      <p:sp>
        <p:nvSpPr>
          <p:cNvPr id="223" name="Google Shape;223;p19"/>
          <p:cNvSpPr txBox="1">
            <a:spLocks noGrp="1"/>
          </p:cNvSpPr>
          <p:nvPr>
            <p:ph type="body" idx="1"/>
          </p:nvPr>
        </p:nvSpPr>
        <p:spPr>
          <a:xfrm>
            <a:off x="179387" y="1557337"/>
            <a:ext cx="7386637" cy="4497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342900" marR="0" lvl="0" indent="-2413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7D81B3-B671-F886-241F-89740FB48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4" y="109536"/>
            <a:ext cx="3286919" cy="438255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32C534-AB5D-0D31-7261-C42150A36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44" y="4043363"/>
            <a:ext cx="3836809" cy="287760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FB135D-6F63-016A-E5C2-7551E3831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269449"/>
            <a:ext cx="3286919" cy="45885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94CAC0-F6E4-43C7-E306-5842150F2B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7453" y="107272"/>
            <a:ext cx="2879110" cy="340896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0"/>
          <p:cNvSpPr txBox="1">
            <a:spLocks noGrp="1"/>
          </p:cNvSpPr>
          <p:nvPr>
            <p:ph type="title"/>
          </p:nvPr>
        </p:nvSpPr>
        <p:spPr>
          <a:xfrm>
            <a:off x="219075" y="227012"/>
            <a:ext cx="74771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None/>
            </a:pPr>
            <a:r>
              <a:rPr lang="ru-RU" sz="2400" b="1" i="1" u="none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9C296A-A955-6A61-5EA3-10C5F77D3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708" y="329593"/>
            <a:ext cx="3897815" cy="30968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6C074C-29DF-4662-F2EB-E14F0FD37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299" y="3871914"/>
            <a:ext cx="3811224" cy="28860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D212DB-0843-0613-A0C6-BBBEBDB83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71914"/>
            <a:ext cx="4030299" cy="288607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3BEC90-17C0-F163-30E4-A838E07C2B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9592"/>
            <a:ext cx="3897815" cy="309683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72BE70-0E31-3A19-0D82-BD1F5200B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028950" cy="4038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A130A2-09BF-4658-3811-B35EE86BF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958" y="33338"/>
            <a:ext cx="3053953" cy="40719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F809B9-9D84-E886-2C53-5425DAE51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426" y="2981325"/>
            <a:ext cx="2700338" cy="384333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983E25-FC55-B3DB-F088-372C588C5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089" y="2998818"/>
            <a:ext cx="2700337" cy="385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66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26850922-DE2B-240D-C20E-E0B68A31E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526" y="-100013"/>
            <a:ext cx="7523162" cy="4071939"/>
          </a:xfrm>
        </p:spPr>
        <p:txBody>
          <a:bodyPr/>
          <a:lstStyle/>
          <a:p>
            <a:pPr marL="11430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Заключение.</a:t>
            </a:r>
          </a:p>
          <a:p>
            <a:pPr marL="11430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мини-музей- результат общения , совместной работы воспитателя, детей и их семей. Залог хорошего мини- музея в детском саду- его интерактивность.</a:t>
            </a:r>
          </a:p>
          <a:p>
            <a:pPr marL="11430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Мини-музей- неотъемлемая часть воспитания творческой личности.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E1AAB6-D73D-52FA-77F0-9336526E5C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326" y="4474546"/>
            <a:ext cx="3177937" cy="2383453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08359F84-FB81-D9DE-8623-FE4A629A2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3113" y="50566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69"/>
    </mc:Choice>
    <mc:Fallback xmlns="">
      <p:transition spd="slow" advTm="37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7943850" cy="6357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ru-RU" sz="20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ru-RU" sz="2400" b="1" i="0" u="none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В соответствии с ФГОС дошкольного образования художественно-эстетическое развитие предполагает:</a:t>
            </a:r>
          </a:p>
          <a:p>
            <a:pPr marL="342900" marR="0" lvl="0" indent="-1397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-</a:t>
            </a:r>
            <a:r>
              <a:rPr lang="ru-RU" sz="24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Развитие предпосылок ценностно-смыслового восприятия и понимания произведений искусства (словесного, музыкального, изобразительного),мира природы;</a:t>
            </a:r>
          </a:p>
          <a:p>
            <a:pPr marL="342900" marR="0" lvl="0" indent="-1397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ru-RU" sz="2400" i="0" u="none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-</a:t>
            </a:r>
            <a:r>
              <a:rPr lang="ru-RU" sz="2400" b="1" i="0" u="none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становление эс</a:t>
            </a:r>
            <a:r>
              <a:rPr lang="ru-RU" sz="24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тетического отношения к окружающему миру;</a:t>
            </a:r>
          </a:p>
          <a:p>
            <a:pPr marL="546100" marR="0" lvl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Tx/>
              <a:buChar char="-"/>
            </a:pPr>
            <a:r>
              <a:rPr lang="ru-RU" sz="2400" b="1" i="0" u="none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Формирование элементарных представлений о видах искусства;</a:t>
            </a:r>
          </a:p>
          <a:p>
            <a:pPr marL="546100" marR="0" lvl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Tx/>
              <a:buChar char="-"/>
            </a:pPr>
            <a:r>
              <a:rPr lang="ru-RU" sz="2400" b="1" i="0" u="none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восприятие музыки</a:t>
            </a:r>
            <a:r>
              <a:rPr lang="ru-RU" sz="24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, художественной литературы, фольклора;</a:t>
            </a:r>
          </a:p>
          <a:p>
            <a:pPr marL="546100" marR="0" lvl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Tx/>
              <a:buChar char="-"/>
            </a:pPr>
            <a:r>
              <a:rPr lang="ru-RU" sz="24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стимулирование сопереживания персонажам художественных произведений;</a:t>
            </a:r>
          </a:p>
          <a:p>
            <a:pPr marL="546100" marR="0" lvl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Tx/>
              <a:buChar char="-"/>
            </a:pPr>
            <a:r>
              <a:rPr lang="ru-RU" sz="24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реализацию самостоятельной творческой деятельности детей( изобразительной, конструктивно-модельной, музыкальной и др.).</a:t>
            </a:r>
            <a:endParaRPr sz="2400" b="1" i="0" u="none" dirty="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5A5F27FC-DD6C-3322-1BE9-FBEC556710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0275" y="574833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29"/>
    </mc:Choice>
    <mc:Fallback xmlns="">
      <p:transition spd="slow" advTm="43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2"/>
          <p:cNvSpPr txBox="1">
            <a:spLocks noGrp="1"/>
          </p:cNvSpPr>
          <p:nvPr>
            <p:ph type="title"/>
          </p:nvPr>
        </p:nvSpPr>
        <p:spPr>
          <a:xfrm>
            <a:off x="219075" y="227012"/>
            <a:ext cx="74771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ru-RU" sz="2000" b="1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4C6C54-3075-2F8A-E839-FD986B82D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608" y="1370012"/>
            <a:ext cx="5716057" cy="4287043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FF199C2E-8005-A844-5E05-488E786E1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2400" y="58102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3"/>
    </mc:Choice>
    <mc:Fallback xmlns="">
      <p:transition spd="slow" advTm="7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 txBox="1">
            <a:spLocks noGrp="1"/>
          </p:cNvSpPr>
          <p:nvPr>
            <p:ph type="body" idx="1"/>
          </p:nvPr>
        </p:nvSpPr>
        <p:spPr>
          <a:xfrm>
            <a:off x="157164" y="0"/>
            <a:ext cx="7500936" cy="4129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41300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b="1" i="0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Художественно-эстетическая деятельность </a:t>
            </a:r>
            <a:r>
              <a:rPr lang="ru-RU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деятельность, возникающая у ребёнка под влиянием литературного, музыкального произведения или произведения изобразительного искусства.</a:t>
            </a:r>
          </a:p>
          <a:p>
            <a:pPr marL="342900" marR="0" lvl="0" indent="-2413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b="1" u="sng" dirty="0">
                <a:latin typeface="Times New Roman"/>
                <a:ea typeface="Times New Roman"/>
                <a:cs typeface="Times New Roman"/>
                <a:sym typeface="Times New Roman"/>
              </a:rPr>
              <a:t>К художественно-эстетической деятельности относится:</a:t>
            </a:r>
          </a:p>
          <a:p>
            <a:pPr marL="444500" marR="0" lvl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Tx/>
              <a:buChar char="-"/>
            </a:pPr>
            <a:r>
              <a:rPr lang="ru-RU" b="1" dirty="0">
                <a:latin typeface="Times New Roman"/>
                <a:ea typeface="Times New Roman"/>
                <a:cs typeface="Times New Roman"/>
                <a:sym typeface="Times New Roman"/>
              </a:rPr>
              <a:t>Приобщение к искусству;</a:t>
            </a:r>
          </a:p>
          <a:p>
            <a:pPr marL="444500" marR="0" lvl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Tx/>
              <a:buChar char="-"/>
            </a:pPr>
            <a:r>
              <a:rPr lang="ru-RU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Изобразит</a:t>
            </a:r>
            <a:r>
              <a:rPr lang="ru-RU" b="1" dirty="0">
                <a:latin typeface="Times New Roman"/>
                <a:ea typeface="Times New Roman"/>
                <a:cs typeface="Times New Roman"/>
                <a:sym typeface="Times New Roman"/>
              </a:rPr>
              <a:t>ельная деятельность;</a:t>
            </a:r>
          </a:p>
          <a:p>
            <a:pPr marL="444500" marR="0" lvl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Tx/>
              <a:buChar char="-"/>
            </a:pPr>
            <a:r>
              <a:rPr lang="ru-RU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Музы</a:t>
            </a:r>
            <a:r>
              <a:rPr lang="ru-RU" b="1" dirty="0">
                <a:latin typeface="Times New Roman"/>
                <a:ea typeface="Times New Roman"/>
                <a:cs typeface="Times New Roman"/>
                <a:sym typeface="Times New Roman"/>
              </a:rPr>
              <a:t>кальная деятельность;</a:t>
            </a:r>
          </a:p>
          <a:p>
            <a:pPr marL="444500" marR="0" lvl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Tx/>
              <a:buChar char="-"/>
            </a:pPr>
            <a:r>
              <a:rPr lang="ru-RU" b="1" dirty="0">
                <a:latin typeface="Times New Roman"/>
                <a:ea typeface="Times New Roman"/>
                <a:cs typeface="Times New Roman"/>
                <a:sym typeface="Times New Roman"/>
              </a:rPr>
              <a:t>Театрализованная деятельность;</a:t>
            </a:r>
          </a:p>
          <a:p>
            <a:pPr marL="444500" marR="0" lvl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Tx/>
              <a:buChar char="-"/>
            </a:pPr>
            <a:endParaRPr lang="ru-RU" b="1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2413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8EA1A02E-50CC-3383-206C-1E514C139C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4525" y="57102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67"/>
    </mc:Choice>
    <mc:Fallback xmlns="">
      <p:transition spd="slow" advTm="39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"/>
          <p:cNvSpPr txBox="1">
            <a:spLocks noGrp="1"/>
          </p:cNvSpPr>
          <p:nvPr>
            <p:ph type="body" idx="1"/>
          </p:nvPr>
        </p:nvSpPr>
        <p:spPr>
          <a:xfrm>
            <a:off x="179387" y="549275"/>
            <a:ext cx="7632700" cy="6048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ru-RU" sz="3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</a:t>
            </a:r>
            <a:r>
              <a:rPr lang="en-US" sz="3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Музейная</a:t>
            </a:r>
            <a:r>
              <a:rPr lang="en-US" sz="3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педагогика</a:t>
            </a:r>
            <a:r>
              <a:rPr lang="ru-RU" sz="3600" b="1" dirty="0"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  <a:r>
              <a:rPr lang="ru-RU" sz="3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600" b="1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414FC75-5182-08EC-0850-116771487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6" y="227012"/>
            <a:ext cx="7396162" cy="4230688"/>
          </a:xfrm>
        </p:spPr>
        <p:txBody>
          <a:bodyPr/>
          <a:lstStyle/>
          <a:p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Слово «музей» происходит от греческого и латинского – храм муз, место, посвященное наукам и искусствам.</a:t>
            </a:r>
            <a:b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целью 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музейной педагогики является приобщение к музеям подрастающего поколения, творческое развитие личности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79C667-6D7A-B247-7CF9-AD876A28E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9737" y="4779962"/>
            <a:ext cx="4572000" cy="1495425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FA8DA88C-D81E-E755-25EE-E87BFC621A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1012" y="552767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69"/>
    </mc:Choice>
    <mc:Fallback xmlns="">
      <p:transition spd="slow" advTm="23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41003C5-4834-F49E-4D89-B37FF4D15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227011"/>
            <a:ext cx="7477125" cy="4659313"/>
          </a:xfrm>
        </p:spPr>
        <p:txBody>
          <a:bodyPr/>
          <a:lstStyle/>
          <a:p>
            <a:b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Музейная педагогика помогает решать следующие задачи дошкольного образования:</a:t>
            </a:r>
            <a:b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ценностей воспитанников;</a:t>
            </a:r>
            <a:b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приобщение воспитанников к историческому, духовному наследию;</a:t>
            </a:r>
            <a:b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воспитание толерантности;</a:t>
            </a:r>
            <a:b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познавательного развития;</a:t>
            </a:r>
            <a:b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творческого развития;</a:t>
            </a:r>
            <a:b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эмоционального развития.</a:t>
            </a:r>
            <a:b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1AF7A7-D73F-7552-BF6E-B5E080C32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5900" y="4486275"/>
            <a:ext cx="2262188" cy="2262188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906D30D0-3B67-A881-E4CF-B26FD1F3FF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09825" y="602138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95"/>
    </mc:Choice>
    <mc:Fallback xmlns="">
      <p:transition spd="slow" advTm="20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5802E25-F1CB-0BBC-05A5-16EFFBCB7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Мини - музей »</a:t>
            </a:r>
          </a:p>
        </p:txBody>
      </p:sp>
      <p:sp>
        <p:nvSpPr>
          <p:cNvPr id="166" name="Google Shape;166;p9"/>
          <p:cNvSpPr txBox="1">
            <a:spLocks noGrp="1"/>
          </p:cNvSpPr>
          <p:nvPr>
            <p:ph type="body" idx="1"/>
          </p:nvPr>
        </p:nvSpPr>
        <p:spPr>
          <a:xfrm>
            <a:off x="263525" y="1214438"/>
            <a:ext cx="7386637" cy="4881561"/>
          </a:xfrm>
        </p:spPr>
        <p:txBody>
          <a:bodyPr/>
          <a:lstStyle/>
          <a:p>
            <a:pPr marL="114300" lv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Актуальность создания мини- музеев в ДОУ.</a:t>
            </a:r>
          </a:p>
          <a:p>
            <a:pPr marL="114300" lv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- Расширяет кругозор дошкольников;</a:t>
            </a:r>
          </a:p>
          <a:p>
            <a:pPr marL="114300" lv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- Даёт возможность обогатить знания дошкольников об окружающем мире.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EF7188F-2DC4-91D8-2BA6-95DB07F2D9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1562" y="4707381"/>
            <a:ext cx="2647950" cy="2150619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3303E6B4-A569-9745-464A-5F43B70919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62944" y="5782690"/>
            <a:ext cx="609600" cy="7191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42"/>
    </mc:Choice>
    <mc:Fallback xmlns="">
      <p:transition spd="slow" advTm="55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>
                <a:sym typeface="Times New Roman"/>
              </a:rPr>
              <a:t> </a:t>
            </a:r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Задачи мини- музей</a:t>
            </a:r>
            <a:endParaRPr lang="ru-RU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75BB4B-BEBE-F077-2A2B-4E7BC4607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037" y="1370012"/>
            <a:ext cx="7327901" cy="4987926"/>
          </a:xfrm>
        </p:spPr>
        <p:txBody>
          <a:bodyPr/>
          <a:lstStyle/>
          <a:p>
            <a:pPr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предметно-развивающей среды ДОУ;</a:t>
            </a:r>
          </a:p>
          <a:p>
            <a:pPr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дошкольников представление о музее;</a:t>
            </a:r>
          </a:p>
          <a:p>
            <a:pPr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кругозора дошкольников;</a:t>
            </a:r>
          </a:p>
          <a:p>
            <a:pPr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проектно-исследовательских умений и навыков;</a:t>
            </a:r>
          </a:p>
          <a:p>
            <a:pPr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умение самостоятельно анализировать и систематизировать полученные знания;</a:t>
            </a:r>
          </a:p>
          <a:p>
            <a:pPr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творческого и логического мышления, воображения;</a:t>
            </a:r>
          </a:p>
          <a:p>
            <a:pPr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родителей в жизнь детского сада.</a:t>
            </a:r>
          </a:p>
          <a:p>
            <a:pPr>
              <a:buFontTx/>
              <a:buChar char="-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4B3B3160-7FF1-3360-96DC-7A6CCFDC0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2837" y="605313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29"/>
    </mc:Choice>
    <mc:Fallback xmlns="">
      <p:transition spd="slow" advTm="28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F48E1C1-63B4-A02B-2CE7-B2A1B1F92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-142875"/>
            <a:ext cx="7477125" cy="1512887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мини- музея </a:t>
            </a:r>
            <a:b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«РУССКАЯ ИЗБА»</a:t>
            </a:r>
          </a:p>
        </p:txBody>
      </p:sp>
      <p:sp>
        <p:nvSpPr>
          <p:cNvPr id="177" name="Google Shape;177;p11"/>
          <p:cNvSpPr txBox="1">
            <a:spLocks noGrp="1"/>
          </p:cNvSpPr>
          <p:nvPr>
            <p:ph type="body" idx="1"/>
          </p:nvPr>
        </p:nvSpPr>
        <p:spPr>
          <a:xfrm>
            <a:off x="263525" y="985838"/>
            <a:ext cx="7386637" cy="5110161"/>
          </a:xfrm>
        </p:spPr>
        <p:txBody>
          <a:bodyPr/>
          <a:lstStyle/>
          <a:p>
            <a:pPr marL="114300" lv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детскому саду много лет назад творческой группой, при поддержке родителей , был организован мини-музей «Русская изба», музей народного быта и культуры.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B478AD-30DB-6F06-68A4-B7017B006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0911" y="2177652"/>
            <a:ext cx="3471863" cy="26038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17A70D-73FD-81FB-1AB3-AF54B5FB66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837" y="3869530"/>
            <a:ext cx="3914775" cy="29360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F8F5D8-A050-4543-F7B4-E9AC2D4A8B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31" y="3719511"/>
            <a:ext cx="2314575" cy="3086100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1688289E-59CB-0CA9-B8DC-C9A0E1D518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39"/>
    </mc:Choice>
    <mc:Fallback xmlns="">
      <p:transition spd="slow" advTm="56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8A76BDCC-9AD7-E495-4B37-748A1B698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525" y="114300"/>
            <a:ext cx="5537199" cy="5981699"/>
          </a:xfrm>
        </p:spPr>
        <p:txBody>
          <a:bodyPr/>
          <a:lstStyle/>
          <a:p>
            <a:pPr marL="11430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создании нашего музея, учитывались следующие принципы</a:t>
            </a:r>
          </a:p>
          <a:p>
            <a:pPr>
              <a:buFontTx/>
              <a:buChar char="-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интеграции;</a:t>
            </a:r>
          </a:p>
          <a:p>
            <a:pPr>
              <a:buFontTx/>
              <a:buChar char="-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и интерактивности;</a:t>
            </a:r>
          </a:p>
          <a:p>
            <a:pPr>
              <a:buFontTx/>
              <a:buChar char="-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Динамичности и вариативности;</a:t>
            </a:r>
          </a:p>
          <a:p>
            <a:pPr>
              <a:buFontTx/>
              <a:buChar char="-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Непрерывности и доступности.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F05247-2401-FF7D-816A-A5DF624A2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000376"/>
            <a:ext cx="3346449" cy="2085974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58DF5CA3-9BBA-ED47-7A2E-9FA48D02B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568642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08"/>
    </mc:Choice>
    <mc:Fallback xmlns="">
      <p:transition spd="slow" advTm="35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Кимоно">
  <a:themeElements>
    <a:clrScheme name="default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C16059"/>
      </a:accent3>
      <a:accent4>
        <a:srgbClr val="D5B781"/>
      </a:accent4>
      <a:accent5>
        <a:srgbClr val="79AF7D"/>
      </a:accent5>
      <a:accent6>
        <a:srgbClr val="C16059"/>
      </a:accent6>
      <a:hlink>
        <a:srgbClr val="F0B854"/>
      </a:hlink>
      <a:folHlink>
        <a:srgbClr val="DC893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483</Words>
  <Application>Microsoft Office PowerPoint</Application>
  <PresentationFormat>Экран (4:3)</PresentationFormat>
  <Paragraphs>64</Paragraphs>
  <Slides>20</Slides>
  <Notes>19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Arial</vt:lpstr>
      <vt:lpstr>Times New Roman</vt:lpstr>
      <vt:lpstr>Кимоно</vt:lpstr>
      <vt:lpstr>Презентация PowerPoint</vt:lpstr>
      <vt:lpstr>Презентация PowerPoint</vt:lpstr>
      <vt:lpstr>Презентация PowerPoint</vt:lpstr>
      <vt:lpstr>  Слово «музей» происходит от греческого и латинского – храм муз, место, посвященное наукам и искусствам. Основной целью музейной педагогики является приобщение к музеям подрастающего поколения, творческое развитие личности.</vt:lpstr>
      <vt:lpstr>     Музейная педагогика помогает решать следующие задачи дошкольного образования: - формирование ценностей воспитанников; - приобщение воспитанников к историческому, духовному наследию; - воспитание толерантности; - познавательного развития; - творческого развития; - эмоционального развития. </vt:lpstr>
      <vt:lpstr>« Мини - музей »</vt:lpstr>
      <vt:lpstr> Задачи мини- музей</vt:lpstr>
      <vt:lpstr>Работа мини- музея  «РУССКАЯ ИЗБА»</vt:lpstr>
      <vt:lpstr>Презентация PowerPoint</vt:lpstr>
      <vt:lpstr>Сейчас в музее более 40 подлинных предметов крестьянского быта , изделия народных промыслов, ремёсел, рукоделия.  Всё это собрано стараниями сотрудников детского сада, их знакомыми и, конечно, родителями наших воспитанников.</vt:lpstr>
      <vt:lpstr>Презентация PowerPoint</vt:lpstr>
      <vt:lpstr>Презентация PowerPoint</vt:lpstr>
      <vt:lpstr>Форма работы с детьми в мини- музее:</vt:lpstr>
      <vt:lpstr>Презентация PowerPoint</vt:lpstr>
      <vt:lpstr> </vt:lpstr>
      <vt:lpstr>  </vt:lpstr>
      <vt:lpstr> </vt:lpstr>
      <vt:lpstr>Презентация PowerPoint</vt:lpstr>
      <vt:lpstr>Презентация PowerPoint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Дарья Барышникова</cp:lastModifiedBy>
  <cp:revision>7</cp:revision>
  <dcterms:modified xsi:type="dcterms:W3CDTF">2023-02-04T13:27:18Z</dcterms:modified>
</cp:coreProperties>
</file>