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2086-66DA-4463-BCD4-C348C335526A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A950-2BD2-48EC-8C65-BA77490C1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035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2086-66DA-4463-BCD4-C348C335526A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A950-2BD2-48EC-8C65-BA77490C1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327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2086-66DA-4463-BCD4-C348C335526A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A950-2BD2-48EC-8C65-BA77490C1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708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2086-66DA-4463-BCD4-C348C335526A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A950-2BD2-48EC-8C65-BA77490C1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07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2086-66DA-4463-BCD4-C348C335526A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A950-2BD2-48EC-8C65-BA77490C1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680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2086-66DA-4463-BCD4-C348C335526A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A950-2BD2-48EC-8C65-BA77490C1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485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2086-66DA-4463-BCD4-C348C335526A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A950-2BD2-48EC-8C65-BA77490C1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878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2086-66DA-4463-BCD4-C348C335526A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A950-2BD2-48EC-8C65-BA77490C1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448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2086-66DA-4463-BCD4-C348C335526A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A950-2BD2-48EC-8C65-BA77490C1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268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2086-66DA-4463-BCD4-C348C335526A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A950-2BD2-48EC-8C65-BA77490C1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8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2086-66DA-4463-BCD4-C348C335526A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A950-2BD2-48EC-8C65-BA77490C1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384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2086-66DA-4463-BCD4-C348C335526A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2A950-2BD2-48EC-8C65-BA77490C1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68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wma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wm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737604">
            <a:off x="-292514" y="661137"/>
            <a:ext cx="8723359" cy="1726239"/>
          </a:xfrm>
        </p:spPr>
        <p:txBody>
          <a:bodyPr>
            <a:normAutofit/>
          </a:bodyPr>
          <a:lstStyle/>
          <a:p>
            <a: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Приют ЛЮСИ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788" y="1761195"/>
            <a:ext cx="6047286" cy="4745971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2E3CE97-D6E0-4CA6-AB57-7338DECE5E0B}"/>
              </a:ext>
            </a:extLst>
          </p:cNvPr>
          <p:cNvSpPr/>
          <p:nvPr/>
        </p:nvSpPr>
        <p:spPr>
          <a:xfrm>
            <a:off x="436970" y="5656332"/>
            <a:ext cx="4863313" cy="776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Составитель: учитель-волонтер Брагинец Ж.Я.</a:t>
            </a:r>
          </a:p>
          <a:p>
            <a:pPr algn="ctr"/>
            <a:r>
              <a:rPr lang="ru-RU" dirty="0"/>
              <a:t>МАОУ СОШ № 1 </a:t>
            </a:r>
          </a:p>
          <a:p>
            <a:pPr algn="ctr"/>
            <a:r>
              <a:rPr lang="ru-RU" dirty="0"/>
              <a:t>г. Советский</a:t>
            </a:r>
          </a:p>
        </p:txBody>
      </p:sp>
    </p:spTree>
    <p:extLst>
      <p:ext uri="{BB962C8B-B14F-4D97-AF65-F5344CB8AC3E}">
        <p14:creationId xmlns:p14="http://schemas.microsoft.com/office/powerpoint/2010/main" val="398314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7"/>
    </mc:Choice>
    <mc:Fallback xmlns="">
      <p:transition spd="slow" advTm="5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99241" y="904973"/>
            <a:ext cx="3723588" cy="5005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5543" y="1335632"/>
            <a:ext cx="3923211" cy="4529591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Собака бывает кусачей, только от жизни собачей!..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73178" y="5068386"/>
            <a:ext cx="194821" cy="189413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2645">
            <a:off x="5752010" y="927462"/>
            <a:ext cx="6392092" cy="4794069"/>
          </a:xfrm>
          <a:prstGeom prst="rect">
            <a:avLst/>
          </a:prstGeom>
        </p:spPr>
      </p:pic>
      <p:pic>
        <p:nvPicPr>
          <p:cNvPr id="6" name="nukadeti.ru_-_sobaka-byvaet-kusache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2404" y="6144541"/>
            <a:ext cx="487363" cy="487363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2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6"/>
    </mc:Choice>
    <mc:Fallback xmlns="">
      <p:transition spd="slow" advTm="9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3888" y="169683"/>
            <a:ext cx="10759911" cy="1809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Ласка (светлая) и Мышка были подобраны в разное время, у них очень печальная история,  у каждой своя</a:t>
            </a:r>
            <a:r>
              <a:rPr lang="ru-RU" sz="40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87" y="2827157"/>
            <a:ext cx="4910120" cy="36825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902" y="2199898"/>
            <a:ext cx="5395275" cy="4046456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6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5"/>
    </mc:Choice>
    <mc:Fallback xmlns="">
      <p:transition spd="slow" advTm="9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38200" y="103695"/>
            <a:ext cx="10483392" cy="1875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Джена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помесь с овчаркой, была брошена хозяевами при переезде в другой город. Ей примерно 8 лет, знает почти все команды, очень умная!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231" y="2798216"/>
            <a:ext cx="4639753" cy="34798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5043" y="2336550"/>
            <a:ext cx="4164290" cy="31232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859" y="2443031"/>
            <a:ext cx="3311227" cy="4414969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4"/>
    </mc:Choice>
    <mc:Fallback xmlns="">
      <p:transition spd="slow" advTm="11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9047" y="113123"/>
            <a:ext cx="10765411" cy="3026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89166"/>
            <a:ext cx="10515600" cy="20152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Тимоша. Попал к нам в приют в августе, нашли в лесочке с огнестрельным ранением,  пуля попала прямо в позвоночник,  задние лапы отказали. Сейчас находится в клинике г. Ханты-Мансийск,  где его прооперировали (убрали пулю) и сейчас он на реабилитации. Собираем деньги на коляску для Тимоши.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71" y="3609062"/>
            <a:ext cx="4025311" cy="301898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995" y="2920829"/>
            <a:ext cx="4274201" cy="32056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2909" y="2106755"/>
            <a:ext cx="2025982" cy="4647415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8"/>
    </mc:Choice>
    <mc:Fallback xmlns="">
      <p:transition spd="slow" advTm="12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5097" y="113122"/>
            <a:ext cx="10746557" cy="1913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3" y="365125"/>
            <a:ext cx="11066417" cy="132556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Молли. Попала в приют щенком,  пристроили ее в семью, но люди оказались ненадёжными… Молли вернулась в приют. Очень умная, знает много команд.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429" y="3224659"/>
            <a:ext cx="3225732" cy="24192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9880">
            <a:off x="7500594" y="2869916"/>
            <a:ext cx="3575901" cy="26819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6339">
            <a:off x="3743852" y="2919567"/>
            <a:ext cx="3443496" cy="2582622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8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9"/>
    </mc:Choice>
    <mc:Fallback xmlns="">
      <p:transition spd="slow" advTm="11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169" y="160256"/>
            <a:ext cx="10510887" cy="1743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948" y="316882"/>
            <a:ext cx="10515600" cy="1325563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Рэкс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Его, сбитого машиной, подобрали на Пионерской дороге. Рекса привезли в приют. Мы его вылечили!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4026" y="2372020"/>
            <a:ext cx="3742444" cy="280683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4156">
            <a:off x="2938677" y="3188143"/>
            <a:ext cx="3702428" cy="27768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647" y="1595337"/>
            <a:ext cx="1896162" cy="2528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66985">
            <a:off x="5918601" y="2651215"/>
            <a:ext cx="4217087" cy="3162815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5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6"/>
    </mc:Choice>
    <mc:Fallback xmlns="">
      <p:transition spd="slow" advTm="11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4132" y="318558"/>
            <a:ext cx="2827868" cy="5794376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4"/>
            <a:ext cx="9080500" cy="6810376"/>
          </a:xfrm>
        </p:spPr>
      </p:pic>
      <p:sp>
        <p:nvSpPr>
          <p:cNvPr id="3" name="Прямоугольник 2"/>
          <p:cNvSpPr/>
          <p:nvPr/>
        </p:nvSpPr>
        <p:spPr>
          <a:xfrm>
            <a:off x="9080500" y="47624"/>
            <a:ext cx="3018735" cy="6762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</a:p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Мы в ответе за тех, кого приручили!</a:t>
            </a: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8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277">
        <p:circle/>
      </p:transition>
    </mc:Choice>
    <mc:Fallback xmlns="">
      <p:transition spd="slow" advTm="1227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194</Words>
  <Application>Microsoft Office PowerPoint</Application>
  <PresentationFormat>Широкоэкранный</PresentationFormat>
  <Paragraphs>13</Paragraphs>
  <Slides>8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Приют ЛЮСИ</vt:lpstr>
      <vt:lpstr>Собака бывает кусачей, только от жизни собачей!..</vt:lpstr>
      <vt:lpstr>Ласка (светлая) и Мышка были подобраны в разное время, у них очень печальная история,  у каждой своя.</vt:lpstr>
      <vt:lpstr>Джена - помесь с овчаркой, была брошена хозяевами при переезде в другой город. Ей примерно 8 лет, знает почти все команды, очень умная!</vt:lpstr>
      <vt:lpstr>Тимоша. Попал к нам в приют в августе, нашли в лесочке с огнестрельным ранением,  пуля попала прямо в позвоночник,  задние лапы отказали. Сейчас находится в клинике г. Ханты-Мансийск,  где его прооперировали (убрали пулю) и сейчас он на реабилитации. Собираем деньги на коляску для Тимоши.</vt:lpstr>
      <vt:lpstr>Молли. Попала в приют щенком,  пристроили ее в семью, но люди оказались ненадёжными… Молли вернулась в приют. Очень умная, знает много команд.</vt:lpstr>
      <vt:lpstr>Это Рэкс. Его, сбитого машиной, подобрали на Пионерской дороге. Рекса привезли в приют. Мы его вылечили!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1et2pc</dc:creator>
  <cp:lastModifiedBy>sanybraga17@bk.ru</cp:lastModifiedBy>
  <cp:revision>18</cp:revision>
  <dcterms:created xsi:type="dcterms:W3CDTF">2023-10-17T06:34:47Z</dcterms:created>
  <dcterms:modified xsi:type="dcterms:W3CDTF">2024-11-20T18:58:03Z</dcterms:modified>
</cp:coreProperties>
</file>