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5A8255-27C5-4F66-8658-5E05D5E2E45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90A78C-A36C-4BC7-B827-7C49512CA95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7278" y="4596372"/>
            <a:ext cx="6009564" cy="211771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№1 МБОУ «Первомайская средняя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школа»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Иловай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-Дмитриевское </a:t>
            </a: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Уварова Ю.В.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1295" y="930315"/>
            <a:ext cx="101319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МАСТЕР-КЛАСС 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Игровые технологии как средство повышения мотивации учащихся с ОВЗ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к логопедическим занятиям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686" y="-10396"/>
            <a:ext cx="10943771" cy="68683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715" y="-17742"/>
            <a:ext cx="10871200" cy="68757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00" y="1"/>
            <a:ext cx="10624457" cy="69026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1115" y="3944030"/>
            <a:ext cx="4086225" cy="2714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6857" y="732135"/>
            <a:ext cx="83747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Использование игровой технологии в логопедической работе является одним их эффективных методов повышения мотивации к учебным занятиям, а также обеспечивает развитие психической и речемыслительной деятельности учащихся с ОВЗ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3371" y="2198078"/>
            <a:ext cx="9535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r="11548"/>
          <a:stretch>
            <a:fillRect/>
          </a:stretch>
        </p:blipFill>
        <p:spPr>
          <a:xfrm>
            <a:off x="667658" y="-6642"/>
            <a:ext cx="10784114" cy="68646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r="10952"/>
          <a:stretch>
            <a:fillRect/>
          </a:stretch>
        </p:blipFill>
        <p:spPr>
          <a:xfrm>
            <a:off x="682173" y="13890"/>
            <a:ext cx="10856685" cy="68441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r="11667"/>
          <a:stretch>
            <a:fillRect/>
          </a:stretch>
        </p:blipFill>
        <p:spPr>
          <a:xfrm>
            <a:off x="653143" y="0"/>
            <a:ext cx="10769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r="11310"/>
          <a:stretch>
            <a:fillRect/>
          </a:stretch>
        </p:blipFill>
        <p:spPr>
          <a:xfrm>
            <a:off x="653143" y="9661"/>
            <a:ext cx="10813143" cy="68483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r="11785"/>
          <a:stretch>
            <a:fillRect/>
          </a:stretch>
        </p:blipFill>
        <p:spPr>
          <a:xfrm>
            <a:off x="725715" y="7190"/>
            <a:ext cx="10755086" cy="6850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230" y="518"/>
            <a:ext cx="10813142" cy="68574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229" y="17553"/>
            <a:ext cx="10813141" cy="68404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286" y="0"/>
            <a:ext cx="10624457" cy="68680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0</TotalTime>
  <Words>465</Words>
  <Application>WPS Presentation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Tw Cen MT</vt:lpstr>
      <vt:lpstr>Microsoft YaHei</vt:lpstr>
      <vt:lpstr>Arial Unicode MS</vt:lpstr>
      <vt:lpstr>Calibri</vt:lpstr>
      <vt:lpstr>Капля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«Игровые технологии как средство повышения мотивации школьников к логопедическим занятиям»</dc:title>
  <dc:creator>RePack by Diakov</dc:creator>
  <cp:lastModifiedBy>Admin</cp:lastModifiedBy>
  <cp:revision>27</cp:revision>
  <dcterms:created xsi:type="dcterms:W3CDTF">2022-02-02T14:27:00Z</dcterms:created>
  <dcterms:modified xsi:type="dcterms:W3CDTF">2024-11-28T17:31:20Z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F60615278A154DCEABC506977CBAA9CF_12</vt:lpwstr>
  </property>
  <property fmtid="{D5CDD505-2E9C-101B-9397-08002B2CF9AE}" pid="3" name="KSOProductBuildVer">
    <vt:lpwstr>1049-12.2.0.18911</vt:lpwstr>
  </property>
</Properties>
</file>