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4A355-9555-4AC0-BF77-CE0BFA90446C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F308-D91D-4648-96A5-EDB8F8E2BA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4A355-9555-4AC0-BF77-CE0BFA90446C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F308-D91D-4648-96A5-EDB8F8E2BA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4A355-9555-4AC0-BF77-CE0BFA90446C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F308-D91D-4648-96A5-EDB8F8E2BA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4A355-9555-4AC0-BF77-CE0BFA90446C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F308-D91D-4648-96A5-EDB8F8E2BA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4A355-9555-4AC0-BF77-CE0BFA90446C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F308-D91D-4648-96A5-EDB8F8E2BA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4A355-9555-4AC0-BF77-CE0BFA90446C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F308-D91D-4648-96A5-EDB8F8E2BA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4A355-9555-4AC0-BF77-CE0BFA90446C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F308-D91D-4648-96A5-EDB8F8E2BA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4A355-9555-4AC0-BF77-CE0BFA90446C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F308-D91D-4648-96A5-EDB8F8E2BA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4A355-9555-4AC0-BF77-CE0BFA90446C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F308-D91D-4648-96A5-EDB8F8E2BA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4A355-9555-4AC0-BF77-CE0BFA90446C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F308-D91D-4648-96A5-EDB8F8E2BA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4A355-9555-4AC0-BF77-CE0BFA90446C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F308-D91D-4648-96A5-EDB8F8E2BA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4A355-9555-4AC0-BF77-CE0BFA90446C}" type="datetimeFigureOut">
              <a:rPr lang="ru-RU" smtClean="0"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8F308-D91D-4648-96A5-EDB8F8E2BA4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C:\Users\Ксюша\Desktop\kisspng-late-middle-ages-renaissance-illuminated-manuscrip-hd-border-transparent-medieval-medieval-times-bo-5d43b39aa5a329.527056361564717978678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6452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Ксюша\Desktop\1618993552_27-phonoteka_org-p-fon-v-stile-srednevekovya-3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0</Words>
  <Application>Microsoft Office PowerPoint</Application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Ксюша</dc:creator>
  <cp:lastModifiedBy>Ксюша</cp:lastModifiedBy>
  <cp:revision>11</cp:revision>
  <dcterms:created xsi:type="dcterms:W3CDTF">2021-11-28T14:31:36Z</dcterms:created>
  <dcterms:modified xsi:type="dcterms:W3CDTF">2021-11-28T16:17:14Z</dcterms:modified>
</cp:coreProperties>
</file>