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26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2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92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6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7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2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81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1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3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5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3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9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2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1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2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8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D50173-8BBE-4647-9C8C-E129293871E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B16A05-A7D2-4E71-8D67-19E485D0B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C6A6E-2C11-67BC-0A70-CD6122FC4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1D63F8-62DD-CFAA-497D-1F334AC716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, цветок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C1AE4A8-50F8-ECF5-F820-20CDD0EB8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824140-24C4-CC7B-E942-AB7299E98D8F}"/>
              </a:ext>
            </a:extLst>
          </p:cNvPr>
          <p:cNvSpPr txBox="1"/>
          <p:nvPr/>
        </p:nvSpPr>
        <p:spPr>
          <a:xfrm>
            <a:off x="2053087" y="4140679"/>
            <a:ext cx="8436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0"/>
              </a:spcBef>
              <a:spcAft>
                <a:spcPts val="0"/>
              </a:spcAft>
            </a:pPr>
            <a:r>
              <a:rPr lang="ru-RU" b="0" i="0" u="sng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Цель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: побуждать детей называть членов семьи, слова, действия, характерные для них; отгадывать загадки; </a:t>
            </a:r>
            <a:r>
              <a:rPr lang="ru-RU" b="0" i="0" dirty="0">
                <a:solidFill>
                  <a:srgbClr val="000000"/>
                </a:solidFill>
                <a:effectLst/>
                <a:latin typeface="Montserrat" panose="00000500000000000000" pitchFamily="2" charset="-52"/>
              </a:rPr>
              <a:t>развивать память, связную речь; воспитывать любовь к своей семье.</a:t>
            </a:r>
            <a:endParaRPr lang="ru-RU" b="0" i="0" dirty="0">
              <a:solidFill>
                <a:srgbClr val="000000"/>
              </a:solidFill>
              <a:effectLst/>
              <a:latin typeface="Montserrat" panose="020F0502020204030204" pitchFamily="2" charset="-52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</a:pPr>
            <a:r>
              <a:rPr lang="ru-RU" b="0" i="0" u="sng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Ход игры:</a:t>
            </a:r>
            <a:endParaRPr lang="ru-RU" b="0" i="0" dirty="0">
              <a:solidFill>
                <a:srgbClr val="000000"/>
              </a:solidFill>
              <a:effectLst/>
              <a:latin typeface="Montserrat" panose="020F0502020204030204" pitchFamily="2" charset="-52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Montserrat" panose="020F0502020204030204" pitchFamily="2" charset="-52"/>
              </a:rPr>
              <a:t>Ребенок берет картинку и рассказывает по ней. Если не получается, воспитатель помогает.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21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на открытом воздухе, трава, дом&#10;&#10;Автоматически созданное описание">
            <a:extLst>
              <a:ext uri="{FF2B5EF4-FFF2-40B4-BE49-F238E27FC236}">
                <a16:creationId xmlns:a16="http://schemas.microsoft.com/office/drawing/2014/main" id="{733FC17C-2B33-7F67-A5DE-C58AEA8F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7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нимац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149202-D74B-1ECA-C757-41B8732A3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3" y="973982"/>
            <a:ext cx="1825756" cy="2583612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мультфильм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893D1A6-1723-4424-E4EA-3D19695CC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73" y="664232"/>
            <a:ext cx="3055188" cy="3058065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альчик, одежда, обув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2FDFEDF-EFE2-967F-746F-79B602144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45" y="1155940"/>
            <a:ext cx="1874568" cy="227306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игрушка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05A8A05-6E31-71DC-C92C-32150623F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62" y="736754"/>
            <a:ext cx="1633731" cy="30580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одежда, костю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09EB55C-9852-EC26-D240-1C0CD5BE4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41" y="3429001"/>
            <a:ext cx="2871576" cy="276476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женщина, одежд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3073B59C-54C3-CD01-BD65-A9E37BB671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72" y="887081"/>
            <a:ext cx="3098321" cy="30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6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1146E179-0069-224C-6C5E-7EFF86153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1D829-43E1-1977-0A41-FEAB4EC3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064" y="365125"/>
            <a:ext cx="9438736" cy="721803"/>
          </a:xfrm>
        </p:spPr>
        <p:txBody>
          <a:bodyPr>
            <a:normAutofit fontScale="90000"/>
          </a:bodyPr>
          <a:lstStyle/>
          <a:p>
            <a:r>
              <a:rPr lang="ru-RU" dirty="0"/>
              <a:t>Обязанности мамы по дому</a:t>
            </a:r>
          </a:p>
        </p:txBody>
      </p:sp>
      <p:pic>
        <p:nvPicPr>
          <p:cNvPr id="5" name="Объект 4" descr="Изображение выглядит как человек, одежда, обувь, коллаж&#10;&#10;Автоматически созданное описание">
            <a:extLst>
              <a:ext uri="{FF2B5EF4-FFF2-40B4-BE49-F238E27FC236}">
                <a16:creationId xmlns:a16="http://schemas.microsoft.com/office/drawing/2014/main" id="{69D7B363-8F6C-254A-FDDC-A01A618FD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73" y="931654"/>
            <a:ext cx="9601172" cy="5305490"/>
          </a:xfrm>
        </p:spPr>
      </p:pic>
    </p:spTree>
    <p:extLst>
      <p:ext uri="{BB962C8B-B14F-4D97-AF65-F5344CB8AC3E}">
        <p14:creationId xmlns:p14="http://schemas.microsoft.com/office/powerpoint/2010/main" val="290971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7BE36-AC2A-DAE9-96D6-ED76D425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74" y="992037"/>
            <a:ext cx="9601196" cy="510238"/>
          </a:xfrm>
        </p:spPr>
        <p:txBody>
          <a:bodyPr>
            <a:normAutofit fontScale="90000"/>
          </a:bodyPr>
          <a:lstStyle/>
          <a:p>
            <a:r>
              <a:rPr lang="ru-RU" dirty="0"/>
              <a:t>Семейный досуг</a:t>
            </a:r>
          </a:p>
        </p:txBody>
      </p:sp>
      <p:pic>
        <p:nvPicPr>
          <p:cNvPr id="4" name="Рисунок 3" descr="Изображение выглядит как Детское искусство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9C8620-E2E3-2EF7-91C2-D3CA4D6B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9" y="1016458"/>
            <a:ext cx="2884044" cy="252037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рисунок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4490B368-1FA1-3629-1670-BD49820EA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90" y="3343433"/>
            <a:ext cx="3670035" cy="273819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DE3E6-0D53-7DC1-0DE5-9D8EB4A34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90" y="1016458"/>
            <a:ext cx="3505201" cy="232697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Человеческое лицо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1E28A80-2BB6-DBE2-1ECF-AD7668120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9" y="3561251"/>
            <a:ext cx="2884044" cy="2520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15E972-D4AE-8492-96A8-672187469608}"/>
              </a:ext>
            </a:extLst>
          </p:cNvPr>
          <p:cNvSpPr txBox="1"/>
          <p:nvPr/>
        </p:nvSpPr>
        <p:spPr>
          <a:xfrm>
            <a:off x="4117648" y="2346385"/>
            <a:ext cx="3433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Совместный досуг – лучший способ познать внутренний мир своего ребенка.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 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помогает: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формировать семейные ценности и традиции;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восстанавливать и поддерживать здоровье;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удовлетворять различные потребности (уважение, самореализация, любовь);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познакомиться с собственным ребенком (чтобы узнать о его интересах, желаниях и мечтах).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342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024469C-D2AD-5E07-6EFD-DBD92C32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5" y="595223"/>
            <a:ext cx="10757139" cy="57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24F226A-4B99-4F5A-694B-0D863B9C0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9" y="597378"/>
            <a:ext cx="10550106" cy="56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8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114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Garamond</vt:lpstr>
      <vt:lpstr>Montserrat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мамы по дому</vt:lpstr>
      <vt:lpstr>Семейный досуг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Лошатинский Тимофей</dc:creator>
  <cp:lastModifiedBy>Лошатинский Тимофей</cp:lastModifiedBy>
  <cp:revision>2</cp:revision>
  <dcterms:created xsi:type="dcterms:W3CDTF">2024-11-19T11:56:08Z</dcterms:created>
  <dcterms:modified xsi:type="dcterms:W3CDTF">2024-11-19T22:19:20Z</dcterms:modified>
</cp:coreProperties>
</file>