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5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C3E8-228E-480A-A598-C00E3E7CF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6221AA-C1A3-490C-A118-803299259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BA4BAA-DC53-4F03-9719-00506439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6F63F-BDE6-45CC-931F-42CDF2C9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64D9B-9AB5-43EA-86C1-055E547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6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9DAEB-ACD9-4915-8FB4-6EE88BE5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1F88D5-0E5B-4DA5-8757-55F7FA725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E292E-CD3E-465A-BBE7-10FEE320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EB4D7-A227-47A7-982B-3770CE23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859E7-F9C8-4FAB-A2A8-24AF550E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5B4245-3A29-4D3B-8842-E520D10B6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216FEC-DB36-4AC2-A831-5FCC30FE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175CA-F982-40CE-883F-EF4FEEAB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2AD1D-A5A6-4532-B172-EA969909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FE0FE-1E1B-45C0-85BC-E6F5861C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0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072CF-33E5-4A19-878B-E35C2462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E9A5F-8CB8-43AA-89E0-E62738E6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6E235-3542-42A7-A82C-FA897A1E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56415-3F9F-4A21-A608-3E1099D1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F92A20-73B3-418B-95BC-BDDB2F69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2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1B234-7479-4BA9-8D62-A46FFEDB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5DDF5-7465-4D96-B5A1-C29A8259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3688F-9C60-4E4C-882E-38DC1078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11177-B2A8-4FC5-B744-FA4DCBEB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DCCED-8502-4332-82CA-D66E46EF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4E9B-C800-4325-89FF-D8307449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5CE61-D4BE-4764-8294-7595C7575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C4A7F2-DACC-4CF6-AD4C-53F73DCCB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B5BCB7-3FFE-4F14-8408-9564C94C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87D145-6600-4706-B844-DFDB4A46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5AD015-D02E-44DE-9DB5-A71B1DCB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7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8F277-1CC5-455B-9FCE-6F71704B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8EDEF-D401-45ED-B33D-4B0C03E97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54A00-38F4-442C-88F2-BFA68709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A47A3E-5EB6-4E1A-82A6-FD4C9BF03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796A43-D445-4BFC-A6EC-BEA54AFA5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722894-29D0-4EC6-9F77-BB268AE9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FFACCB-A8CE-40B6-BBFC-C4D4DCB6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ADA51D-5C83-467B-8ADD-C35F5944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4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10DFF-94D4-4F1C-8D8C-5205D66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33DBB8-FB51-4A1D-93CB-9940CAB1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6B5210-1A6E-4B37-A869-123C9B90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745CF-CBFE-44B9-852D-5DB61110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0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1EBCB1-76E5-4622-8AA3-62F48DD6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28EF82-F86A-415D-BD8F-414625CA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F3287-30AC-400C-8CA8-A20F154C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6EBB9-6A02-4154-BC7B-FA7B692A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8857E-A993-4353-BECE-BF6439F0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EC0995-916E-4F70-A7C2-18D12314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C3E3D-0518-4F8C-9E15-30E98791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B824C-DB39-4759-AE4C-C291B4BB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2D30D3-FB17-475C-86CB-AFAFC44E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A3393-6CE4-470E-8809-949F7C83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25CFA5-57D8-40B1-AF35-776CB33CC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72F080-D25F-4C5B-8506-C897C5BA1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ABC84-CA30-4102-AEAF-DD005D45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8922E-05C1-4686-A035-4713B3F7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D4D6B-B78A-46FD-9C51-B0BC8B2B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827B6-A3D2-4BA6-823D-D7EBF420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E63F6-9041-4BEE-B560-51728E2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5550D-2590-4CE8-9D2B-0AD0B8AE8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062B-2E4D-418B-8673-6ACFF468ABA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CF298-9E46-4380-B95C-9B95BECEE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89445-F20D-4E63-9785-EDC2C330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B221-A889-4B0F-A59A-36546E258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EA7D2-752D-4C34-A155-3AA0C4658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596" y="1214438"/>
            <a:ext cx="9900863" cy="2387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«ВОЛШЕБНИЦА ВОДА»</a:t>
            </a:r>
            <a:br>
              <a:rPr lang="ru-RU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Познавательно – исследовательский проект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BE5B12-B746-4306-B139-4BE495516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7487" y="6314415"/>
            <a:ext cx="2513744" cy="46652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Кемерово 2024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F2D87D-D329-4F2B-BE2F-B7C971CC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50" l="10000" r="90000">
                        <a14:foregroundMark x1="22417" y1="67833" x2="22417" y2="67833"/>
                        <a14:foregroundMark x1="35250" y1="69333" x2="35250" y2="69333"/>
                        <a14:foregroundMark x1="42000" y1="85417" x2="42000" y2="85417"/>
                        <a14:foregroundMark x1="24667" y1="44333" x2="24667" y2="44333"/>
                        <a14:foregroundMark x1="33000" y1="17667" x2="33000" y2="17667"/>
                        <a14:foregroundMark x1="17583" y1="67000" x2="17583" y2="67000"/>
                        <a14:foregroundMark x1="44667" y1="92750" x2="44667" y2="92750"/>
                        <a14:foregroundMark x1="53083" y1="69667" x2="53083" y2="6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37" y="3319411"/>
            <a:ext cx="3538589" cy="35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D76DE-7388-47CF-A941-9054A9B9B225}"/>
              </a:ext>
            </a:extLst>
          </p:cNvPr>
          <p:cNvSpPr txBox="1"/>
          <p:nvPr/>
        </p:nvSpPr>
        <p:spPr>
          <a:xfrm>
            <a:off x="1246596" y="421240"/>
            <a:ext cx="990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Муниципальное автономное дошкольное образовательное учреждение  № 14 </a:t>
            </a:r>
          </a:p>
          <a:p>
            <a:pPr algn="ctr"/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"Центр развития ребенка - детский сад"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C0A1C-78A4-4F97-9E07-95C82420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3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Домашнее задание для родителей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575" y="1303483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По теме проекта «Волшебница вода»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3AA1BF-2BE2-4CF0-8937-B208EE45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" y="1866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D4188B-F52E-444F-B6A3-C95C297D0B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7" y="1816454"/>
            <a:ext cx="1561465" cy="15614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323362A-5FE0-4B92-A26F-2D8FAFA2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" y="1995275"/>
            <a:ext cx="39209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Вместе с детьми посмотрите короткий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познавательный видео – ролик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«Круговорот воды в природе.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990CE2C-3C8D-4536-A939-8CFEF063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7600" y="1595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7D853E-CB42-4E4D-BE2D-4F5FBF0039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" y="3608900"/>
            <a:ext cx="1653540" cy="16535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FF329000-E974-4F7C-9BFE-A45E59AE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220" y="3621391"/>
            <a:ext cx="35924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Прочитать или послушать аудио – книгу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«Сказка о Весне» Г</a:t>
            </a:r>
            <a:r>
              <a:rPr kumimoji="0" lang="ru-RU" altLang="ru-RU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Скребицкий</a:t>
            </a:r>
            <a:r>
              <a:rPr kumimoji="0" lang="ru-RU" altLang="ru-RU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4F00B-420A-47EE-9271-B5CD421985BC}"/>
              </a:ext>
            </a:extLst>
          </p:cNvPr>
          <p:cNvSpPr txBox="1"/>
          <p:nvPr/>
        </p:nvSpPr>
        <p:spPr>
          <a:xfrm>
            <a:off x="6990771" y="1961792"/>
            <a:ext cx="479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Провести простейшие опыты с водой в домашних условиях, создание индивидуальной странички в фотоальбоме «Юные исследователи»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1DDDB6A1-057C-456A-97EE-625C9B69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49" b="98714" l="2075" r="96154">
                        <a14:foregroundMark x1="59109" y1="33277" x2="59109" y2="33277"/>
                        <a14:foregroundMark x1="77379" y1="9004" x2="77379" y2="9004"/>
                        <a14:foregroundMark x1="79302" y1="10794" x2="79302" y2="10794"/>
                        <a14:foregroundMark x1="33047" y1="28076" x2="35476" y2="27796"/>
                        <a14:foregroundMark x1="41953" y1="34228" x2="43877" y2="34396"/>
                        <a14:foregroundMark x1="24443" y1="46868" x2="28998" y2="48714"/>
                        <a14:foregroundMark x1="39423" y1="88702" x2="39423" y2="86018"/>
                        <a14:foregroundMark x1="32794" y1="88814" x2="32439" y2="87975"/>
                        <a14:foregroundMark x1="13006" y1="67785" x2="13259" y2="69183"/>
                        <a14:foregroundMark x1="85020" y1="58501" x2="85121" y2="60347"/>
                        <a14:foregroundMark x1="89828" y1="77349" x2="89828" y2="77349"/>
                        <a14:foregroundMark x1="77277" y1="92226" x2="77885" y2="90268"/>
                        <a14:foregroundMark x1="18472" y1="94295" x2="17966" y2="91219"/>
                        <a14:foregroundMark x1="5516" y1="78300" x2="5516" y2="78300"/>
                        <a14:foregroundMark x1="2075" y1="78747" x2="4757" y2="78747"/>
                        <a14:foregroundMark x1="7136" y1="86577" x2="9464" y2="90940"/>
                        <a14:foregroundMark x1="87399" y1="89541" x2="88816" y2="96253"/>
                        <a14:foregroundMark x1="94686" y1="85850" x2="95344" y2="88255"/>
                        <a14:foregroundMark x1="93219" y1="97987" x2="96204" y2="97539"/>
                        <a14:foregroundMark x1="7591" y1="98714" x2="7591" y2="9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17" y="2642200"/>
            <a:ext cx="4297362" cy="38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ACC2E7-996A-4F5D-9A07-B2BCEFA66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6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3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Заключительный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575" y="1303483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Индивидуальная работа «Страничка в фотоальбоме»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3AA1BF-2BE2-4CF0-8937-B208EE45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" y="1866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990CE2C-3C8D-4536-A939-8CFEF063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7600" y="1595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C70BD1-034A-49BD-9C52-FB7D964535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3" y="1866900"/>
            <a:ext cx="5030153" cy="4623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58C12-ADFB-4D2E-A915-DCEC033A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9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3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Заключительный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575" y="1303483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Групповая работа «Фотоальбом – Юные исследователи»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3AA1BF-2BE2-4CF0-8937-B208EE45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" y="1866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990CE2C-3C8D-4536-A939-8CFEF063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7600" y="1595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C70BD1-034A-49BD-9C52-FB7D964535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3" y="1866900"/>
            <a:ext cx="5030153" cy="462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D68D-6F08-448F-9934-56CA0B6729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3" y="1866900"/>
            <a:ext cx="5030153" cy="4623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296C70-2599-4628-A95A-5F421986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EA7D2-752D-4C34-A155-3AA0C4658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596" y="1214438"/>
            <a:ext cx="9900863" cy="2387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«ВОЛШЕБНИЦА ВОДА»</a:t>
            </a:r>
            <a:br>
              <a:rPr lang="ru-RU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Познавательно – исследовательский проект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BE5B12-B746-4306-B139-4BE495516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7487" y="6314415"/>
            <a:ext cx="2513744" cy="46652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Кемерово 2024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F2D87D-D329-4F2B-BE2F-B7C971CC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50" l="10000" r="90000">
                        <a14:foregroundMark x1="22417" y1="67833" x2="22417" y2="67833"/>
                        <a14:foregroundMark x1="35250" y1="69333" x2="35250" y2="69333"/>
                        <a14:foregroundMark x1="42000" y1="85417" x2="42000" y2="85417"/>
                        <a14:foregroundMark x1="24667" y1="44333" x2="24667" y2="44333"/>
                        <a14:foregroundMark x1="33000" y1="17667" x2="33000" y2="17667"/>
                        <a14:foregroundMark x1="17583" y1="67000" x2="17583" y2="67000"/>
                        <a14:foregroundMark x1="44667" y1="92750" x2="44667" y2="92750"/>
                        <a14:foregroundMark x1="53083" y1="69667" x2="53083" y2="6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2354"/>
            <a:ext cx="3538589" cy="35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D76DE-7388-47CF-A941-9054A9B9B225}"/>
              </a:ext>
            </a:extLst>
          </p:cNvPr>
          <p:cNvSpPr txBox="1"/>
          <p:nvPr/>
        </p:nvSpPr>
        <p:spPr>
          <a:xfrm>
            <a:off x="1246596" y="421240"/>
            <a:ext cx="990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Муниципальное автономное дошкольное образовательное учреждение  № 14 </a:t>
            </a:r>
          </a:p>
          <a:p>
            <a:pPr algn="ctr"/>
            <a:r>
              <a:rPr lang="ru-RU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"Центр развития ребенка - детский сад"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D780B-44E1-48E7-B422-45B446CFAB42}"/>
              </a:ext>
            </a:extLst>
          </p:cNvPr>
          <p:cNvSpPr txBox="1"/>
          <p:nvPr/>
        </p:nvSpPr>
        <p:spPr>
          <a:xfrm>
            <a:off x="7346022" y="4037744"/>
            <a:ext cx="4407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Выполнил студент 4 – го курса </a:t>
            </a:r>
          </a:p>
          <a:p>
            <a:pPr algn="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Группы 2004</a:t>
            </a:r>
          </a:p>
          <a:p>
            <a:pPr algn="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Руднева Наталья Андреевна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55888-EBA7-4E02-96B4-4F4DC5660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8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4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5379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ЗАДАЧИ ДЛЯ ДЕТЕЙ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416AD-8B49-4FDF-83A1-E4C79A4B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144" y="2505074"/>
            <a:ext cx="11383766" cy="417312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Посмотреть вместе с родителями различные видео о состоянии воды.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Чтение с воспитателем стихотворения «Берегите воду», сказки о свойствах и состоянии воды.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Участвовать в предложенных воспитателем экспериментах.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Участие в беседе с воспитателем «Свойства воды», «Для чего нужна вода человеку?», «Почему важно беречь воду?».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Участие в дидактических играх «Круговорот воды в природе», «Плавает или тонет», и подвижной игре «Подводные обитатели», сюжетно – ролевой игры «Лаборатория»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Активно учувствовать в заполнении альбома «Юные исследователи»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Участвовать в занятиях по развитию речи «Составлению рассказа про подводных обитателей», «Составление рассказа из личного опыта о состоянии воды».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Совместно с родителями изучить пользу воды для людей и рассказать на беседе с воспитателем «Для чего нужна вода человеку?»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Совместно с родителями прочитать художественную литературу «Сказка о Весне» Г. </a:t>
            </a:r>
            <a:r>
              <a:rPr lang="ru-RU" sz="5500" dirty="0" err="1">
                <a:latin typeface="Cambria" panose="02040503050406030204" pitchFamily="18" charset="0"/>
                <a:ea typeface="Cambria" panose="02040503050406030204" pitchFamily="18" charset="0"/>
              </a:rPr>
              <a:t>Скребицкий</a:t>
            </a: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5500" dirty="0">
                <a:latin typeface="Cambria" panose="02040503050406030204" pitchFamily="18" charset="0"/>
                <a:ea typeface="Cambria" panose="02040503050406030204" pitchFamily="18" charset="0"/>
              </a:rPr>
              <a:t>— Прослушивание Ф. Шопен «Водопад».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8F3D9D-8A18-4EAA-B5E7-7AC7BD33B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0144" y="1430836"/>
            <a:ext cx="10736494" cy="429695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800" b="0" dirty="0">
                <a:latin typeface="Cambria" panose="02040503050406030204" pitchFamily="18" charset="0"/>
                <a:ea typeface="Cambria" panose="02040503050406030204" pitchFamily="18" charset="0"/>
              </a:rPr>
              <a:t>создание группового фотоальбома с описанием экспериментов «Юные исследователи»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63FA4D-E8CE-48BB-A1F1-4F193965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2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3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5379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ЗАДАЧИ ДЛЯ РОДИТЕЛЕЙ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416AD-8B49-4FDF-83A1-E4C79A4B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144" y="2505074"/>
            <a:ext cx="11383766" cy="41731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Ознакомиться с материалом проекта на сайте группы.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Совместно с детьми провести простейшие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эксперементы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с водой в домашних условиях.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Посмотреть вместе с родителями различные видео о состоянии воды.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Совместно с детьми прочитать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художественную литературу «Сказка о Весне» Г.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Скребицкий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8F3D9D-8A18-4EAA-B5E7-7AC7BD33B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0144" y="1430836"/>
            <a:ext cx="10736494" cy="429695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800" b="0" dirty="0">
                <a:latin typeface="Cambria" panose="02040503050406030204" pitchFamily="18" charset="0"/>
                <a:ea typeface="Cambria" panose="02040503050406030204" pitchFamily="18" charset="0"/>
              </a:rPr>
              <a:t>создание группового фотоальбома с описанием экспериментов «Юные исследователи»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8FA6A77-8D0B-48EB-8738-E44775F1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01" y="3149617"/>
            <a:ext cx="4319155" cy="35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906C1-44B0-4745-AC46-F2003B918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4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5379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ЗАДАЧИ ДЛЯ ВОСПИТАТЕЛЯ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416AD-8B49-4FDF-83A1-E4C79A4B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144" y="2505074"/>
            <a:ext cx="11383766" cy="42553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Изменить содержание центров РППС в соответствии с тематикой познавательно-исследовательского проекта.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Создать условия для самостоятельной деятельности детей в книжном центре (дополнить содержание энциклопедиями, где дети рассмотрят и познакомятся с данной темой ближе).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Провести чтение с детьми стихотворения «Берегите воду», сказки о экспериментах. Чтение художественной литературы (стихи про эксперименты, загадывания загадок по теме «Вода»).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Прослушивание Ф. Шопен «Водопад» в группе.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Проведение утренних гимнастику «Весенняя капель».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Провести с детьми беседу «Свойства воды», «Для чего нужна вода человеку?», «Почему важно беречь воду?».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Провести с детьми дидактические игры «Круговорот воды в природе», «Плавает или тонет», и подвижной игре «Подводные обитатели».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Провести наблюдение «Как тает снег»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Провести занятия по развитию речи «Рассказ о подводных жителях», «Свойства воды».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— Провести эксперименты «Разноцветная вода», «Тонет или плавает», «Превращение воды», «Очищение воды», «Микробы».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8F3D9D-8A18-4EAA-B5E7-7AC7BD33B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0144" y="1430836"/>
            <a:ext cx="10736494" cy="429695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Цель: </a:t>
            </a:r>
            <a:r>
              <a:rPr lang="ru-RU" sz="1800" b="0" dirty="0">
                <a:latin typeface="Cambria" panose="02040503050406030204" pitchFamily="18" charset="0"/>
                <a:ea typeface="Cambria" panose="02040503050406030204" pitchFamily="18" charset="0"/>
              </a:rPr>
              <a:t>создание группового фотоальбома с описанием экспериментов «Юные исследователи»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866E7-FE42-4217-8260-30F5D1FBB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4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19897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Вводная беседа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416AD-8B49-4FDF-83A1-E4C79A4B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154" y="1649592"/>
            <a:ext cx="11383766" cy="42553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 беседы: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Формирование интереса у</a:t>
            </a:r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детей к экспериментам и исследованиям, формирование проблемного вопроса по теме проекта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Воспитатель: Здравствуйте, ребята! Сегодня у нас с вами очень интересный проект - мы будем проводить эксперименты с водой. Вы знаете, что такое эксперимент?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(Ответы детей)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Воспитатель: Эксперимент - это когда мы что-то делаем, чтобы узнать что-то новое или проверить какую-то идею. И сегодня мы узнаем много нового о воде - такой знакомой и в то же время такой загадочной жидкости.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Вода - это одно из самых удивительных веществ на земле. Она встречается в разных состояниях - жидком, твердом и газообразном. Вода может быть прозрачной и бесцветной, а может быть окрашенной в разные цвета. Вода может замерзать и превращаться в лед, а может испаряться и становиться водяным паром.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Сегодня мы с вами узнаем, как вода может изменять свой цвет, форму и даже становиться невидимой! Но для начала давайте вспомним, что мы уже знаем о воде.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E9F2A6-28D4-4A98-8929-6951E485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0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4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19897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Вводная беседа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416AD-8B49-4FDF-83A1-E4C79A4B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154" y="1649592"/>
            <a:ext cx="11383766" cy="47893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Алина С.: Вода может быть жидкая, а может быть твердая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Катя К.: Снег – это вода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Саша Л.: Вода может быть грязной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Артем Б.: Чистую воду можно пить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Ксюша Х.: Без воды человек не может жить.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Воспитатель: Отлично! А что вы хотели бы узнать на нашем проекте?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Ира З.: Чем вода полезна?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Коля К.: Для чего нужно беречь воду?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Миша Р.: Какие эксперименты можно провести с водой?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Юля А.: Для чего нужна вода человеку?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Костя Ж.: Как узнать, что снег чистый?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Воспитатель: Ребята, как вы думаете, откуда мы сможем узнать получше эту тему и ответить на все вопросы?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(Ответы детей)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016375" algn="l"/>
              </a:tabLs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Воспитатель: Отлично! Я думаю что на проекте мы сможем узнать побольше об этой интересной теме!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25BEE-6AA6-47C4-9DA0-D455F667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6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3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15092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МОДЕЛЬ 3 – Х ВОПРОСОВ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67799BF-2A5E-4303-A330-7CA4CDEBE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35866"/>
              </p:ext>
            </p:extLst>
          </p:nvPr>
        </p:nvGraphicFramePr>
        <p:xfrm>
          <a:off x="569913" y="2031010"/>
          <a:ext cx="10785475" cy="453605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94915">
                  <a:extLst>
                    <a:ext uri="{9D8B030D-6E8A-4147-A177-3AD203B41FA5}">
                      <a16:colId xmlns:a16="http://schemas.microsoft.com/office/drawing/2014/main" val="3346699896"/>
                    </a:ext>
                  </a:extLst>
                </a:gridCol>
                <a:gridCol w="3594915">
                  <a:extLst>
                    <a:ext uri="{9D8B030D-6E8A-4147-A177-3AD203B41FA5}">
                      <a16:colId xmlns:a16="http://schemas.microsoft.com/office/drawing/2014/main" val="906001169"/>
                    </a:ext>
                  </a:extLst>
                </a:gridCol>
                <a:gridCol w="3595645">
                  <a:extLst>
                    <a:ext uri="{9D8B030D-6E8A-4147-A177-3AD203B41FA5}">
                      <a16:colId xmlns:a16="http://schemas.microsoft.com/office/drawing/2014/main" val="2265134625"/>
                    </a:ext>
                  </a:extLst>
                </a:gridCol>
              </a:tblGrid>
              <a:tr h="3212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Что мы знаем?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Что мы хотим узнать?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Откуда узнаем?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270707"/>
                  </a:ext>
                </a:extLst>
              </a:tr>
              <a:tr h="69402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Алина С.: Вода может быть жидкая, а может быть твердая</a:t>
                      </a:r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Ира З.: Чем вода полезна?</a:t>
                      </a:r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 родителей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664066"/>
                  </a:ext>
                </a:extLst>
              </a:tr>
              <a:tr h="545504"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Катя К.: Снег – это вода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Коля К.: Для чего нужно беречь воду?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 воспитателей</a:t>
                      </a:r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575522"/>
                  </a:ext>
                </a:extLst>
              </a:tr>
              <a:tr h="694023"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Саша Л.: Вода может быть грязной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Миша Р.: Какие эксперименты можно провести с водой?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 интернета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05291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Артем Б.: Чистую воду можно пить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Юля А.: Для чего нужна вода человеку? 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 книг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655642"/>
                  </a:ext>
                </a:extLst>
              </a:tr>
              <a:tr h="545504"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Ксюша Х.: Без воды человек не может жить.</a:t>
                      </a:r>
                      <a:endParaRPr lang="ru-RU" sz="18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Костя Ж.: Как узнать, что снег чистый?</a:t>
                      </a:r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 телевизора</a:t>
                      </a:r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24946"/>
                  </a:ext>
                </a:extLst>
              </a:tr>
              <a:tr h="54550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Катя И.: Я ей умываюсь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Лена Д.: Почему вода прозрачная?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594438"/>
                  </a:ext>
                </a:extLst>
              </a:tr>
              <a:tr h="54550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Гриша З.: В жаркую погоду ее нужно много пить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Петя Г.: Откуда берется вода?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0566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8FB1A6-65EE-461A-A0F7-D0A1B52F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3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575" y="1303483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ОРГАНИЗАЦИЯ РППС ПО ПРОЕКТУ</a:t>
            </a: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68EBA101-905E-4214-8CED-B319E62DA629}"/>
              </a:ext>
            </a:extLst>
          </p:cNvPr>
          <p:cNvSpPr/>
          <p:nvPr/>
        </p:nvSpPr>
        <p:spPr>
          <a:xfrm>
            <a:off x="8011704" y="3466269"/>
            <a:ext cx="4110821" cy="1839043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творчества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Раскраски «Юные исследователи»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Фотографии 3 – х состояний воды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Игры – раскраски про воду «Помоги тучке найти Каплю»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206E1491-DD98-4356-987A-B3688DE56CB0}"/>
              </a:ext>
            </a:extLst>
          </p:cNvPr>
          <p:cNvSpPr/>
          <p:nvPr/>
        </p:nvSpPr>
        <p:spPr>
          <a:xfrm>
            <a:off x="7850740" y="1496604"/>
            <a:ext cx="4110821" cy="1776544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Логопедический центр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Фотографии детей «Снежные забавы»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Картотека Артикуляционных гимнастик на тему «Юные исследователи»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Картотека дидактические игры «Капля»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6F8BAE38-1BBB-48F0-A93F-C13BA7F56BFF}"/>
              </a:ext>
            </a:extLst>
          </p:cNvPr>
          <p:cNvSpPr/>
          <p:nvPr/>
        </p:nvSpPr>
        <p:spPr>
          <a:xfrm>
            <a:off x="0" y="1552713"/>
            <a:ext cx="5311482" cy="1720435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книги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ru-RU" sz="14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Энциклопедия «Мир вокруг нас»                                                                                                            </a:t>
            </a:r>
            <a:r>
              <a:rPr lang="ru-RU" sz="14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Сборник стихов «Вода»                                                                                                         </a:t>
            </a: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Картинки с пошаговой инструкцией пройденного опыта                                                                                                         - Книга «Почемучки»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A14E3A88-75F4-4874-98CB-271513AE5387}"/>
              </a:ext>
            </a:extLst>
          </p:cNvPr>
          <p:cNvSpPr/>
          <p:nvPr/>
        </p:nvSpPr>
        <p:spPr>
          <a:xfrm>
            <a:off x="527768" y="4817702"/>
            <a:ext cx="4255945" cy="1839043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Познавательный центр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Материал для проведения экспериментов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Пошаговая инструкция опытов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Энциклопедии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Фотографии проведенных экспериментов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id="{B7744ECC-C0F3-4B29-A2E6-E3C0CA51F367}"/>
              </a:ext>
            </a:extLst>
          </p:cNvPr>
          <p:cNvSpPr/>
          <p:nvPr/>
        </p:nvSpPr>
        <p:spPr>
          <a:xfrm>
            <a:off x="7737541" y="5124823"/>
            <a:ext cx="4454459" cy="1720435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Уголок музыки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Колонка с композицией Ф. Шопена «Водопад»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Звуки моря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Звуки дождя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виток: горизонтальный 10">
            <a:extLst>
              <a:ext uri="{FF2B5EF4-FFF2-40B4-BE49-F238E27FC236}">
                <a16:creationId xmlns:a16="http://schemas.microsoft.com/office/drawing/2014/main" id="{A7917319-D86E-4A1E-9E06-D15DF50F82FB}"/>
              </a:ext>
            </a:extLst>
          </p:cNvPr>
          <p:cNvSpPr/>
          <p:nvPr/>
        </p:nvSpPr>
        <p:spPr>
          <a:xfrm>
            <a:off x="527768" y="3097267"/>
            <a:ext cx="4255945" cy="1720435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сенсорного развития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Мешочки с разными наполнителями в виде облака, капли, снежинки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Пальчиковый лабиринт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Волшебный мешочек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6B96F9-D557-4C41-9A27-69B098C9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47" y="2926302"/>
            <a:ext cx="4321404" cy="23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1EBD90-731D-4FD0-9C2D-F965D2255DF6}"/>
              </a:ext>
            </a:extLst>
          </p:cNvPr>
          <p:cNvSpPr txBox="1"/>
          <p:nvPr/>
        </p:nvSpPr>
        <p:spPr>
          <a:xfrm>
            <a:off x="4970554" y="4075717"/>
            <a:ext cx="304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Тема проекта: «Волшебница вода»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011DF0-36DC-4169-A1CD-5AF88AFF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EAA19-2450-42C9-8BD4-7E4ABD09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3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9470C6-6739-4C38-9577-8F7436D4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575" y="1303483"/>
            <a:ext cx="10276850" cy="42969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ОРГАНИЗАЦИЯ ВИДОВ ДЕЯТЕЛЬНОСТИ</a:t>
            </a: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68EBA101-905E-4214-8CED-B319E62DA629}"/>
              </a:ext>
            </a:extLst>
          </p:cNvPr>
          <p:cNvSpPr/>
          <p:nvPr/>
        </p:nvSpPr>
        <p:spPr>
          <a:xfrm>
            <a:off x="8011704" y="3466269"/>
            <a:ext cx="4110821" cy="1839043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творчества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Раскрасить раскраски «Юные исследователи»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Рассмотреть фотографии 3 – х состояний воды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Провести беседу на тему «Почему важно беречь воду?»</a:t>
            </a: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206E1491-DD98-4356-987A-B3688DE56CB0}"/>
              </a:ext>
            </a:extLst>
          </p:cNvPr>
          <p:cNvSpPr/>
          <p:nvPr/>
        </p:nvSpPr>
        <p:spPr>
          <a:xfrm>
            <a:off x="7850740" y="1496604"/>
            <a:ext cx="4110821" cy="1776544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Логопедический центр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Провести беседу на тему «Свойства воды»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Поиграть в дидактические игры «Капля»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Принять участие в артикуляционной гимнастике</a:t>
            </a: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6F8BAE38-1BBB-48F0-A93F-C13BA7F56BFF}"/>
              </a:ext>
            </a:extLst>
          </p:cNvPr>
          <p:cNvSpPr/>
          <p:nvPr/>
        </p:nvSpPr>
        <p:spPr>
          <a:xfrm>
            <a:off x="0" y="1552713"/>
            <a:ext cx="5311482" cy="1720435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книги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Прочитать стихотворение «Берегите природу»</a:t>
            </a:r>
          </a:p>
          <a:p>
            <a:pPr algn="ctr"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Рассмотреть энциклопедии</a:t>
            </a:r>
          </a:p>
          <a:p>
            <a:pPr algn="ctr"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Провести беседу «Для чего нудна вода человеку?»</a:t>
            </a:r>
          </a:p>
          <a:p>
            <a:pPr algn="ctr"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Провести наблюдение «Как тает снег»</a:t>
            </a:r>
          </a:p>
          <a:p>
            <a:pPr algn="ctr"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A14E3A88-75F4-4874-98CB-271513AE5387}"/>
              </a:ext>
            </a:extLst>
          </p:cNvPr>
          <p:cNvSpPr/>
          <p:nvPr/>
        </p:nvSpPr>
        <p:spPr>
          <a:xfrm>
            <a:off x="527768" y="4817702"/>
            <a:ext cx="4255945" cy="1839043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Познавательный центр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Провести эксперимент «Превращение воды», «Разноцветная вода», «Тонет или плавает», «Очищение воды», «Микробы»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Рассмотреть энциклопедию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Рассмотреть фотографии экспериментов</a:t>
            </a: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id="{B7744ECC-C0F3-4B29-A2E6-E3C0CA51F367}"/>
              </a:ext>
            </a:extLst>
          </p:cNvPr>
          <p:cNvSpPr/>
          <p:nvPr/>
        </p:nvSpPr>
        <p:spPr>
          <a:xfrm>
            <a:off x="7737541" y="5124823"/>
            <a:ext cx="4454459" cy="1720435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Уголок музыки 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Послушать композицию Ф. Шопена «Водопад»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Составить рассказ «О подводном мире»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Отгадывание загадок по теме «Вода»</a:t>
            </a:r>
          </a:p>
        </p:txBody>
      </p:sp>
      <p:sp>
        <p:nvSpPr>
          <p:cNvPr id="11" name="Свиток: горизонтальный 10">
            <a:extLst>
              <a:ext uri="{FF2B5EF4-FFF2-40B4-BE49-F238E27FC236}">
                <a16:creationId xmlns:a16="http://schemas.microsoft.com/office/drawing/2014/main" id="{A7917319-D86E-4A1E-9E06-D15DF50F82FB}"/>
              </a:ext>
            </a:extLst>
          </p:cNvPr>
          <p:cNvSpPr/>
          <p:nvPr/>
        </p:nvSpPr>
        <p:spPr>
          <a:xfrm>
            <a:off x="527768" y="3097267"/>
            <a:ext cx="4255945" cy="1720435"/>
          </a:xfrm>
          <a:prstGeom prst="horizontalScroll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сенсорного развития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Поиграть в пальчиковый лабиринт с «Каплей»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Отгадать загаданные фигуры из волшебного мешочка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6B96F9-D557-4C41-9A27-69B098C9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47" y="2926302"/>
            <a:ext cx="4321404" cy="23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1EBD90-731D-4FD0-9C2D-F965D2255DF6}"/>
              </a:ext>
            </a:extLst>
          </p:cNvPr>
          <p:cNvSpPr txBox="1"/>
          <p:nvPr/>
        </p:nvSpPr>
        <p:spPr>
          <a:xfrm>
            <a:off x="4970554" y="4075717"/>
            <a:ext cx="304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Тема проекта: «Волшебница вода»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0E8D05-3968-4B4C-9E4B-3252BB18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274639"/>
            <a:ext cx="995906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5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6912</TotalTime>
  <Words>1374</Words>
  <Application>Microsoft Office PowerPoint</Application>
  <PresentationFormat>Широкоэкранный</PresentationFormat>
  <Paragraphs>158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Тема Office</vt:lpstr>
      <vt:lpstr>«ВОЛШЕБНИЦА ВОДА» Познавательно – исследовательский проект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Домашнее задание для родителей </vt:lpstr>
      <vt:lpstr>Заключительный этап</vt:lpstr>
      <vt:lpstr>Заключительный этап</vt:lpstr>
      <vt:lpstr>«ВОЛШЕБНИЦА ВОДА» Познавательно – исследовательский проект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«Волшебные эксперименты: удивительные свойства воды.» Познавательно – исследовательский проект</dc:title>
  <dc:creator>Наталья</dc:creator>
  <cp:lastModifiedBy>Наталья</cp:lastModifiedBy>
  <cp:revision>15</cp:revision>
  <dcterms:created xsi:type="dcterms:W3CDTF">2024-04-03T01:40:29Z</dcterms:created>
  <dcterms:modified xsi:type="dcterms:W3CDTF">2024-04-08T11:44:50Z</dcterms:modified>
</cp:coreProperties>
</file>