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30EB-B006-4258-9E3E-B5BFDF5DBE1A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40-39D5-4502-A1BC-FE3F1AF3F3DD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30F6-45E6-4901-A495-CA0BBEB763B6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9A23-EEA4-4AFC-880D-F12B2D487C8C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FF0A-EC9D-4025-A495-A0D07F334AD3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383-F4AD-4276-92F9-95C0A426BE1B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A1CF-A71A-4743-BDB2-0D00B7A85C94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B6B8-4A17-4489-B9E4-4F595940B340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3D53-92A1-4FB4-A296-5B0EFAA61343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F0BA-C346-441A-8138-1C6B4CCD3031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60D8-6244-4167-A44E-5193C68AC6EB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FBDE-7D5F-4932-8C3B-5DF37CA5C32D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0D04-B9EB-40BF-885A-2F9FF6467EAC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4D4-7CD2-4D5C-9ECC-ACE5E772ACBE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8908-93C9-4E0A-A11C-52E70A50F1C3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154-2869-402E-8FC7-1014FD073BC2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F36-CDA6-49D9-AD03-22FDFBA75BA1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090C-7E78-4A8B-A869-EE4335005F1A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7FD4-B265-407B-BCB5-C0F36D5076A2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97CC-5F01-4677-AAB4-545CFD395739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78CA-3B81-4EF6-A1E6-44D41480710F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527F-6E5F-410B-9B14-70F8DF57E218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531F0-764F-41C9-920B-AFA73117F3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9A76-1B86-4521-9ACD-923603FC6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ECA1A-BC69-44AD-819D-67F096A7AEDF}" type="datetimeFigureOut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AECEA-508A-43F2-9A57-DADE038FF736}" type="slidenum">
              <a:rPr lang="ru-RU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328"/>
            <a:ext cx="1245854" cy="2154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FokinaLida.75@mail.ru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2653308" y="-2509970"/>
            <a:ext cx="6597352" cy="11617291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40385" y="4375150"/>
            <a:ext cx="21717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433" y="4581525"/>
            <a:ext cx="1483784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0018" y="1"/>
            <a:ext cx="232198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096" y="2420889"/>
            <a:ext cx="901400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i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</a:t>
            </a:r>
            <a:r>
              <a:rPr lang="en-US" sz="6000" b="1" i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Verb to BE </a:t>
            </a:r>
            <a:r>
              <a:rPr lang="ru-RU" sz="6000" b="1" i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Глагол </a:t>
            </a:r>
            <a:r>
              <a:rPr lang="en-US" sz="6000" b="1" i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to</a:t>
            </a:r>
            <a:r>
              <a:rPr lang="ru-RU" sz="6000" b="1" i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6000" b="1" i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BE</a:t>
            </a:r>
            <a:endParaRPr lang="ru-RU" sz="6000" b="1" i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6033" y="4221088"/>
            <a:ext cx="2916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Презентация для 2 класса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Выполнила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Учитель английского языка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Баянова Е. В.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707976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19"/>
          <p:cNvGrpSpPr/>
          <p:nvPr/>
        </p:nvGrpSpPr>
        <p:grpSpPr bwMode="auto">
          <a:xfrm>
            <a:off x="4950728" y="858660"/>
            <a:ext cx="1446742" cy="1806914"/>
            <a:chOff x="428596" y="2357430"/>
            <a:chExt cx="1571636" cy="20924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71900" y="3487553"/>
              <a:ext cx="200678" cy="962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2" descr="C:\Documents and Settings\Admin\Мои документы\Мои рисунки\Организатор клипов (Microsoft)\j0436372.png">
              <a:hlinkClick r:id="" action="ppaction://noaction">
                <a:snd r:embed="rId2" name="click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2357430"/>
              <a:ext cx="1571636" cy="157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73" y="785005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280160" y="202675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РАССТАВЬТЕ МЕСТОИМЕНИЯ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42122" y="414793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6314" y="4678899"/>
            <a:ext cx="2325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hey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80160" y="3534115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51835" y="359682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YOU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45272" y="4917371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21987" y="1134111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Are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870447" y="496934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77010" y="3534115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It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http://zhenskoe-vremya.ru/images/15-literatura/06-skazka-kak-bogatyr-alesha-drakona-pobedil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35724" y="1764939"/>
            <a:ext cx="1422613" cy="145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http://cs7053.vk.me/c621619/v621619232/86c3/UTbVw3cPQ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5209" y="1764939"/>
            <a:ext cx="1829274" cy="15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yt3.ggpht.com/-cIwV9DnmxM4/AAAAAAAAAAI/AAAAAAAAAAA/VbuagTZmXBY/s900-c-k-no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709" y="1764939"/>
            <a:ext cx="1538942" cy="13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584459" y="1134111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804620" y="1134111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IS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280160" y="202675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0" dirty="0" smtClean="0">
                <a:solidFill>
                  <a:srgbClr val="000080"/>
                </a:solidFill>
                <a:latin typeface="Arial" panose="020B0604020202020204"/>
              </a:rPr>
              <a:t>Опишите картинки 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" name="Rectangle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4053" y="1327868"/>
            <a:ext cx="2743760" cy="3020017"/>
          </a:xfrm>
          <a:prstGeom prst="rect">
            <a:avLst/>
          </a:prstGeom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21" y="4344511"/>
            <a:ext cx="3131908" cy="239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31" y="4347885"/>
            <a:ext cx="2531757" cy="24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9113" y="1251093"/>
            <a:ext cx="1553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Big,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24747" y="1251093"/>
            <a:ext cx="1553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Fat,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30959" y="1271281"/>
            <a:ext cx="1553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Slim,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3308" y="2228104"/>
            <a:ext cx="217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Merry,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2409" y="2303952"/>
            <a:ext cx="1553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Sad,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86668" y="2273786"/>
            <a:ext cx="217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Angry,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1163" y="3378286"/>
            <a:ext cx="2293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Kind,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2377" y="3378285"/>
            <a:ext cx="217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Bad,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6228" y="3361096"/>
            <a:ext cx="217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Good,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7157" y="4344511"/>
            <a:ext cx="217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Nice,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49403" y="4408007"/>
            <a:ext cx="182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Ugly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2377" y="1246808"/>
            <a:ext cx="176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4341" y="4418240"/>
            <a:ext cx="182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Ugly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280160" y="202675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0" dirty="0" smtClean="0">
                <a:solidFill>
                  <a:srgbClr val="000080"/>
                </a:solidFill>
                <a:latin typeface="Arial" panose="020B0604020202020204"/>
              </a:rPr>
              <a:t> Составьте предложения из слов.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4414" y="1257245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I.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5218" y="116052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m,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33" y="2155133"/>
            <a:ext cx="2712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small,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5149" y="2155133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You,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4313" y="218591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re.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81" y="1006925"/>
            <a:ext cx="1779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b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ig,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33" y="3232444"/>
            <a:ext cx="2027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fat,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1211" y="332477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e.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4551" y="324154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s,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762" y="4189635"/>
            <a:ext cx="2293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kind,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8412" y="4272873"/>
            <a:ext cx="202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They,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5012" y="4343231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re.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7203" y="5146826"/>
            <a:ext cx="2293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ugly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73871" y="5220968"/>
            <a:ext cx="105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It,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04414" y="5270081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is.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280160" y="202675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0" dirty="0" smtClean="0">
                <a:solidFill>
                  <a:srgbClr val="000080"/>
                </a:solidFill>
                <a:latin typeface="Arial" panose="020B0604020202020204"/>
              </a:rPr>
              <a:t>Задайте вопросы 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" name="Rectangle 3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4053" y="1327868"/>
            <a:ext cx="2743760" cy="3020017"/>
          </a:xfrm>
          <a:prstGeom prst="rect">
            <a:avLst/>
          </a:prstGeom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77" y="4345450"/>
            <a:ext cx="2673479" cy="239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031" y="4347885"/>
            <a:ext cx="2531757" cy="244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3750" y="1800225"/>
            <a:ext cx="44259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28080" rIns="0" bIns="0" numCol="1" anchor="t" anchorCtr="0" compatLnSpc="1"/>
          <a:lstStyle>
            <a:lvl1pPr marL="342900" indent="-3429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58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580" rtl="0" fontAlgn="base" hangingPunct="0">
              <a:lnSpc>
                <a:spcPct val="93000"/>
              </a:lnSpc>
              <a:spcBef>
                <a:spcPct val="0"/>
              </a:spcBef>
              <a:spcAft>
                <a:spcPts val="29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ea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kern="0" smtClean="0">
                <a:latin typeface="Times New Roman" panose="02020603050405020304" pitchFamily="18" charset="0"/>
              </a:rPr>
              <a:t>   Is    he (she, it)  good?</a:t>
            </a:r>
            <a:endParaRPr lang="ru-RU" kern="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4317793" y="511216"/>
            <a:ext cx="3590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ГЛАГОЛ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TO BE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2025" y="1771672"/>
            <a:ext cx="5593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Жил да был один король и звали его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ГЛАГОЛ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TO BE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Было у него три сына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Звали их: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Am,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IS, Are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414" y="78591"/>
            <a:ext cx="1722586" cy="16930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612"/>
            <a:ext cx="4317793" cy="41075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9888" y="1380612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 be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38451.ru/im/afisha/kino/3bogatiry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01466"/>
            <a:ext cx="2857500" cy="285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49872" y="4202753"/>
            <a:ext cx="1394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Am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67175" y="3553949"/>
            <a:ext cx="1018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IS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29434" y="3434412"/>
            <a:ext cx="1472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Are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4468" y="0"/>
            <a:ext cx="801443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"/>
              </a:buBlip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ГЛАГОЛ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TO BE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был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очень весёлым. И однажды он решил устроить бал маскарад в честь своих сыновей и позвал друзей: Герцога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Короля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Королеву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She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а также их детей: принца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You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принца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It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и принцесс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We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They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355450" cy="31328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3398" y="0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to be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43350"/>
            <a:ext cx="2400548" cy="29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548" y="3943350"/>
            <a:ext cx="3314700" cy="2914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248" y="3943350"/>
            <a:ext cx="1790783" cy="2914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434" y="3952875"/>
            <a:ext cx="1657350" cy="2914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170" y="3943349"/>
            <a:ext cx="1552575" cy="2914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2989" y="3962400"/>
            <a:ext cx="1808449" cy="29051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49931" y="3463281"/>
            <a:ext cx="604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85482" y="3741078"/>
            <a:ext cx="1237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1164" y="355862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64821" y="3558627"/>
            <a:ext cx="1542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You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00539" y="3705286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It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77283" y="3637919"/>
            <a:ext cx="1317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50871" y="3549103"/>
            <a:ext cx="1723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They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880" y="2040979"/>
            <a:ext cx="59452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"/>
              </a:buBlip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Герцог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любит  гулять в парке с своим товарищем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Am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83350" y="2367222"/>
            <a:ext cx="1394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Am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1" y="1090699"/>
            <a:ext cx="2905009" cy="37357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4595" y="499246"/>
            <a:ext cx="12442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-Я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http://zhenskoe-vremya.ru/images/15-literatura/06-skazka-kak-bogatyr-alesha-drakona-pobed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6226" y="3025599"/>
            <a:ext cx="3131820" cy="372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4988" y="504049"/>
            <a:ext cx="6893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"/>
              </a:buBlip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У королевы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She</a:t>
            </a:r>
            <a:r>
              <a:rPr lang="ru-RU" sz="3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короля</a:t>
            </a:r>
            <a:r>
              <a:rPr lang="en-US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ru-RU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принца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It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есть друг по имени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Is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Они с ним ни когда не ссорятся и всё делают вместе. 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761" y="6156320"/>
            <a:ext cx="21792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He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-ОН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9430" y="19750"/>
            <a:ext cx="30408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-ОНА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594" y="3665116"/>
            <a:ext cx="2988786" cy="3014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94" y="693316"/>
            <a:ext cx="2558438" cy="2971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5116"/>
            <a:ext cx="1990725" cy="3014538"/>
          </a:xfrm>
          <a:prstGeom prst="rect">
            <a:avLst/>
          </a:prstGeom>
        </p:spPr>
      </p:pic>
      <p:pic>
        <p:nvPicPr>
          <p:cNvPr id="1026" name="Picture 2" descr="http://cs7053.vk.me/c621619/v621619232/86c3/UTbVw3cPQG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51" y="3338771"/>
            <a:ext cx="287862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142939" y="2690852"/>
            <a:ext cx="1018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IS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4283" y="2954050"/>
            <a:ext cx="22894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It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-ОНО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018" y="1025190"/>
            <a:ext cx="6346939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/>
            </a:pP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Принцесса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We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</a:t>
            </a:r>
            <a:r>
              <a:rPr lang="ru-RU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принц </a:t>
            </a:r>
            <a:r>
              <a:rPr lang="en-US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You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принцесса</a:t>
            </a:r>
            <a:r>
              <a:rPr lang="ru-RU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They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Любят играть в прятки вместе с королевским сыном </a:t>
            </a:r>
            <a:r>
              <a:rPr lang="en-US" sz="3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Are</a:t>
            </a:r>
            <a:r>
              <a:rPr lang="ru-RU" sz="3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"/>
              </a:buBlip>
              <a:defRPr/>
            </a:pP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722" y="846811"/>
            <a:ext cx="1857437" cy="2580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9" y="963511"/>
            <a:ext cx="1856824" cy="2693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32" y="3427012"/>
            <a:ext cx="1839747" cy="239284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6399" y="194072"/>
            <a:ext cx="2667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-МЫ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14665" y="194071"/>
            <a:ext cx="4088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You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-ТЫ(ВЫ)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0147" y="5819860"/>
            <a:ext cx="35172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They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-ОНИ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yt3.ggpht.com/-cIwV9DnmxM4/AAAAAAAAAAI/AAAAAAAAAAA/VbuagTZmXBY/s900-c-k-no/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24730" y="3936879"/>
            <a:ext cx="2902227" cy="285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604645" y="3167438"/>
            <a:ext cx="1472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Are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280160" y="202675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REMEMBER -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ЗАПОМНИ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639871" y="5787191"/>
            <a:ext cx="13137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</a:t>
            </a:r>
            <a:r>
              <a:rPr lang="en-US" sz="4400" b="1" dirty="0" smtClean="0">
                <a:latin typeface="Arial Black" panose="020B0A04020102020204" pitchFamily="34" charset="0"/>
              </a:rPr>
              <a:t>,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331" y="1796266"/>
            <a:ext cx="1790783" cy="1541616"/>
          </a:xfrm>
          <a:prstGeom prst="rect">
            <a:avLst/>
          </a:prstGeom>
        </p:spPr>
      </p:pic>
      <p:pic>
        <p:nvPicPr>
          <p:cNvPr id="27" name="Picture 2" descr="http://cs7053.vk.me/c621619/v621619232/86c3/UTbVw3cPQ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114" y="1800689"/>
            <a:ext cx="1829274" cy="15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cs7053.vk.me/c621619/v621619232/86c3/UTbVw3cPQ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8914" y="1734215"/>
            <a:ext cx="1829274" cy="15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8188" y="1734215"/>
            <a:ext cx="1790783" cy="1541616"/>
          </a:xfrm>
          <a:prstGeom prst="rect">
            <a:avLst/>
          </a:prstGeom>
        </p:spPr>
      </p:pic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4113916" y="1978713"/>
            <a:ext cx="2115378" cy="7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latin typeface="Arial Black" panose="020B0A04020102020204" pitchFamily="34" charset="0"/>
              </a:rPr>
              <a:t>small.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8296" y="115417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31521" y="1107277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IS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09108" y="1081572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9589324" y="1877441"/>
            <a:ext cx="224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Arial Black" panose="020B0A04020102020204" pitchFamily="34" charset="0"/>
              </a:rPr>
              <a:t>s</a:t>
            </a:r>
            <a:r>
              <a:rPr lang="en-US" sz="4400" b="1" dirty="0" smtClean="0">
                <a:latin typeface="Arial Black" panose="020B0A04020102020204" pitchFamily="34" charset="0"/>
              </a:rPr>
              <a:t>mall?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4880" y="4250686"/>
            <a:ext cx="1479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Yes</a:t>
            </a:r>
            <a:r>
              <a:rPr lang="en-US" sz="4400" b="1" dirty="0" smtClean="0">
                <a:latin typeface="Arial Black" panose="020B0A04020102020204" pitchFamily="34" charset="0"/>
              </a:rPr>
              <a:t>,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299" y="4250686"/>
            <a:ext cx="1755045" cy="1440046"/>
          </a:xfrm>
          <a:prstGeom prst="rect">
            <a:avLst/>
          </a:prstGeom>
        </p:spPr>
      </p:pic>
      <p:pic>
        <p:nvPicPr>
          <p:cNvPr id="41" name="Picture 2" descr="http://cs7053.vk.me/c621619/v621619232/86c3/UTbVw3cPQG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419" y="4250686"/>
            <a:ext cx="1715692" cy="14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373269" y="364215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98581" y="3642675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IS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7259" y="5690698"/>
            <a:ext cx="1712972" cy="1167268"/>
          </a:xfrm>
          <a:prstGeom prst="rect">
            <a:avLst/>
          </a:prstGeom>
        </p:spPr>
      </p:pic>
      <p:pic>
        <p:nvPicPr>
          <p:cNvPr id="46" name="Picture 2" descr="http://cs7053.vk.me/c621619/v621619232/86c3/UTbVw3cPQG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762" y="5690698"/>
            <a:ext cx="1715692" cy="11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735365" y="5084384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She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3971" y="5084384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IS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8179719" y="6088525"/>
            <a:ext cx="1663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latin typeface="Arial Black" panose="020B0A04020102020204" pitchFamily="34" charset="0"/>
              </a:rPr>
              <a:t>not.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6000" y="1107276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IS 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280160" y="202675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REMEMBER -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ЗАПОМНИ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312408" y="5733473"/>
            <a:ext cx="13137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</a:t>
            </a:r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 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985536" y="1964074"/>
            <a:ext cx="2471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merry.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28610" y="1025359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9316" y="1001502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9586084" y="1848041"/>
            <a:ext cx="2471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merry?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4880" y="4250686"/>
            <a:ext cx="1479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Yes</a:t>
            </a:r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 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41219" y="3644436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48473" y="365873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25448" y="4647970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06579" y="4635406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8484410" y="6001811"/>
            <a:ext cx="1663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not.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479" y="1621615"/>
            <a:ext cx="1521277" cy="1436276"/>
          </a:xfrm>
          <a:prstGeom prst="rect">
            <a:avLst/>
          </a:prstGeom>
        </p:spPr>
      </p:pic>
      <p:pic>
        <p:nvPicPr>
          <p:cNvPr id="29" name="Рисунок 28" descr="http://zhenskoe-vremya.ru/images/15-literatura/06-skazka-kak-bogatyr-alesha-drakona-pobedi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02" y="1621614"/>
            <a:ext cx="1464937" cy="14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zhenskoe-vremya.ru/images/15-literatura/06-skazka-kak-bogatyr-alesha-drakona-pobedi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04" y="1660489"/>
            <a:ext cx="1464937" cy="139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941" y="1660489"/>
            <a:ext cx="1525143" cy="139740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6441078" y="1058346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66221" y="102535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</a:t>
            </a: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569" y="4250686"/>
            <a:ext cx="1525143" cy="1564013"/>
          </a:xfrm>
          <a:prstGeom prst="rect">
            <a:avLst/>
          </a:prstGeom>
        </p:spPr>
      </p:pic>
      <p:pic>
        <p:nvPicPr>
          <p:cNvPr id="53" name="Рисунок 52" descr="http://zhenskoe-vremya.ru/images/15-literatura/06-skazka-kak-bogatyr-alesha-drakona-pobedi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4591" y="4250685"/>
            <a:ext cx="1464937" cy="156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900" y="5348753"/>
            <a:ext cx="1525143" cy="1422499"/>
          </a:xfrm>
          <a:prstGeom prst="rect">
            <a:avLst/>
          </a:prstGeom>
        </p:spPr>
      </p:pic>
      <p:pic>
        <p:nvPicPr>
          <p:cNvPr id="55" name="Рисунок 54" descr="http://zhenskoe-vremya.ru/images/15-literatura/06-skazka-kak-bogatyr-alesha-drakona-pobedil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4043" y="5348753"/>
            <a:ext cx="1464937" cy="142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/>
            </a:gs>
            <a:gs pos="0">
              <a:srgbClr val="9966FF"/>
            </a:gs>
            <a:gs pos="99000">
              <a:srgbClr val="CC99FF"/>
            </a:gs>
            <a:gs pos="66349">
              <a:srgbClr val="C2A3FF"/>
            </a:gs>
            <a:gs pos="84000">
              <a:srgbClr val="99CCFF"/>
            </a:gs>
            <a:gs pos="98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382676" y="102584"/>
            <a:ext cx="10551381" cy="891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REMEMBER -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ЗАПОМНИ </a:t>
            </a:r>
            <a:endParaRPr lang="ru-RU" sz="3600" b="1" kern="10" dirty="0">
              <a:ln w="12700">
                <a:solidFill>
                  <a:srgbClr val="3333CC"/>
                </a:solidFill>
                <a:rou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4277675" y="5993851"/>
            <a:ext cx="13137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</a:t>
            </a:r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 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458404" y="2066695"/>
            <a:ext cx="20184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good.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1287" y="949367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2272" y="975334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Are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8506344" y="1992280"/>
            <a:ext cx="2471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good?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4880" y="4250686"/>
            <a:ext cx="1479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Yes</a:t>
            </a:r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 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41219" y="3644436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48473" y="3658738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Are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434622" y="4662807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856953" y="4653789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Are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8443745" y="5787126"/>
            <a:ext cx="16639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not.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72023" y="977942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Are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23882" y="1020424"/>
            <a:ext cx="161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We </a:t>
            </a:r>
            <a:endParaRPr lang="ru-RU" sz="44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758" y="1653371"/>
            <a:ext cx="1389260" cy="1384815"/>
          </a:xfrm>
          <a:prstGeom prst="rect">
            <a:avLst/>
          </a:prstGeom>
        </p:spPr>
      </p:pic>
      <p:pic>
        <p:nvPicPr>
          <p:cNvPr id="30" name="Picture 2" descr="http://yt3.ggpht.com/-cIwV9DnmxM4/AAAAAAAAAAI/AAAAAAAAAAA/VbuagTZmXBY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180" y="1646310"/>
            <a:ext cx="1538942" cy="13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yt3.ggpht.com/-cIwV9DnmxM4/AAAAAAAAAAI/AAAAAAAAAAA/VbuagTZmXBY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897" y="1684594"/>
            <a:ext cx="1538942" cy="13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4485" y="1684594"/>
            <a:ext cx="1389260" cy="13848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905" y="4250686"/>
            <a:ext cx="1389260" cy="1384815"/>
          </a:xfrm>
          <a:prstGeom prst="rect">
            <a:avLst/>
          </a:prstGeom>
        </p:spPr>
      </p:pic>
      <p:pic>
        <p:nvPicPr>
          <p:cNvPr id="40" name="Picture 2" descr="http://yt3.ggpht.com/-cIwV9DnmxM4/AAAAAAAAAAI/AAAAAAAAAAA/VbuagTZmXBY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853" y="4250686"/>
            <a:ext cx="1538942" cy="13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153" y="5423737"/>
            <a:ext cx="1389260" cy="1384815"/>
          </a:xfrm>
          <a:prstGeom prst="rect">
            <a:avLst/>
          </a:prstGeom>
        </p:spPr>
      </p:pic>
      <p:pic>
        <p:nvPicPr>
          <p:cNvPr id="45" name="Picture 2" descr="http://yt3.ggpht.com/-cIwV9DnmxM4/AAAAAAAAAAI/AAAAAAAAAAA/VbuagTZmXBY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7413" y="5414212"/>
            <a:ext cx="1538942" cy="13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Фокина Л. П.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WPS Presentation</Application>
  <PresentationFormat>Широкоэкранный</PresentationFormat>
  <Paragraphs>234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Times New Roman</vt:lpstr>
      <vt:lpstr>Monotype Corsiva</vt:lpstr>
      <vt:lpstr>Segoe Print</vt:lpstr>
      <vt:lpstr>Arial Black</vt:lpstr>
      <vt:lpstr>Arial Black</vt:lpstr>
      <vt:lpstr>Arial</vt:lpstr>
      <vt:lpstr>Microsoft YaHei</vt:lpstr>
      <vt:lpstr>Arial Unicode MS</vt:lpstr>
      <vt:lpstr>1_Тема Office</vt:lpstr>
      <vt:lpstr>1_Фокина Л. П. Шаблон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WPS_1709807986</cp:lastModifiedBy>
  <cp:revision>53</cp:revision>
  <dcterms:created xsi:type="dcterms:W3CDTF">2016-01-11T11:29:00Z</dcterms:created>
  <dcterms:modified xsi:type="dcterms:W3CDTF">2024-11-28T10:53:12Z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0A24AE066D9D4C22B5EB2A6F45B75E93_12</vt:lpwstr>
  </property>
  <property fmtid="{D5CDD505-2E9C-101B-9397-08002B2CF9AE}" pid="3" name="KSOProductBuildVer">
    <vt:lpwstr>1049-12.2.0.18911</vt:lpwstr>
  </property>
</Properties>
</file>