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23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 cstate="email">
            <a:alphaModFix amt="80000"/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openxmlformats.org/officeDocument/2006/relationships/image" Target="../media/image6.png"/><Relationship Id="rId4" Type="http://schemas.microsoft.com/office/2007/relationships/media" Target="../media/media2.mp3"/><Relationship Id="rId3" Type="http://schemas.openxmlformats.org/officeDocument/2006/relationships/audio" Target="NULL" TargetMode="Externa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microsoft.com/office/2007/relationships/media" Target="../media/media3.mp3"/><Relationship Id="rId6" Type="http://schemas.openxmlformats.org/officeDocument/2006/relationships/video" Target="../media/media3.mp3"/><Relationship Id="rId5" Type="http://schemas.openxmlformats.org/officeDocument/2006/relationships/image" Target="../media/image6.png"/><Relationship Id="rId4" Type="http://schemas.microsoft.com/office/2007/relationships/media" Target="../media/media2.mp3"/><Relationship Id="rId3" Type="http://schemas.openxmlformats.org/officeDocument/2006/relationships/video" Target="NULL" TargetMode="External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16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928483"/>
            <a:ext cx="8689976" cy="185419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Презентация 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«Синичкин день»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4850" y="3250137"/>
            <a:ext cx="8689976" cy="137159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Выполнила: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Воспитатель: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Касимова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Эльза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Тависовна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2399" y="6146800"/>
            <a:ext cx="17614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Кестым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2024г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135194" y="3111500"/>
            <a:ext cx="2867331" cy="3555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иниц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0096" y="2698783"/>
            <a:ext cx="7243823" cy="3775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1410" y="3124200"/>
            <a:ext cx="35605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Спинкою зеленовата,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Брюшком желтовата.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Чёрненькая шапочка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 полоска шарфика.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8" name="Zvuki_ptic_-_Bolshaya_sinica_(iPlayer.f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end="45135,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8080" y="213691"/>
            <a:ext cx="65758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12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ноября</a:t>
            </a:r>
            <a:endParaRPr lang="ru-RU" sz="60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«Синичкин день»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3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930" y="695739"/>
            <a:ext cx="116685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давних пор на Руси 12 ноября отмечался Синичкин день,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т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е., день встречи зимующих птиц. Люди готовили кормушки,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читали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стихи про птиц, загадывали загадки, играли и просто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любовались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зимними птахами. 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По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инициативе Союза охраны птиц России, в нашей стране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12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ноября экологический праздник –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Синичкин день».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br>
              <a:rPr lang="ru-RU" sz="3200" dirty="0"/>
            </a:br>
            <a:endParaRPr lang="ru-RU" sz="32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37930" y="4040352"/>
            <a:ext cx="3586370" cy="268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33704" y="234456"/>
            <a:ext cx="4250406" cy="28665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3702" y="3513141"/>
            <a:ext cx="4250407" cy="285163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790660" y="301580"/>
            <a:ext cx="70965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Покормите птиц зимой!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Пусть со всех концов 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К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вам слетятся, как домой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стайки на крыльцо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богаты их корма: горсть зерна нужна Горсть одна – и не страшна Будет им зима. Сколько гибнет их – не счесть,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Видеть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тяжело,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ведь в нашем сердце есть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для птиц тепло.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Разве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можно забывать - Улететь могли,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остались зимовать заодно с людьми. Приучите птиц в мороз к своему окну,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Чтоб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без песен не пришлось 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Нам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встречать весну.  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Александр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Яшин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Игра «Найди синичку»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синица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 flipH="1">
            <a:off x="1164434" y="2227134"/>
            <a:ext cx="4302087" cy="3479078"/>
          </a:xfrm>
          <a:prstGeom prst="rect">
            <a:avLst/>
          </a:prstGeom>
        </p:spPr>
      </p:pic>
      <p:pic>
        <p:nvPicPr>
          <p:cNvPr id="4" name="снегирь"/>
          <p:cNvPicPr>
            <a:picLocks noChangeAspect="1"/>
          </p:cNvPicPr>
          <p:nvPr/>
        </p:nvPicPr>
        <p:blipFill rotWithShape="1">
          <a:blip r:embed="rId2" cstate="email"/>
          <a:srcRect l="31124" t="22249" r="12630" b="27479"/>
          <a:stretch>
            <a:fillRect/>
          </a:stretch>
        </p:blipFill>
        <p:spPr>
          <a:xfrm>
            <a:off x="7399969" y="2559325"/>
            <a:ext cx="3520775" cy="3146887"/>
          </a:xfrm>
          <a:prstGeom prst="rect">
            <a:avLst/>
          </a:prstGeom>
        </p:spPr>
      </p:pic>
      <p:pic>
        <p:nvPicPr>
          <p:cNvPr id="8" name="Zvuk_-_Pravilnyj_otvet_(xMusic.me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end="6526,062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3445564"/>
            <a:ext cx="609600" cy="609600"/>
          </a:xfrm>
          <a:prstGeom prst="rect">
            <a:avLst/>
          </a:prstGeom>
        </p:spPr>
      </p:pic>
      <p:pic>
        <p:nvPicPr>
          <p:cNvPr id="9" name="ne_pravilnyj_-_otvet_(iPlayer.fm)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1751" y="34455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Игра «Найди синичку»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синица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9024730" y="1763646"/>
            <a:ext cx="2339579" cy="1892007"/>
          </a:xfrm>
          <a:prstGeom prst="rect">
            <a:avLst/>
          </a:prstGeom>
        </p:spPr>
      </p:pic>
      <p:pic>
        <p:nvPicPr>
          <p:cNvPr id="4" name="снегирь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768328" y="2357055"/>
            <a:ext cx="1928816" cy="1723986"/>
          </a:xfrm>
          <a:prstGeom prst="rect">
            <a:avLst/>
          </a:prstGeom>
        </p:spPr>
      </p:pic>
      <p:pic>
        <p:nvPicPr>
          <p:cNvPr id="8" name="Zvuk_-_Pravilnyj_otvet_(xMusic.me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end="6526,062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6467" y="2213235"/>
            <a:ext cx="609600" cy="609600"/>
          </a:xfrm>
          <a:prstGeom prst="rect">
            <a:avLst/>
          </a:prstGeom>
        </p:spPr>
      </p:pic>
      <p:pic>
        <p:nvPicPr>
          <p:cNvPr id="9" name="ne_pravilnyj_-_otvet_(iPlayer.fm)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7545" y="3160711"/>
            <a:ext cx="609600" cy="609600"/>
          </a:xfrm>
          <a:prstGeom prst="rect">
            <a:avLst/>
          </a:prstGeom>
        </p:spPr>
      </p:pic>
      <p:pic>
        <p:nvPicPr>
          <p:cNvPr id="5" name="ворон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995277" y="3153222"/>
            <a:ext cx="4058905" cy="3263827"/>
          </a:xfrm>
          <a:prstGeom prst="rect">
            <a:avLst/>
          </a:prstGeom>
        </p:spPr>
      </p:pic>
      <p:pic>
        <p:nvPicPr>
          <p:cNvPr id="7" name="иволга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083692" y="4223403"/>
            <a:ext cx="3226905" cy="2324274"/>
          </a:xfrm>
          <a:prstGeom prst="rect">
            <a:avLst/>
          </a:prstGeom>
        </p:spPr>
      </p:pic>
      <p:pic>
        <p:nvPicPr>
          <p:cNvPr id="10" name="ne_pravilnyj_-_otvet_(iPlayer.fm)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2059" y="4735082"/>
            <a:ext cx="609600" cy="609600"/>
          </a:xfrm>
          <a:prstGeom prst="rect">
            <a:avLst/>
          </a:prstGeom>
        </p:spPr>
      </p:pic>
      <p:pic>
        <p:nvPicPr>
          <p:cNvPr id="11" name="ne_pravilnyj_-_otvet_(iPlayer.fm)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0024" y="4186217"/>
            <a:ext cx="609600" cy="609600"/>
          </a:xfrm>
          <a:prstGeom prst="rect">
            <a:avLst/>
          </a:prstGeom>
        </p:spPr>
      </p:pic>
      <p:pic>
        <p:nvPicPr>
          <p:cNvPr id="12" name="дятел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4412974" y="2310380"/>
            <a:ext cx="2334260" cy="2485437"/>
          </a:xfrm>
          <a:prstGeom prst="rect">
            <a:avLst/>
          </a:prstGeom>
        </p:spPr>
      </p:pic>
      <p:pic>
        <p:nvPicPr>
          <p:cNvPr id="13" name="ne_pravilnyj_-_otvet_(iPlayer.fm)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244184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0</TotalTime>
  <Words>1031</Words>
  <Application>WPS Presentation</Application>
  <PresentationFormat>Произвольный</PresentationFormat>
  <Paragraphs>39</Paragraphs>
  <Slides>6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Comic Sans MS</vt:lpstr>
      <vt:lpstr>Microsoft YaHei</vt:lpstr>
      <vt:lpstr>Arial Unicode MS</vt:lpstr>
      <vt:lpstr>Tw Cen MT</vt:lpstr>
      <vt:lpstr>Segoe Print</vt:lpstr>
      <vt:lpstr>Calibri</vt:lpstr>
      <vt:lpstr>Капля</vt:lpstr>
      <vt:lpstr>Презентация «Синичкин день»</vt:lpstr>
      <vt:lpstr>PowerPoint 演示文稿</vt:lpstr>
      <vt:lpstr>PowerPoint 演示文稿</vt:lpstr>
      <vt:lpstr>PowerPoint 演示文稿</vt:lpstr>
      <vt:lpstr>Игра «Найди синичку»</vt:lpstr>
      <vt:lpstr>Игра «Найди синичку»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«Синичкин день»</dc:title>
  <dc:creator>User</dc:creator>
  <cp:lastModifiedBy>Администратор</cp:lastModifiedBy>
  <cp:revision>22</cp:revision>
  <dcterms:created xsi:type="dcterms:W3CDTF">2016-11-10T18:32:00Z</dcterms:created>
  <dcterms:modified xsi:type="dcterms:W3CDTF">2024-11-18T08:27:33Z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1AD0FCE1C3064E07B0A827FD0E6DADB3_12</vt:lpwstr>
  </property>
  <property fmtid="{D5CDD505-2E9C-101B-9397-08002B2CF9AE}" pid="3" name="KSOProductBuildVer">
    <vt:lpwstr>1049-12.2.0.18911</vt:lpwstr>
  </property>
</Properties>
</file>