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69" r:id="rId3"/>
    <p:sldId id="259" r:id="rId4"/>
    <p:sldId id="257" r:id="rId5"/>
    <p:sldId id="260" r:id="rId6"/>
    <p:sldId id="278" r:id="rId7"/>
    <p:sldId id="277" r:id="rId8"/>
    <p:sldId id="272" r:id="rId9"/>
    <p:sldId id="273" r:id="rId10"/>
    <p:sldId id="263" r:id="rId11"/>
    <p:sldId id="264" r:id="rId12"/>
    <p:sldId id="279" r:id="rId13"/>
    <p:sldId id="270" r:id="rId14"/>
    <p:sldId id="274" r:id="rId15"/>
    <p:sldId id="267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402AAB-9B8B-4317-922A-50F94B957B48}">
          <p14:sldIdLst>
            <p14:sldId id="256"/>
            <p14:sldId id="269"/>
            <p14:sldId id="259"/>
            <p14:sldId id="257"/>
            <p14:sldId id="260"/>
            <p14:sldId id="278"/>
            <p14:sldId id="277"/>
            <p14:sldId id="272"/>
            <p14:sldId id="273"/>
          </p14:sldIdLst>
        </p14:section>
        <p14:section name="Раздел без заголовка" id="{2959BF5C-8CEF-4D01-93F8-F0C0DB3B56E3}">
          <p14:sldIdLst>
            <p14:sldId id="263"/>
            <p14:sldId id="264"/>
            <p14:sldId id="279"/>
            <p14:sldId id="270"/>
            <p14:sldId id="274"/>
            <p14:sldId id="267"/>
            <p14:sldId id="271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EF647-BEDA-46EA-9093-492FEF248DF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53863D-F33E-4564-8F05-28C3A118E14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D21583C-1156-4657-9454-0EC84CAE221F}" type="parTrans" cxnId="{F1D563F8-72FD-4E98-BF80-F2588EA56558}">
      <dgm:prSet/>
      <dgm:spPr/>
      <dgm:t>
        <a:bodyPr/>
        <a:lstStyle/>
        <a:p>
          <a:endParaRPr lang="ru-RU"/>
        </a:p>
      </dgm:t>
    </dgm:pt>
    <dgm:pt modelId="{77AB6282-9F26-43E1-A0F2-F9EF0485E2E8}" type="sibTrans" cxnId="{F1D563F8-72FD-4E98-BF80-F2588EA5655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E0642-2A7D-4C65-BF99-DCE1CC5DA92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94B5060-9D7C-4F2E-95CA-AB890A2C362E}" type="sibTrans" cxnId="{953AB2AC-423F-4261-8CE6-285EF65D43AA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EAD328-5B7B-4EDF-9B0A-BD707B7F7AA5}" type="parTrans" cxnId="{953AB2AC-423F-4261-8CE6-285EF65D43AA}">
      <dgm:prSet/>
      <dgm:spPr/>
      <dgm:t>
        <a:bodyPr/>
        <a:lstStyle/>
        <a:p>
          <a:endParaRPr lang="ru-RU"/>
        </a:p>
      </dgm:t>
    </dgm:pt>
    <dgm:pt modelId="{9EEDEDAD-A530-4F24-A47B-77E21FC41F8C}" type="pres">
      <dgm:prSet presAssocID="{C25EF647-BEDA-46EA-9093-492FEF248DF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B4402235-DBE9-4BAB-AC08-7721A1DBE4AC}" type="pres">
      <dgm:prSet presAssocID="{145E0642-2A7D-4C65-BF99-DCE1CC5DA926}" presName="text1" presStyleCnt="0"/>
      <dgm:spPr/>
    </dgm:pt>
    <dgm:pt modelId="{C71FF4FF-CBBE-4FD1-830B-83562EECAB3E}" type="pres">
      <dgm:prSet presAssocID="{145E0642-2A7D-4C65-BF99-DCE1CC5DA926}" presName="textRepeatNode" presStyleLbl="alignNode1" presStyleIdx="0" presStyleCnt="2" custScaleX="61064" custScaleY="79430" custLinFactX="19771" custLinFactY="-2748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4416C-6E89-4F70-B334-BC06FA166EA5}" type="pres">
      <dgm:prSet presAssocID="{145E0642-2A7D-4C65-BF99-DCE1CC5DA926}" presName="textaccent1" presStyleCnt="0"/>
      <dgm:spPr/>
    </dgm:pt>
    <dgm:pt modelId="{A705F1D7-3D04-4F40-8872-F1523B05ED0C}" type="pres">
      <dgm:prSet presAssocID="{145E0642-2A7D-4C65-BF99-DCE1CC5DA926}" presName="accentRepeatNode" presStyleLbl="solidAlignAcc1" presStyleIdx="0" presStyleCnt="4" custAng="360000" custFlipVert="1" custScaleY="166123" custLinFactX="1051254" custLinFactY="500000" custLinFactNeighborX="1100000" custLinFactNeighborY="574517"/>
      <dgm:spPr>
        <a:prstGeom prst="chord">
          <a:avLst/>
        </a:prstGeom>
        <a:solidFill>
          <a:schemeClr val="bg1"/>
        </a:solidFill>
        <a:ln>
          <a:solidFill>
            <a:schemeClr val="bg1"/>
          </a:solidFill>
        </a:ln>
      </dgm:spPr>
    </dgm:pt>
    <dgm:pt modelId="{C4678765-5A21-4907-8835-9C25F5033E6A}" type="pres">
      <dgm:prSet presAssocID="{C94B5060-9D7C-4F2E-95CA-AB890A2C362E}" presName="image1" presStyleCnt="0"/>
      <dgm:spPr/>
    </dgm:pt>
    <dgm:pt modelId="{AB13890C-7DA8-4F06-8BE7-9C07E48B3A43}" type="pres">
      <dgm:prSet presAssocID="{C94B5060-9D7C-4F2E-95CA-AB890A2C362E}" presName="imageRepeatNode" presStyleLbl="alignAcc1" presStyleIdx="0" presStyleCnt="2" custScaleX="60246" custScaleY="79057" custLinFactNeighborX="-10255" custLinFactNeighborY="29838"/>
      <dgm:spPr/>
      <dgm:t>
        <a:bodyPr/>
        <a:lstStyle/>
        <a:p>
          <a:endParaRPr lang="ru-RU"/>
        </a:p>
      </dgm:t>
    </dgm:pt>
    <dgm:pt modelId="{4C1A05F0-7695-4879-B6E3-34B39D27BA12}" type="pres">
      <dgm:prSet presAssocID="{C94B5060-9D7C-4F2E-95CA-AB890A2C362E}" presName="imageaccent1" presStyleCnt="0"/>
      <dgm:spPr/>
    </dgm:pt>
    <dgm:pt modelId="{3EE1B0AE-5EE7-488D-9F00-BFADE6CE3408}" type="pres">
      <dgm:prSet presAssocID="{C94B5060-9D7C-4F2E-95CA-AB890A2C362E}" presName="accentRepeatNode" presStyleLbl="solidAlignAcc1" presStyleIdx="1" presStyleCnt="4" custScaleX="511513" custScaleY="678595" custLinFactY="-400000" custLinFactNeighborX="49142" custLinFactNeighborY="-40121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12FFC09-D945-4B77-ACB2-70DCAB6A8A40}" type="pres">
      <dgm:prSet presAssocID="{9253863D-F33E-4564-8F05-28C3A118E148}" presName="text2" presStyleCnt="0"/>
      <dgm:spPr/>
    </dgm:pt>
    <dgm:pt modelId="{E16EDBAE-4E93-4AC2-B502-802C07C030D7}" type="pres">
      <dgm:prSet presAssocID="{9253863D-F33E-4564-8F05-28C3A118E148}" presName="textRepeatNode" presStyleLbl="alignNode1" presStyleIdx="1" presStyleCnt="2" custScaleX="64357" custScaleY="68913" custLinFactX="-32192" custLinFactNeighborX="-100000" custLinFactNeighborY="91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F6401-5036-47D5-B3E7-571BA9452A4E}" type="pres">
      <dgm:prSet presAssocID="{9253863D-F33E-4564-8F05-28C3A118E148}" presName="textaccent2" presStyleCnt="0"/>
      <dgm:spPr/>
    </dgm:pt>
    <dgm:pt modelId="{E7D7783D-51DC-435B-9E4C-DF9F0ADC453F}" type="pres">
      <dgm:prSet presAssocID="{9253863D-F33E-4564-8F05-28C3A118E148}" presName="accentRepeatNode" presStyleLbl="solidAlignAcc1" presStyleIdx="2" presStyleCnt="4" custLinFactX="-200000" custLinFactY="477106" custLinFactNeighborX="-251454" custLinFactNeighborY="500000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127A0D1-6FE4-4952-B682-1EC0E93CFF19}" type="pres">
      <dgm:prSet presAssocID="{77AB6282-9F26-43E1-A0F2-F9EF0485E2E8}" presName="image2" presStyleCnt="0"/>
      <dgm:spPr/>
    </dgm:pt>
    <dgm:pt modelId="{B29AFA6C-37EA-43D5-BAFE-B7922099A196}" type="pres">
      <dgm:prSet presAssocID="{77AB6282-9F26-43E1-A0F2-F9EF0485E2E8}" presName="imageRepeatNode" presStyleLbl="alignAcc1" presStyleIdx="1" presStyleCnt="2" custScaleX="64340" custScaleY="87184" custLinFactNeighborX="-38851" custLinFactNeighborY="29303"/>
      <dgm:spPr/>
      <dgm:t>
        <a:bodyPr/>
        <a:lstStyle/>
        <a:p>
          <a:endParaRPr lang="ru-RU"/>
        </a:p>
      </dgm:t>
    </dgm:pt>
    <dgm:pt modelId="{C8346B13-0421-4ACD-84BA-02F9B1452D94}" type="pres">
      <dgm:prSet presAssocID="{77AB6282-9F26-43E1-A0F2-F9EF0485E2E8}" presName="imageaccent2" presStyleCnt="0"/>
      <dgm:spPr/>
    </dgm:pt>
    <dgm:pt modelId="{C2B81768-695E-4BF0-BA77-6F85669FADB1}" type="pres">
      <dgm:prSet presAssocID="{77AB6282-9F26-43E1-A0F2-F9EF0485E2E8}" presName="accentRepeatNode" presStyleLbl="solidAlignAcc1" presStyleIdx="3" presStyleCnt="4" custScaleX="476723" custScaleY="738576" custLinFactX="181705" custLinFactY="-200000" custLinFactNeighborX="200000" custLinFactNeighborY="-24153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5539D66B-525E-4A6E-88E7-1C3843467E79}" type="presOf" srcId="{77AB6282-9F26-43E1-A0F2-F9EF0485E2E8}" destId="{B29AFA6C-37EA-43D5-BAFE-B7922099A196}" srcOrd="0" destOrd="0" presId="urn:microsoft.com/office/officeart/2008/layout/HexagonCluster"/>
    <dgm:cxn modelId="{4CF54B28-3579-4D8F-8EA5-C8C54C1E7B02}" type="presOf" srcId="{C94B5060-9D7C-4F2E-95CA-AB890A2C362E}" destId="{AB13890C-7DA8-4F06-8BE7-9C07E48B3A43}" srcOrd="0" destOrd="0" presId="urn:microsoft.com/office/officeart/2008/layout/HexagonCluster"/>
    <dgm:cxn modelId="{F1D563F8-72FD-4E98-BF80-F2588EA56558}" srcId="{C25EF647-BEDA-46EA-9093-492FEF248DFE}" destId="{9253863D-F33E-4564-8F05-28C3A118E148}" srcOrd="1" destOrd="0" parTransId="{2D21583C-1156-4657-9454-0EC84CAE221F}" sibTransId="{77AB6282-9F26-43E1-A0F2-F9EF0485E2E8}"/>
    <dgm:cxn modelId="{9C3660D0-9489-4844-9320-8FA11DCAB67F}" type="presOf" srcId="{9253863D-F33E-4564-8F05-28C3A118E148}" destId="{E16EDBAE-4E93-4AC2-B502-802C07C030D7}" srcOrd="0" destOrd="0" presId="urn:microsoft.com/office/officeart/2008/layout/HexagonCluster"/>
    <dgm:cxn modelId="{953AB2AC-423F-4261-8CE6-285EF65D43AA}" srcId="{C25EF647-BEDA-46EA-9093-492FEF248DFE}" destId="{145E0642-2A7D-4C65-BF99-DCE1CC5DA926}" srcOrd="0" destOrd="0" parTransId="{23EAD328-5B7B-4EDF-9B0A-BD707B7F7AA5}" sibTransId="{C94B5060-9D7C-4F2E-95CA-AB890A2C362E}"/>
    <dgm:cxn modelId="{5F050F73-F67B-4861-94F2-FEE70F6C267A}" type="presOf" srcId="{C25EF647-BEDA-46EA-9093-492FEF248DFE}" destId="{9EEDEDAD-A530-4F24-A47B-77E21FC41F8C}" srcOrd="0" destOrd="0" presId="urn:microsoft.com/office/officeart/2008/layout/HexagonCluster"/>
    <dgm:cxn modelId="{94581DED-7A1E-4B73-8C70-CAA4464D5FDA}" type="presOf" srcId="{145E0642-2A7D-4C65-BF99-DCE1CC5DA926}" destId="{C71FF4FF-CBBE-4FD1-830B-83562EECAB3E}" srcOrd="0" destOrd="0" presId="urn:microsoft.com/office/officeart/2008/layout/HexagonCluster"/>
    <dgm:cxn modelId="{1211A308-8846-4FC9-8644-B6A5A7B2EF34}" type="presParOf" srcId="{9EEDEDAD-A530-4F24-A47B-77E21FC41F8C}" destId="{B4402235-DBE9-4BAB-AC08-7721A1DBE4AC}" srcOrd="0" destOrd="0" presId="urn:microsoft.com/office/officeart/2008/layout/HexagonCluster"/>
    <dgm:cxn modelId="{706FD513-93EC-42CD-95CD-73D30D392F6C}" type="presParOf" srcId="{B4402235-DBE9-4BAB-AC08-7721A1DBE4AC}" destId="{C71FF4FF-CBBE-4FD1-830B-83562EECAB3E}" srcOrd="0" destOrd="0" presId="urn:microsoft.com/office/officeart/2008/layout/HexagonCluster"/>
    <dgm:cxn modelId="{5383ADB9-D162-456F-80C4-64683F5BB3EF}" type="presParOf" srcId="{9EEDEDAD-A530-4F24-A47B-77E21FC41F8C}" destId="{10C4416C-6E89-4F70-B334-BC06FA166EA5}" srcOrd="1" destOrd="0" presId="urn:microsoft.com/office/officeart/2008/layout/HexagonCluster"/>
    <dgm:cxn modelId="{72E6E55F-45F4-42FC-B731-B482B1007D93}" type="presParOf" srcId="{10C4416C-6E89-4F70-B334-BC06FA166EA5}" destId="{A705F1D7-3D04-4F40-8872-F1523B05ED0C}" srcOrd="0" destOrd="0" presId="urn:microsoft.com/office/officeart/2008/layout/HexagonCluster"/>
    <dgm:cxn modelId="{1C448B7B-40FE-41A9-A148-16D8E0837B00}" type="presParOf" srcId="{9EEDEDAD-A530-4F24-A47B-77E21FC41F8C}" destId="{C4678765-5A21-4907-8835-9C25F5033E6A}" srcOrd="2" destOrd="0" presId="urn:microsoft.com/office/officeart/2008/layout/HexagonCluster"/>
    <dgm:cxn modelId="{7ABF8C1B-A204-4951-B1D3-34AF61135708}" type="presParOf" srcId="{C4678765-5A21-4907-8835-9C25F5033E6A}" destId="{AB13890C-7DA8-4F06-8BE7-9C07E48B3A43}" srcOrd="0" destOrd="0" presId="urn:microsoft.com/office/officeart/2008/layout/HexagonCluster"/>
    <dgm:cxn modelId="{67FBDEF0-E3BE-4E8B-ACD1-E1CEAED6E23E}" type="presParOf" srcId="{9EEDEDAD-A530-4F24-A47B-77E21FC41F8C}" destId="{4C1A05F0-7695-4879-B6E3-34B39D27BA12}" srcOrd="3" destOrd="0" presId="urn:microsoft.com/office/officeart/2008/layout/HexagonCluster"/>
    <dgm:cxn modelId="{5CB01332-1A74-4A86-BD9F-B98D6900D341}" type="presParOf" srcId="{4C1A05F0-7695-4879-B6E3-34B39D27BA12}" destId="{3EE1B0AE-5EE7-488D-9F00-BFADE6CE3408}" srcOrd="0" destOrd="0" presId="urn:microsoft.com/office/officeart/2008/layout/HexagonCluster"/>
    <dgm:cxn modelId="{B6B1BA3E-309F-46BB-8CA9-05E74B4A2CB7}" type="presParOf" srcId="{9EEDEDAD-A530-4F24-A47B-77E21FC41F8C}" destId="{912FFC09-D945-4B77-ACB2-70DCAB6A8A40}" srcOrd="4" destOrd="0" presId="urn:microsoft.com/office/officeart/2008/layout/HexagonCluster"/>
    <dgm:cxn modelId="{AAEA6C73-38B7-4722-87C6-AC2F3D0C98ED}" type="presParOf" srcId="{912FFC09-D945-4B77-ACB2-70DCAB6A8A40}" destId="{E16EDBAE-4E93-4AC2-B502-802C07C030D7}" srcOrd="0" destOrd="0" presId="urn:microsoft.com/office/officeart/2008/layout/HexagonCluster"/>
    <dgm:cxn modelId="{A564A4D2-BFE1-49DA-ACC5-8F9BCBCCB672}" type="presParOf" srcId="{9EEDEDAD-A530-4F24-A47B-77E21FC41F8C}" destId="{63CF6401-5036-47D5-B3E7-571BA9452A4E}" srcOrd="5" destOrd="0" presId="urn:microsoft.com/office/officeart/2008/layout/HexagonCluster"/>
    <dgm:cxn modelId="{04A33381-3F27-479A-AA4C-C96513DD69FF}" type="presParOf" srcId="{63CF6401-5036-47D5-B3E7-571BA9452A4E}" destId="{E7D7783D-51DC-435B-9E4C-DF9F0ADC453F}" srcOrd="0" destOrd="0" presId="urn:microsoft.com/office/officeart/2008/layout/HexagonCluster"/>
    <dgm:cxn modelId="{B498D9AA-7986-47B0-902C-D13F69C95673}" type="presParOf" srcId="{9EEDEDAD-A530-4F24-A47B-77E21FC41F8C}" destId="{4127A0D1-6FE4-4952-B682-1EC0E93CFF19}" srcOrd="6" destOrd="0" presId="urn:microsoft.com/office/officeart/2008/layout/HexagonCluster"/>
    <dgm:cxn modelId="{E235D48B-992D-4786-81A0-CA206213B789}" type="presParOf" srcId="{4127A0D1-6FE4-4952-B682-1EC0E93CFF19}" destId="{B29AFA6C-37EA-43D5-BAFE-B7922099A196}" srcOrd="0" destOrd="0" presId="urn:microsoft.com/office/officeart/2008/layout/HexagonCluster"/>
    <dgm:cxn modelId="{6FFF8DD2-2B40-4B84-8E9A-08CF9464B86F}" type="presParOf" srcId="{9EEDEDAD-A530-4F24-A47B-77E21FC41F8C}" destId="{C8346B13-0421-4ACD-84BA-02F9B1452D94}" srcOrd="7" destOrd="0" presId="urn:microsoft.com/office/officeart/2008/layout/HexagonCluster"/>
    <dgm:cxn modelId="{C7A7667B-DD80-4FC7-A954-46FD0658BFA6}" type="presParOf" srcId="{C8346B13-0421-4ACD-84BA-02F9B1452D94}" destId="{C2B81768-695E-4BF0-BA77-6F85669FADB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39E49-7690-4703-A1F3-C70A6ED73195}" type="doc">
      <dgm:prSet loTypeId="urn:microsoft.com/office/officeart/2005/8/layout/radial2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F50E0F-9E6C-43E7-9F66-AA49FE35AA25}">
      <dgm:prSet custT="1"/>
      <dgm:spPr/>
      <dgm:t>
        <a:bodyPr/>
        <a:lstStyle/>
        <a:p>
          <a:pPr rtl="0"/>
          <a:r>
            <a:rPr lang="ru-RU" sz="1200" dirty="0" smtClean="0"/>
            <a:t>От личных имен</a:t>
          </a:r>
          <a:endParaRPr lang="ru-RU" sz="1200" dirty="0"/>
        </a:p>
      </dgm:t>
    </dgm:pt>
    <dgm:pt modelId="{9A56AF1C-D369-4518-B69D-FA4AF4F5E92C}" type="parTrans" cxnId="{3D661949-245A-47C6-81B5-BCACD098FE09}">
      <dgm:prSet/>
      <dgm:spPr/>
      <dgm:t>
        <a:bodyPr/>
        <a:lstStyle/>
        <a:p>
          <a:endParaRPr lang="ru-RU"/>
        </a:p>
      </dgm:t>
    </dgm:pt>
    <dgm:pt modelId="{132C6992-9162-4227-9832-92AD2B06C014}" type="sibTrans" cxnId="{3D661949-245A-47C6-81B5-BCACD098FE09}">
      <dgm:prSet/>
      <dgm:spPr/>
      <dgm:t>
        <a:bodyPr/>
        <a:lstStyle/>
        <a:p>
          <a:endParaRPr lang="ru-RU"/>
        </a:p>
      </dgm:t>
    </dgm:pt>
    <dgm:pt modelId="{182E2F20-7327-4EFA-8FCA-14BD1E49419C}">
      <dgm:prSet custT="1"/>
      <dgm:spPr/>
      <dgm:t>
        <a:bodyPr/>
        <a:lstStyle/>
        <a:p>
          <a:pPr rtl="0"/>
          <a:r>
            <a:rPr lang="ru-RU" sz="1100" dirty="0" smtClean="0"/>
            <a:t>От названий профессий</a:t>
          </a:r>
          <a:endParaRPr lang="ru-RU" sz="1100" dirty="0"/>
        </a:p>
      </dgm:t>
    </dgm:pt>
    <dgm:pt modelId="{1715B324-43CF-4A04-8355-391408751541}" type="parTrans" cxnId="{62D480D7-2867-497F-A1B1-7E57ED7CB46F}">
      <dgm:prSet/>
      <dgm:spPr/>
      <dgm:t>
        <a:bodyPr/>
        <a:lstStyle/>
        <a:p>
          <a:endParaRPr lang="ru-RU"/>
        </a:p>
      </dgm:t>
    </dgm:pt>
    <dgm:pt modelId="{84FB3E79-32E1-4BD1-BE39-3ADE09DC0A64}" type="sibTrans" cxnId="{62D480D7-2867-497F-A1B1-7E57ED7CB46F}">
      <dgm:prSet/>
      <dgm:spPr/>
      <dgm:t>
        <a:bodyPr/>
        <a:lstStyle/>
        <a:p>
          <a:endParaRPr lang="ru-RU"/>
        </a:p>
      </dgm:t>
    </dgm:pt>
    <dgm:pt modelId="{29759088-4BF7-47A6-9B75-154D0F0EF84D}">
      <dgm:prSet custT="1"/>
      <dgm:spPr/>
      <dgm:t>
        <a:bodyPr/>
        <a:lstStyle/>
        <a:p>
          <a:pPr rtl="0"/>
          <a:r>
            <a:rPr lang="ru-RU" sz="1100" dirty="0" smtClean="0"/>
            <a:t>От </a:t>
          </a:r>
          <a:r>
            <a:rPr lang="ru-RU" sz="1200" dirty="0" smtClean="0"/>
            <a:t>названий</a:t>
          </a:r>
          <a:r>
            <a:rPr lang="ru-RU" sz="1100" dirty="0" smtClean="0"/>
            <a:t> животных</a:t>
          </a:r>
          <a:endParaRPr lang="ru-RU" sz="1100" dirty="0"/>
        </a:p>
      </dgm:t>
    </dgm:pt>
    <dgm:pt modelId="{F8023570-8673-4EBC-B9F0-E126308B174C}" type="parTrans" cxnId="{5ED77EED-9B6D-49D8-A7A4-7EA27EBC538F}">
      <dgm:prSet/>
      <dgm:spPr/>
      <dgm:t>
        <a:bodyPr/>
        <a:lstStyle/>
        <a:p>
          <a:endParaRPr lang="ru-RU"/>
        </a:p>
      </dgm:t>
    </dgm:pt>
    <dgm:pt modelId="{47AA5C89-32F8-4A94-91E2-1DF3DD140001}" type="sibTrans" cxnId="{5ED77EED-9B6D-49D8-A7A4-7EA27EBC538F}">
      <dgm:prSet/>
      <dgm:spPr/>
      <dgm:t>
        <a:bodyPr/>
        <a:lstStyle/>
        <a:p>
          <a:endParaRPr lang="ru-RU"/>
        </a:p>
      </dgm:t>
    </dgm:pt>
    <dgm:pt modelId="{4F332B60-88C9-4FAC-9DB3-1A75BDA666FF}">
      <dgm:prSet custT="1"/>
      <dgm:spPr/>
      <dgm:t>
        <a:bodyPr/>
        <a:lstStyle/>
        <a:p>
          <a:pPr rtl="0"/>
          <a:r>
            <a:rPr lang="ru-RU" sz="1200" dirty="0" smtClean="0"/>
            <a:t>От </a:t>
          </a:r>
          <a:r>
            <a:rPr lang="ru-RU" sz="1200" dirty="0" err="1" smtClean="0"/>
            <a:t>цвето</a:t>
          </a:r>
          <a:r>
            <a:rPr lang="ru-RU" sz="1200" dirty="0" smtClean="0"/>
            <a:t>-обозначений</a:t>
          </a:r>
          <a:endParaRPr lang="ru-RU" sz="1200" dirty="0"/>
        </a:p>
      </dgm:t>
    </dgm:pt>
    <dgm:pt modelId="{0AC3209C-FDBB-4549-8154-D35347AAB32C}" type="parTrans" cxnId="{D2E99F97-E21F-437D-A6AA-82CD459188EF}">
      <dgm:prSet/>
      <dgm:spPr/>
      <dgm:t>
        <a:bodyPr/>
        <a:lstStyle/>
        <a:p>
          <a:endParaRPr lang="ru-RU"/>
        </a:p>
      </dgm:t>
    </dgm:pt>
    <dgm:pt modelId="{C3E41413-53AB-447E-B045-EDA05CC459A1}" type="sibTrans" cxnId="{D2E99F97-E21F-437D-A6AA-82CD459188EF}">
      <dgm:prSet/>
      <dgm:spPr/>
      <dgm:t>
        <a:bodyPr/>
        <a:lstStyle/>
        <a:p>
          <a:endParaRPr lang="ru-RU"/>
        </a:p>
      </dgm:t>
    </dgm:pt>
    <dgm:pt modelId="{2476B995-D1DF-4DC9-AAE0-1BE5AE298A02}" type="pres">
      <dgm:prSet presAssocID="{FAE39E49-7690-4703-A1F3-C70A6ED7319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4FB43-8C40-40A1-AFB6-235FB07A71C0}" type="pres">
      <dgm:prSet presAssocID="{FAE39E49-7690-4703-A1F3-C70A6ED73195}" presName="cycle" presStyleCnt="0"/>
      <dgm:spPr/>
    </dgm:pt>
    <dgm:pt modelId="{D7DE215B-56DF-4390-8671-823C6BC960C2}" type="pres">
      <dgm:prSet presAssocID="{FAE39E49-7690-4703-A1F3-C70A6ED73195}" presName="centerShape" presStyleCnt="0"/>
      <dgm:spPr/>
    </dgm:pt>
    <dgm:pt modelId="{74862E47-1799-4DED-ACFE-24CFFE9D1DA9}" type="pres">
      <dgm:prSet presAssocID="{FAE39E49-7690-4703-A1F3-C70A6ED73195}" presName="connSite" presStyleLbl="node1" presStyleIdx="0" presStyleCnt="5"/>
      <dgm:spPr/>
    </dgm:pt>
    <dgm:pt modelId="{41E31382-85F4-468F-A87F-C11174295A4E}" type="pres">
      <dgm:prSet presAssocID="{FAE39E49-7690-4703-A1F3-C70A6ED73195}" presName="visible" presStyleLbl="node1" presStyleIdx="0" presStyleCnt="5"/>
      <dgm:spPr/>
    </dgm:pt>
    <dgm:pt modelId="{1E4949B0-EF12-4F10-B6BA-C0394FA21AB0}" type="pres">
      <dgm:prSet presAssocID="{9A56AF1C-D369-4518-B69D-FA4AF4F5E92C}" presName="Name25" presStyleLbl="parChTrans1D1" presStyleIdx="0" presStyleCnt="4"/>
      <dgm:spPr/>
      <dgm:t>
        <a:bodyPr/>
        <a:lstStyle/>
        <a:p>
          <a:endParaRPr lang="ru-RU"/>
        </a:p>
      </dgm:t>
    </dgm:pt>
    <dgm:pt modelId="{D1EBE9A7-B210-4AB0-B6A5-043E2F035359}" type="pres">
      <dgm:prSet presAssocID="{50F50E0F-9E6C-43E7-9F66-AA49FE35AA25}" presName="node" presStyleCnt="0"/>
      <dgm:spPr/>
    </dgm:pt>
    <dgm:pt modelId="{6CF86782-2150-4539-A1B1-0FC311936D86}" type="pres">
      <dgm:prSet presAssocID="{50F50E0F-9E6C-43E7-9F66-AA49FE35AA25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D4B38-0C2B-4F28-BEE1-231EB033A2CB}" type="pres">
      <dgm:prSet presAssocID="{50F50E0F-9E6C-43E7-9F66-AA49FE35AA25}" presName="childNode" presStyleLbl="revTx" presStyleIdx="0" presStyleCnt="0">
        <dgm:presLayoutVars>
          <dgm:bulletEnabled val="1"/>
        </dgm:presLayoutVars>
      </dgm:prSet>
      <dgm:spPr/>
    </dgm:pt>
    <dgm:pt modelId="{B08BB367-6E28-405F-9413-ACEE8082BD73}" type="pres">
      <dgm:prSet presAssocID="{1715B324-43CF-4A04-8355-391408751541}" presName="Name25" presStyleLbl="parChTrans1D1" presStyleIdx="1" presStyleCnt="4"/>
      <dgm:spPr/>
      <dgm:t>
        <a:bodyPr/>
        <a:lstStyle/>
        <a:p>
          <a:endParaRPr lang="ru-RU"/>
        </a:p>
      </dgm:t>
    </dgm:pt>
    <dgm:pt modelId="{F1DBC702-C71E-46F1-9D33-99EF7581A559}" type="pres">
      <dgm:prSet presAssocID="{182E2F20-7327-4EFA-8FCA-14BD1E49419C}" presName="node" presStyleCnt="0"/>
      <dgm:spPr/>
    </dgm:pt>
    <dgm:pt modelId="{81D3DF58-8B98-4B4D-B736-783C6B15C961}" type="pres">
      <dgm:prSet presAssocID="{182E2F20-7327-4EFA-8FCA-14BD1E49419C}" presName="parentNode" presStyleLbl="node1" presStyleIdx="2" presStyleCnt="5" custScaleX="108401" custScaleY="100769" custLinFactNeighborX="17858" custLinFactNeighborY="54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80FC9-9061-4947-AD8C-522324640C74}" type="pres">
      <dgm:prSet presAssocID="{182E2F20-7327-4EFA-8FCA-14BD1E49419C}" presName="childNode" presStyleLbl="revTx" presStyleIdx="0" presStyleCnt="0">
        <dgm:presLayoutVars>
          <dgm:bulletEnabled val="1"/>
        </dgm:presLayoutVars>
      </dgm:prSet>
      <dgm:spPr/>
    </dgm:pt>
    <dgm:pt modelId="{374C1DC4-9F5C-4334-A2CC-6709E8AF24EB}" type="pres">
      <dgm:prSet presAssocID="{F8023570-8673-4EBC-B9F0-E126308B174C}" presName="Name25" presStyleLbl="parChTrans1D1" presStyleIdx="2" presStyleCnt="4"/>
      <dgm:spPr/>
      <dgm:t>
        <a:bodyPr/>
        <a:lstStyle/>
        <a:p>
          <a:endParaRPr lang="ru-RU"/>
        </a:p>
      </dgm:t>
    </dgm:pt>
    <dgm:pt modelId="{9EC665C3-70C5-4574-9DAE-A87F9470A26D}" type="pres">
      <dgm:prSet presAssocID="{29759088-4BF7-47A6-9B75-154D0F0EF84D}" presName="node" presStyleCnt="0"/>
      <dgm:spPr/>
    </dgm:pt>
    <dgm:pt modelId="{EBA621B4-F2B7-4C94-89E3-4FD068FC73D9}" type="pres">
      <dgm:prSet presAssocID="{29759088-4BF7-47A6-9B75-154D0F0EF84D}" presName="parentNode" presStyleLbl="node1" presStyleIdx="3" presStyleCnt="5" custScaleX="102644" custScaleY="997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1E6FD-1EB0-4104-A382-7C06D62B370C}" type="pres">
      <dgm:prSet presAssocID="{29759088-4BF7-47A6-9B75-154D0F0EF84D}" presName="childNode" presStyleLbl="revTx" presStyleIdx="0" presStyleCnt="0">
        <dgm:presLayoutVars>
          <dgm:bulletEnabled val="1"/>
        </dgm:presLayoutVars>
      </dgm:prSet>
      <dgm:spPr/>
    </dgm:pt>
    <dgm:pt modelId="{4B36317C-299E-4D87-99DC-2B20C5FB8AE3}" type="pres">
      <dgm:prSet presAssocID="{0AC3209C-FDBB-4549-8154-D35347AAB32C}" presName="Name25" presStyleLbl="parChTrans1D1" presStyleIdx="3" presStyleCnt="4"/>
      <dgm:spPr/>
      <dgm:t>
        <a:bodyPr/>
        <a:lstStyle/>
        <a:p>
          <a:endParaRPr lang="ru-RU"/>
        </a:p>
      </dgm:t>
    </dgm:pt>
    <dgm:pt modelId="{BF0B6E3C-7504-4754-AE24-8CE466F0449A}" type="pres">
      <dgm:prSet presAssocID="{4F332B60-88C9-4FAC-9DB3-1A75BDA666FF}" presName="node" presStyleCnt="0"/>
      <dgm:spPr/>
    </dgm:pt>
    <dgm:pt modelId="{A7B7D775-CEE4-4BD1-89E6-90EA04ABE1FB}" type="pres">
      <dgm:prSet presAssocID="{4F332B60-88C9-4FAC-9DB3-1A75BDA666FF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27A9B-C392-4A1E-84AC-12D46CBCEECE}" type="pres">
      <dgm:prSet presAssocID="{4F332B60-88C9-4FAC-9DB3-1A75BDA666F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D2C05C9-3EFD-4622-97B5-8C35525A833C}" type="presOf" srcId="{50F50E0F-9E6C-43E7-9F66-AA49FE35AA25}" destId="{6CF86782-2150-4539-A1B1-0FC311936D86}" srcOrd="0" destOrd="0" presId="urn:microsoft.com/office/officeart/2005/8/layout/radial2"/>
    <dgm:cxn modelId="{F1C810A7-31D8-4E5D-A916-CFED58EFC04D}" type="presOf" srcId="{1715B324-43CF-4A04-8355-391408751541}" destId="{B08BB367-6E28-405F-9413-ACEE8082BD73}" srcOrd="0" destOrd="0" presId="urn:microsoft.com/office/officeart/2005/8/layout/radial2"/>
    <dgm:cxn modelId="{054FE32E-9E0E-404D-828B-9419C33801EF}" type="presOf" srcId="{FAE39E49-7690-4703-A1F3-C70A6ED73195}" destId="{2476B995-D1DF-4DC9-AAE0-1BE5AE298A02}" srcOrd="0" destOrd="0" presId="urn:microsoft.com/office/officeart/2005/8/layout/radial2"/>
    <dgm:cxn modelId="{5C471034-D7F2-41AD-99A9-0953B1ADB441}" type="presOf" srcId="{4F332B60-88C9-4FAC-9DB3-1A75BDA666FF}" destId="{A7B7D775-CEE4-4BD1-89E6-90EA04ABE1FB}" srcOrd="0" destOrd="0" presId="urn:microsoft.com/office/officeart/2005/8/layout/radial2"/>
    <dgm:cxn modelId="{62D480D7-2867-497F-A1B1-7E57ED7CB46F}" srcId="{FAE39E49-7690-4703-A1F3-C70A6ED73195}" destId="{182E2F20-7327-4EFA-8FCA-14BD1E49419C}" srcOrd="1" destOrd="0" parTransId="{1715B324-43CF-4A04-8355-391408751541}" sibTransId="{84FB3E79-32E1-4BD1-BE39-3ADE09DC0A64}"/>
    <dgm:cxn modelId="{6B63CCB9-D7E2-4887-9CB7-2980F1D4F419}" type="presOf" srcId="{9A56AF1C-D369-4518-B69D-FA4AF4F5E92C}" destId="{1E4949B0-EF12-4F10-B6BA-C0394FA21AB0}" srcOrd="0" destOrd="0" presId="urn:microsoft.com/office/officeart/2005/8/layout/radial2"/>
    <dgm:cxn modelId="{D2E99F97-E21F-437D-A6AA-82CD459188EF}" srcId="{FAE39E49-7690-4703-A1F3-C70A6ED73195}" destId="{4F332B60-88C9-4FAC-9DB3-1A75BDA666FF}" srcOrd="3" destOrd="0" parTransId="{0AC3209C-FDBB-4549-8154-D35347AAB32C}" sibTransId="{C3E41413-53AB-447E-B045-EDA05CC459A1}"/>
    <dgm:cxn modelId="{8FEF5DDA-E458-42C4-BF62-43C1BDBB6714}" type="presOf" srcId="{29759088-4BF7-47A6-9B75-154D0F0EF84D}" destId="{EBA621B4-F2B7-4C94-89E3-4FD068FC73D9}" srcOrd="0" destOrd="0" presId="urn:microsoft.com/office/officeart/2005/8/layout/radial2"/>
    <dgm:cxn modelId="{1EC7C662-89C2-4FBF-8A1C-70D0B9846B63}" type="presOf" srcId="{182E2F20-7327-4EFA-8FCA-14BD1E49419C}" destId="{81D3DF58-8B98-4B4D-B736-783C6B15C961}" srcOrd="0" destOrd="0" presId="urn:microsoft.com/office/officeart/2005/8/layout/radial2"/>
    <dgm:cxn modelId="{5ED77EED-9B6D-49D8-A7A4-7EA27EBC538F}" srcId="{FAE39E49-7690-4703-A1F3-C70A6ED73195}" destId="{29759088-4BF7-47A6-9B75-154D0F0EF84D}" srcOrd="2" destOrd="0" parTransId="{F8023570-8673-4EBC-B9F0-E126308B174C}" sibTransId="{47AA5C89-32F8-4A94-91E2-1DF3DD140001}"/>
    <dgm:cxn modelId="{C7AC0567-AB03-4817-A97C-7BF7C93FB329}" type="presOf" srcId="{0AC3209C-FDBB-4549-8154-D35347AAB32C}" destId="{4B36317C-299E-4D87-99DC-2B20C5FB8AE3}" srcOrd="0" destOrd="0" presId="urn:microsoft.com/office/officeart/2005/8/layout/radial2"/>
    <dgm:cxn modelId="{70117441-BDAC-4B9C-93CB-24FC78E64203}" type="presOf" srcId="{F8023570-8673-4EBC-B9F0-E126308B174C}" destId="{374C1DC4-9F5C-4334-A2CC-6709E8AF24EB}" srcOrd="0" destOrd="0" presId="urn:microsoft.com/office/officeart/2005/8/layout/radial2"/>
    <dgm:cxn modelId="{3D661949-245A-47C6-81B5-BCACD098FE09}" srcId="{FAE39E49-7690-4703-A1F3-C70A6ED73195}" destId="{50F50E0F-9E6C-43E7-9F66-AA49FE35AA25}" srcOrd="0" destOrd="0" parTransId="{9A56AF1C-D369-4518-B69D-FA4AF4F5E92C}" sibTransId="{132C6992-9162-4227-9832-92AD2B06C014}"/>
    <dgm:cxn modelId="{34C92496-06DC-448E-AF2C-E9726D5E54B7}" type="presParOf" srcId="{2476B995-D1DF-4DC9-AAE0-1BE5AE298A02}" destId="{8194FB43-8C40-40A1-AFB6-235FB07A71C0}" srcOrd="0" destOrd="0" presId="urn:microsoft.com/office/officeart/2005/8/layout/radial2"/>
    <dgm:cxn modelId="{EFD89148-8E74-4521-97EF-15860959B82B}" type="presParOf" srcId="{8194FB43-8C40-40A1-AFB6-235FB07A71C0}" destId="{D7DE215B-56DF-4390-8671-823C6BC960C2}" srcOrd="0" destOrd="0" presId="urn:microsoft.com/office/officeart/2005/8/layout/radial2"/>
    <dgm:cxn modelId="{F976F328-107F-4444-ABD5-7992D77F4016}" type="presParOf" srcId="{D7DE215B-56DF-4390-8671-823C6BC960C2}" destId="{74862E47-1799-4DED-ACFE-24CFFE9D1DA9}" srcOrd="0" destOrd="0" presId="urn:microsoft.com/office/officeart/2005/8/layout/radial2"/>
    <dgm:cxn modelId="{0DE7FB3B-6854-4357-B503-9C525FF76A2E}" type="presParOf" srcId="{D7DE215B-56DF-4390-8671-823C6BC960C2}" destId="{41E31382-85F4-468F-A87F-C11174295A4E}" srcOrd="1" destOrd="0" presId="urn:microsoft.com/office/officeart/2005/8/layout/radial2"/>
    <dgm:cxn modelId="{BD4D79BC-AE38-4A58-981F-D20D1705CFC7}" type="presParOf" srcId="{8194FB43-8C40-40A1-AFB6-235FB07A71C0}" destId="{1E4949B0-EF12-4F10-B6BA-C0394FA21AB0}" srcOrd="1" destOrd="0" presId="urn:microsoft.com/office/officeart/2005/8/layout/radial2"/>
    <dgm:cxn modelId="{D753FE51-0E01-4CEF-9421-06C283870E1B}" type="presParOf" srcId="{8194FB43-8C40-40A1-AFB6-235FB07A71C0}" destId="{D1EBE9A7-B210-4AB0-B6A5-043E2F035359}" srcOrd="2" destOrd="0" presId="urn:microsoft.com/office/officeart/2005/8/layout/radial2"/>
    <dgm:cxn modelId="{DC0BB3E2-2575-4B97-BD78-40DC80996CA6}" type="presParOf" srcId="{D1EBE9A7-B210-4AB0-B6A5-043E2F035359}" destId="{6CF86782-2150-4539-A1B1-0FC311936D86}" srcOrd="0" destOrd="0" presId="urn:microsoft.com/office/officeart/2005/8/layout/radial2"/>
    <dgm:cxn modelId="{58427570-8A04-47CD-B03D-0A467E9044A8}" type="presParOf" srcId="{D1EBE9A7-B210-4AB0-B6A5-043E2F035359}" destId="{80BD4B38-0C2B-4F28-BEE1-231EB033A2CB}" srcOrd="1" destOrd="0" presId="urn:microsoft.com/office/officeart/2005/8/layout/radial2"/>
    <dgm:cxn modelId="{113E5488-1372-40B5-A2E7-775969EE18ED}" type="presParOf" srcId="{8194FB43-8C40-40A1-AFB6-235FB07A71C0}" destId="{B08BB367-6E28-405F-9413-ACEE8082BD73}" srcOrd="3" destOrd="0" presId="urn:microsoft.com/office/officeart/2005/8/layout/radial2"/>
    <dgm:cxn modelId="{2DF325C4-2CE2-4619-A49A-5792346031B8}" type="presParOf" srcId="{8194FB43-8C40-40A1-AFB6-235FB07A71C0}" destId="{F1DBC702-C71E-46F1-9D33-99EF7581A559}" srcOrd="4" destOrd="0" presId="urn:microsoft.com/office/officeart/2005/8/layout/radial2"/>
    <dgm:cxn modelId="{28C7251E-0321-4E6A-881F-EF4F3A25E6B2}" type="presParOf" srcId="{F1DBC702-C71E-46F1-9D33-99EF7581A559}" destId="{81D3DF58-8B98-4B4D-B736-783C6B15C961}" srcOrd="0" destOrd="0" presId="urn:microsoft.com/office/officeart/2005/8/layout/radial2"/>
    <dgm:cxn modelId="{28A4C695-0B0B-4FEA-A65E-5278B0BDEA27}" type="presParOf" srcId="{F1DBC702-C71E-46F1-9D33-99EF7581A559}" destId="{8CF80FC9-9061-4947-AD8C-522324640C74}" srcOrd="1" destOrd="0" presId="urn:microsoft.com/office/officeart/2005/8/layout/radial2"/>
    <dgm:cxn modelId="{0C329B8B-F805-410C-9973-18D2D5D3F3AE}" type="presParOf" srcId="{8194FB43-8C40-40A1-AFB6-235FB07A71C0}" destId="{374C1DC4-9F5C-4334-A2CC-6709E8AF24EB}" srcOrd="5" destOrd="0" presId="urn:microsoft.com/office/officeart/2005/8/layout/radial2"/>
    <dgm:cxn modelId="{113E7CD4-6B34-4E55-86CB-007F51FDD9BA}" type="presParOf" srcId="{8194FB43-8C40-40A1-AFB6-235FB07A71C0}" destId="{9EC665C3-70C5-4574-9DAE-A87F9470A26D}" srcOrd="6" destOrd="0" presId="urn:microsoft.com/office/officeart/2005/8/layout/radial2"/>
    <dgm:cxn modelId="{05092479-C3A5-4C09-9156-8A55765D7009}" type="presParOf" srcId="{9EC665C3-70C5-4574-9DAE-A87F9470A26D}" destId="{EBA621B4-F2B7-4C94-89E3-4FD068FC73D9}" srcOrd="0" destOrd="0" presId="urn:microsoft.com/office/officeart/2005/8/layout/radial2"/>
    <dgm:cxn modelId="{FB77807D-2505-421D-97D0-9C52A53322F8}" type="presParOf" srcId="{9EC665C3-70C5-4574-9DAE-A87F9470A26D}" destId="{7401E6FD-1EB0-4104-A382-7C06D62B370C}" srcOrd="1" destOrd="0" presId="urn:microsoft.com/office/officeart/2005/8/layout/radial2"/>
    <dgm:cxn modelId="{A0CC6B82-C94E-413D-8214-41FB763BA890}" type="presParOf" srcId="{8194FB43-8C40-40A1-AFB6-235FB07A71C0}" destId="{4B36317C-299E-4D87-99DC-2B20C5FB8AE3}" srcOrd="7" destOrd="0" presId="urn:microsoft.com/office/officeart/2005/8/layout/radial2"/>
    <dgm:cxn modelId="{E4F3E888-DA24-40F5-A523-8698CA144540}" type="presParOf" srcId="{8194FB43-8C40-40A1-AFB6-235FB07A71C0}" destId="{BF0B6E3C-7504-4754-AE24-8CE466F0449A}" srcOrd="8" destOrd="0" presId="urn:microsoft.com/office/officeart/2005/8/layout/radial2"/>
    <dgm:cxn modelId="{3BE3264E-0619-40A9-B1B3-D33D16C452FC}" type="presParOf" srcId="{BF0B6E3C-7504-4754-AE24-8CE466F0449A}" destId="{A7B7D775-CEE4-4BD1-89E6-90EA04ABE1FB}" srcOrd="0" destOrd="0" presId="urn:microsoft.com/office/officeart/2005/8/layout/radial2"/>
    <dgm:cxn modelId="{58CE9853-A3FD-4CD2-9358-486F6822119A}" type="presParOf" srcId="{BF0B6E3C-7504-4754-AE24-8CE466F0449A}" destId="{59027A9B-C392-4A1E-84AC-12D46CBCEEC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16D9A8-25BF-48BF-84EF-A8547AC9A01D}" type="doc">
      <dgm:prSet loTypeId="urn:microsoft.com/office/officeart/2005/8/layout/chevron2" loCatId="process" qsTypeId="urn:microsoft.com/office/officeart/2005/8/quickstyle/3d2" qsCatId="3D" csTypeId="urn:microsoft.com/office/officeart/2005/8/colors/accent2_4" csCatId="accent2" phldr="1"/>
      <dgm:spPr/>
    </dgm:pt>
    <dgm:pt modelId="{7233274E-731D-4CAC-947E-BF6528CFE057}">
      <dgm:prSet phldrT="[Текст]"/>
      <dgm:spPr/>
      <dgm:t>
        <a:bodyPr/>
        <a:lstStyle/>
        <a:p>
          <a:endParaRPr lang="ru-RU" dirty="0"/>
        </a:p>
      </dgm:t>
    </dgm:pt>
    <dgm:pt modelId="{77E707F0-1277-414F-945C-CC031991ED7A}" type="parTrans" cxnId="{52E65F4C-FCD0-436A-B763-0FB221163EF5}">
      <dgm:prSet/>
      <dgm:spPr/>
      <dgm:t>
        <a:bodyPr/>
        <a:lstStyle/>
        <a:p>
          <a:endParaRPr lang="ru-RU"/>
        </a:p>
      </dgm:t>
    </dgm:pt>
    <dgm:pt modelId="{2651EC50-9939-4CE2-A1BF-D6BBBA2EFB14}" type="sibTrans" cxnId="{52E65F4C-FCD0-436A-B763-0FB221163EF5}">
      <dgm:prSet/>
      <dgm:spPr/>
      <dgm:t>
        <a:bodyPr/>
        <a:lstStyle/>
        <a:p>
          <a:endParaRPr lang="ru-RU"/>
        </a:p>
      </dgm:t>
    </dgm:pt>
    <dgm:pt modelId="{18F8CBB9-F26A-4A98-9B4F-20E3BFF1B5C7}">
      <dgm:prSet phldrT="[Текст]"/>
      <dgm:spPr/>
      <dgm:t>
        <a:bodyPr/>
        <a:lstStyle/>
        <a:p>
          <a:endParaRPr lang="ru-RU" dirty="0"/>
        </a:p>
      </dgm:t>
    </dgm:pt>
    <dgm:pt modelId="{01F58FF8-12F7-4F85-A484-B073A7CFE8AE}" type="parTrans" cxnId="{DDD5ADA2-A7AB-44DD-9713-6A64FE6FA390}">
      <dgm:prSet/>
      <dgm:spPr/>
      <dgm:t>
        <a:bodyPr/>
        <a:lstStyle/>
        <a:p>
          <a:endParaRPr lang="ru-RU"/>
        </a:p>
      </dgm:t>
    </dgm:pt>
    <dgm:pt modelId="{9CF9B3BF-BE1E-4C19-9F04-1D58DA81B612}" type="sibTrans" cxnId="{DDD5ADA2-A7AB-44DD-9713-6A64FE6FA390}">
      <dgm:prSet/>
      <dgm:spPr/>
      <dgm:t>
        <a:bodyPr/>
        <a:lstStyle/>
        <a:p>
          <a:endParaRPr lang="ru-RU"/>
        </a:p>
      </dgm:t>
    </dgm:pt>
    <dgm:pt modelId="{5ADA323C-7586-4398-8463-62E12A6C0329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Наличие нескольких личных имён при одной фамилии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3415E6E-FCBD-4AEA-91ED-034076798B11}" type="parTrans" cxnId="{B554C781-C570-40D5-9F76-4351451E2839}">
      <dgm:prSet/>
      <dgm:spPr/>
      <dgm:t>
        <a:bodyPr/>
        <a:lstStyle/>
        <a:p>
          <a:endParaRPr lang="ru-RU"/>
        </a:p>
      </dgm:t>
    </dgm:pt>
    <dgm:pt modelId="{11846F7C-D5B4-429D-A60F-8B7EE7366512}" type="sibTrans" cxnId="{B554C781-C570-40D5-9F76-4351451E2839}">
      <dgm:prSet/>
      <dgm:spPr/>
      <dgm:t>
        <a:bodyPr/>
        <a:lstStyle/>
        <a:p>
          <a:endParaRPr lang="ru-RU"/>
        </a:p>
      </dgm:t>
    </dgm:pt>
    <dgm:pt modelId="{CC5ACCD9-70E8-40BC-9CEA-73D8E098AD4B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Отсутствие фамилий окончаний - формантов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970A1BD8-A58C-473E-BDBA-A381E5426D60}" type="parTrans" cxnId="{51B1EAB6-9224-4AAB-9B2E-EE3DD419AF02}">
      <dgm:prSet/>
      <dgm:spPr/>
      <dgm:t>
        <a:bodyPr/>
        <a:lstStyle/>
        <a:p>
          <a:endParaRPr lang="ru-RU"/>
        </a:p>
      </dgm:t>
    </dgm:pt>
    <dgm:pt modelId="{6D28E981-BBDF-4C65-9A0F-9A66A07AECBE}" type="sibTrans" cxnId="{51B1EAB6-9224-4AAB-9B2E-EE3DD419AF02}">
      <dgm:prSet/>
      <dgm:spPr/>
      <dgm:t>
        <a:bodyPr/>
        <a:lstStyle/>
        <a:p>
          <a:endParaRPr lang="ru-RU"/>
        </a:p>
      </dgm:t>
    </dgm:pt>
    <dgm:pt modelId="{40353A6D-551F-41C0-A7BC-F64409E18525}">
      <dgm:prSet phldrT="[Текст]"/>
      <dgm:spPr/>
      <dgm:t>
        <a:bodyPr/>
        <a:lstStyle/>
        <a:p>
          <a:endParaRPr lang="ru-RU" dirty="0"/>
        </a:p>
      </dgm:t>
    </dgm:pt>
    <dgm:pt modelId="{A0745A4F-BBFF-4B73-8B4F-EE1B881F125B}" type="sibTrans" cxnId="{93419BA5-66CD-4A05-BD19-3472542B6091}">
      <dgm:prSet/>
      <dgm:spPr/>
      <dgm:t>
        <a:bodyPr/>
        <a:lstStyle/>
        <a:p>
          <a:endParaRPr lang="ru-RU"/>
        </a:p>
      </dgm:t>
    </dgm:pt>
    <dgm:pt modelId="{641CC26B-87DB-4B48-AC4D-2D232E998F87}" type="parTrans" cxnId="{93419BA5-66CD-4A05-BD19-3472542B6091}">
      <dgm:prSet/>
      <dgm:spPr/>
      <dgm:t>
        <a:bodyPr/>
        <a:lstStyle/>
        <a:p>
          <a:endParaRPr lang="ru-RU"/>
        </a:p>
      </dgm:t>
    </dgm:pt>
    <dgm:pt modelId="{0478ECEE-91D3-4384-9F64-AA1DCD7248BE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Возможность именовать жену через личное имя или фамилию мужа.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44AF2917-1D0E-49BD-94B0-204E4FEE3876}" type="parTrans" cxnId="{2B92AAA1-B9A1-455F-AD25-B2EC475EDD05}">
      <dgm:prSet/>
      <dgm:spPr/>
      <dgm:t>
        <a:bodyPr/>
        <a:lstStyle/>
        <a:p>
          <a:endParaRPr lang="ru-RU"/>
        </a:p>
      </dgm:t>
    </dgm:pt>
    <dgm:pt modelId="{51B3F558-9B91-475B-946A-522785144C34}" type="sibTrans" cxnId="{2B92AAA1-B9A1-455F-AD25-B2EC475EDD05}">
      <dgm:prSet/>
      <dgm:spPr/>
      <dgm:t>
        <a:bodyPr/>
        <a:lstStyle/>
        <a:p>
          <a:endParaRPr lang="ru-RU"/>
        </a:p>
      </dgm:t>
    </dgm:pt>
    <dgm:pt modelId="{47F530EC-A6AD-4CEA-B49F-3C7267761C77}" type="pres">
      <dgm:prSet presAssocID="{D216D9A8-25BF-48BF-84EF-A8547AC9A01D}" presName="linearFlow" presStyleCnt="0">
        <dgm:presLayoutVars>
          <dgm:dir/>
          <dgm:animLvl val="lvl"/>
          <dgm:resizeHandles val="exact"/>
        </dgm:presLayoutVars>
      </dgm:prSet>
      <dgm:spPr/>
    </dgm:pt>
    <dgm:pt modelId="{117CF6ED-775E-45F3-9312-6F97AC9BECBC}" type="pres">
      <dgm:prSet presAssocID="{7233274E-731D-4CAC-947E-BF6528CFE057}" presName="composite" presStyleCnt="0"/>
      <dgm:spPr/>
    </dgm:pt>
    <dgm:pt modelId="{8846AC03-A9D5-48B3-ABA2-3A9AFA38E9A4}" type="pres">
      <dgm:prSet presAssocID="{7233274E-731D-4CAC-947E-BF6528CFE0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DE892-1D78-43F7-95ED-3FE849859118}" type="pres">
      <dgm:prSet presAssocID="{7233274E-731D-4CAC-947E-BF6528CFE0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AD263-9413-478C-9230-EB9F54386146}" type="pres">
      <dgm:prSet presAssocID="{2651EC50-9939-4CE2-A1BF-D6BBBA2EFB14}" presName="sp" presStyleCnt="0"/>
      <dgm:spPr/>
    </dgm:pt>
    <dgm:pt modelId="{03EB1725-72E3-43AF-8A24-52F6AB1F0679}" type="pres">
      <dgm:prSet presAssocID="{40353A6D-551F-41C0-A7BC-F64409E18525}" presName="composite" presStyleCnt="0"/>
      <dgm:spPr/>
    </dgm:pt>
    <dgm:pt modelId="{4B9F52EE-A7E0-4963-B327-6CB91EBA4A7B}" type="pres">
      <dgm:prSet presAssocID="{40353A6D-551F-41C0-A7BC-F64409E1852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FD367-FE1C-4C47-BC16-96C444EAD50C}" type="pres">
      <dgm:prSet presAssocID="{40353A6D-551F-41C0-A7BC-F64409E18525}" presName="descendantText" presStyleLbl="alignAcc1" presStyleIdx="1" presStyleCnt="3" custLinFactNeighborX="-374" custLinFactNeighborY="2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B81D3-735B-4F2E-A42F-22ECB297AA28}" type="pres">
      <dgm:prSet presAssocID="{A0745A4F-BBFF-4B73-8B4F-EE1B881F125B}" presName="sp" presStyleCnt="0"/>
      <dgm:spPr/>
    </dgm:pt>
    <dgm:pt modelId="{D519339F-8419-49CA-93A4-804E5AC33C23}" type="pres">
      <dgm:prSet presAssocID="{18F8CBB9-F26A-4A98-9B4F-20E3BFF1B5C7}" presName="composite" presStyleCnt="0"/>
      <dgm:spPr/>
    </dgm:pt>
    <dgm:pt modelId="{099AA1A5-1B49-4412-8A6C-A08DABF9A0AC}" type="pres">
      <dgm:prSet presAssocID="{18F8CBB9-F26A-4A98-9B4F-20E3BFF1B5C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D29EA-1E9F-48EF-B9C9-261893190E06}" type="pres">
      <dgm:prSet presAssocID="{18F8CBB9-F26A-4A98-9B4F-20E3BFF1B5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1EAB6-9224-4AAB-9B2E-EE3DD419AF02}" srcId="{40353A6D-551F-41C0-A7BC-F64409E18525}" destId="{CC5ACCD9-70E8-40BC-9CEA-73D8E098AD4B}" srcOrd="0" destOrd="0" parTransId="{970A1BD8-A58C-473E-BDBA-A381E5426D60}" sibTransId="{6D28E981-BBDF-4C65-9A0F-9A66A07AECBE}"/>
    <dgm:cxn modelId="{716D7C98-D0ED-4CEB-880A-0156489F33A2}" type="presOf" srcId="{40353A6D-551F-41C0-A7BC-F64409E18525}" destId="{4B9F52EE-A7E0-4963-B327-6CB91EBA4A7B}" srcOrd="0" destOrd="0" presId="urn:microsoft.com/office/officeart/2005/8/layout/chevron2"/>
    <dgm:cxn modelId="{1F048990-4EDA-4AE8-ADB7-8EC6F5D0F120}" type="presOf" srcId="{7233274E-731D-4CAC-947E-BF6528CFE057}" destId="{8846AC03-A9D5-48B3-ABA2-3A9AFA38E9A4}" srcOrd="0" destOrd="0" presId="urn:microsoft.com/office/officeart/2005/8/layout/chevron2"/>
    <dgm:cxn modelId="{93419BA5-66CD-4A05-BD19-3472542B6091}" srcId="{D216D9A8-25BF-48BF-84EF-A8547AC9A01D}" destId="{40353A6D-551F-41C0-A7BC-F64409E18525}" srcOrd="1" destOrd="0" parTransId="{641CC26B-87DB-4B48-AC4D-2D232E998F87}" sibTransId="{A0745A4F-BBFF-4B73-8B4F-EE1B881F125B}"/>
    <dgm:cxn modelId="{A4A9D427-CC15-4B3D-A663-608C1262B5F2}" type="presOf" srcId="{CC5ACCD9-70E8-40BC-9CEA-73D8E098AD4B}" destId="{D21FD367-FE1C-4C47-BC16-96C444EAD50C}" srcOrd="0" destOrd="0" presId="urn:microsoft.com/office/officeart/2005/8/layout/chevron2"/>
    <dgm:cxn modelId="{B554C781-C570-40D5-9F76-4351451E2839}" srcId="{7233274E-731D-4CAC-947E-BF6528CFE057}" destId="{5ADA323C-7586-4398-8463-62E12A6C0329}" srcOrd="0" destOrd="0" parTransId="{E3415E6E-FCBD-4AEA-91ED-034076798B11}" sibTransId="{11846F7C-D5B4-429D-A60F-8B7EE7366512}"/>
    <dgm:cxn modelId="{DDD5ADA2-A7AB-44DD-9713-6A64FE6FA390}" srcId="{D216D9A8-25BF-48BF-84EF-A8547AC9A01D}" destId="{18F8CBB9-F26A-4A98-9B4F-20E3BFF1B5C7}" srcOrd="2" destOrd="0" parTransId="{01F58FF8-12F7-4F85-A484-B073A7CFE8AE}" sibTransId="{9CF9B3BF-BE1E-4C19-9F04-1D58DA81B612}"/>
    <dgm:cxn modelId="{7E87DE6A-CBEB-478B-910A-C16163DF8D1E}" type="presOf" srcId="{D216D9A8-25BF-48BF-84EF-A8547AC9A01D}" destId="{47F530EC-A6AD-4CEA-B49F-3C7267761C77}" srcOrd="0" destOrd="0" presId="urn:microsoft.com/office/officeart/2005/8/layout/chevron2"/>
    <dgm:cxn modelId="{AD245AC3-898D-439D-A465-06052A8765EB}" type="presOf" srcId="{18F8CBB9-F26A-4A98-9B4F-20E3BFF1B5C7}" destId="{099AA1A5-1B49-4412-8A6C-A08DABF9A0AC}" srcOrd="0" destOrd="0" presId="urn:microsoft.com/office/officeart/2005/8/layout/chevron2"/>
    <dgm:cxn modelId="{2B92AAA1-B9A1-455F-AD25-B2EC475EDD05}" srcId="{18F8CBB9-F26A-4A98-9B4F-20E3BFF1B5C7}" destId="{0478ECEE-91D3-4384-9F64-AA1DCD7248BE}" srcOrd="0" destOrd="0" parTransId="{44AF2917-1D0E-49BD-94B0-204E4FEE3876}" sibTransId="{51B3F558-9B91-475B-946A-522785144C34}"/>
    <dgm:cxn modelId="{F1136EE9-19EB-43BD-A084-E96B8A7783C8}" type="presOf" srcId="{0478ECEE-91D3-4384-9F64-AA1DCD7248BE}" destId="{5BAD29EA-1E9F-48EF-B9C9-261893190E06}" srcOrd="0" destOrd="0" presId="urn:microsoft.com/office/officeart/2005/8/layout/chevron2"/>
    <dgm:cxn modelId="{52E65F4C-FCD0-436A-B763-0FB221163EF5}" srcId="{D216D9A8-25BF-48BF-84EF-A8547AC9A01D}" destId="{7233274E-731D-4CAC-947E-BF6528CFE057}" srcOrd="0" destOrd="0" parTransId="{77E707F0-1277-414F-945C-CC031991ED7A}" sibTransId="{2651EC50-9939-4CE2-A1BF-D6BBBA2EFB14}"/>
    <dgm:cxn modelId="{A12F7B1A-D319-441B-A3D3-463A672B31CA}" type="presOf" srcId="{5ADA323C-7586-4398-8463-62E12A6C0329}" destId="{839DE892-1D78-43F7-95ED-3FE849859118}" srcOrd="0" destOrd="0" presId="urn:microsoft.com/office/officeart/2005/8/layout/chevron2"/>
    <dgm:cxn modelId="{60A5C7FB-7A61-43CC-80A0-1B8247C8F847}" type="presParOf" srcId="{47F530EC-A6AD-4CEA-B49F-3C7267761C77}" destId="{117CF6ED-775E-45F3-9312-6F97AC9BECBC}" srcOrd="0" destOrd="0" presId="urn:microsoft.com/office/officeart/2005/8/layout/chevron2"/>
    <dgm:cxn modelId="{1886368D-7683-44A0-8353-7259357B1F5D}" type="presParOf" srcId="{117CF6ED-775E-45F3-9312-6F97AC9BECBC}" destId="{8846AC03-A9D5-48B3-ABA2-3A9AFA38E9A4}" srcOrd="0" destOrd="0" presId="urn:microsoft.com/office/officeart/2005/8/layout/chevron2"/>
    <dgm:cxn modelId="{FCA940E7-202D-45B2-B8E6-EC76D7C8365C}" type="presParOf" srcId="{117CF6ED-775E-45F3-9312-6F97AC9BECBC}" destId="{839DE892-1D78-43F7-95ED-3FE849859118}" srcOrd="1" destOrd="0" presId="urn:microsoft.com/office/officeart/2005/8/layout/chevron2"/>
    <dgm:cxn modelId="{5249B12C-044A-45C0-B5B0-E53660A3F03D}" type="presParOf" srcId="{47F530EC-A6AD-4CEA-B49F-3C7267761C77}" destId="{C1AAD263-9413-478C-9230-EB9F54386146}" srcOrd="1" destOrd="0" presId="urn:microsoft.com/office/officeart/2005/8/layout/chevron2"/>
    <dgm:cxn modelId="{C5F990E1-D51C-4B23-95FA-964D1FC8B5E6}" type="presParOf" srcId="{47F530EC-A6AD-4CEA-B49F-3C7267761C77}" destId="{03EB1725-72E3-43AF-8A24-52F6AB1F0679}" srcOrd="2" destOrd="0" presId="urn:microsoft.com/office/officeart/2005/8/layout/chevron2"/>
    <dgm:cxn modelId="{1241518F-379C-445F-A8D5-9877FAD56D50}" type="presParOf" srcId="{03EB1725-72E3-43AF-8A24-52F6AB1F0679}" destId="{4B9F52EE-A7E0-4963-B327-6CB91EBA4A7B}" srcOrd="0" destOrd="0" presId="urn:microsoft.com/office/officeart/2005/8/layout/chevron2"/>
    <dgm:cxn modelId="{40F21FDE-CA7F-4DDC-8A4F-9835ECE61274}" type="presParOf" srcId="{03EB1725-72E3-43AF-8A24-52F6AB1F0679}" destId="{D21FD367-FE1C-4C47-BC16-96C444EAD50C}" srcOrd="1" destOrd="0" presId="urn:microsoft.com/office/officeart/2005/8/layout/chevron2"/>
    <dgm:cxn modelId="{4ED1FE3A-960D-46E9-9EBD-20794372C6BC}" type="presParOf" srcId="{47F530EC-A6AD-4CEA-B49F-3C7267761C77}" destId="{2B4B81D3-735B-4F2E-A42F-22ECB297AA28}" srcOrd="3" destOrd="0" presId="urn:microsoft.com/office/officeart/2005/8/layout/chevron2"/>
    <dgm:cxn modelId="{6B9F1ED1-1ED7-4E9A-840A-811CE5F0165F}" type="presParOf" srcId="{47F530EC-A6AD-4CEA-B49F-3C7267761C77}" destId="{D519339F-8419-49CA-93A4-804E5AC33C23}" srcOrd="4" destOrd="0" presId="urn:microsoft.com/office/officeart/2005/8/layout/chevron2"/>
    <dgm:cxn modelId="{96A0D0A2-8F27-4772-960F-DBAF79F04C99}" type="presParOf" srcId="{D519339F-8419-49CA-93A4-804E5AC33C23}" destId="{099AA1A5-1B49-4412-8A6C-A08DABF9A0AC}" srcOrd="0" destOrd="0" presId="urn:microsoft.com/office/officeart/2005/8/layout/chevron2"/>
    <dgm:cxn modelId="{43C19257-22A3-4D76-A125-5B8931884817}" type="presParOf" srcId="{D519339F-8419-49CA-93A4-804E5AC33C23}" destId="{5BAD29EA-1E9F-48EF-B9C9-261893190E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43DCE6-6600-45F3-AB0B-C91D9FE5D8C9}" type="doc">
      <dgm:prSet loTypeId="urn:microsoft.com/office/officeart/2005/8/layout/chevron1" loCatId="process" qsTypeId="urn:microsoft.com/office/officeart/2005/8/quickstyle/simple2" qsCatId="simple" csTypeId="urn:microsoft.com/office/officeart/2005/8/colors/accent0_2" csCatId="mainScheme" phldr="1"/>
      <dgm:spPr/>
    </dgm:pt>
    <dgm:pt modelId="{C28DCE18-A1C3-456A-A51A-C5537DFD8EC9}">
      <dgm:prSet phldrT="[Текст]"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</a:rPr>
            <a:t>William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</a:rPr>
            <a:t>willo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</a:rPr>
            <a:t> </a:t>
          </a:r>
        </a:p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</a:rPr>
            <a:t>(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воля, желание)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B162B3CB-0788-4DF4-A228-DBE2B78F6F6F}" type="parTrans" cxnId="{CC2A16F7-24CC-40F2-9257-DA085B39BB43}">
      <dgm:prSet/>
      <dgm:spPr/>
      <dgm:t>
        <a:bodyPr/>
        <a:lstStyle/>
        <a:p>
          <a:endParaRPr lang="ru-RU"/>
        </a:p>
      </dgm:t>
    </dgm:pt>
    <dgm:pt modelId="{7CBB6772-732D-4681-9F33-D3C013AD0704}" type="sibTrans" cxnId="{CC2A16F7-24CC-40F2-9257-DA085B39BB43}">
      <dgm:prSet/>
      <dgm:spPr/>
      <dgm:t>
        <a:bodyPr/>
        <a:lstStyle/>
        <a:p>
          <a:endParaRPr lang="ru-RU"/>
        </a:p>
      </dgm:t>
    </dgm:pt>
    <dgm:pt modelId="{71FC69E8-92AC-46BB-882A-BCB9B450C419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2000" dirty="0" smtClean="0"/>
            <a:t>Helm </a:t>
          </a:r>
          <a:r>
            <a:rPr lang="ru-RU" sz="2000" dirty="0" smtClean="0"/>
            <a:t>(шлем, защита) </a:t>
          </a:r>
          <a:endParaRPr lang="ru-RU" sz="2000" dirty="0"/>
        </a:p>
      </dgm:t>
    </dgm:pt>
    <dgm:pt modelId="{0C43347B-9C1A-43E8-A726-B31647413836}" type="parTrans" cxnId="{BC30AE77-252C-4F1C-9EDE-B50F79E348B3}">
      <dgm:prSet/>
      <dgm:spPr/>
      <dgm:t>
        <a:bodyPr/>
        <a:lstStyle/>
        <a:p>
          <a:endParaRPr lang="ru-RU"/>
        </a:p>
      </dgm:t>
    </dgm:pt>
    <dgm:pt modelId="{6E4A91A2-3AF7-4723-8408-1C609BDE0F2F}" type="sibTrans" cxnId="{BC30AE77-252C-4F1C-9EDE-B50F79E348B3}">
      <dgm:prSet/>
      <dgm:spPr/>
      <dgm:t>
        <a:bodyPr/>
        <a:lstStyle/>
        <a:p>
          <a:endParaRPr lang="ru-RU"/>
        </a:p>
      </dgm:t>
    </dgm:pt>
    <dgm:pt modelId="{1DCDFA0E-4EA6-4AC6-99D2-3F03D08EE9E0}">
      <dgm:prSet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Желающий защищать </a:t>
          </a:r>
          <a:endParaRPr lang="ru-RU" dirty="0"/>
        </a:p>
      </dgm:t>
    </dgm:pt>
    <dgm:pt modelId="{32D242E8-22F8-4030-B83A-98C89F1765D4}" type="parTrans" cxnId="{F299CFF8-D1C4-47A8-8D49-F3B109521C58}">
      <dgm:prSet/>
      <dgm:spPr/>
      <dgm:t>
        <a:bodyPr/>
        <a:lstStyle/>
        <a:p>
          <a:endParaRPr lang="ru-RU"/>
        </a:p>
      </dgm:t>
    </dgm:pt>
    <dgm:pt modelId="{BF4512CF-1E38-4360-91AA-33C47FC73208}" type="sibTrans" cxnId="{F299CFF8-D1C4-47A8-8D49-F3B109521C58}">
      <dgm:prSet/>
      <dgm:spPr/>
      <dgm:t>
        <a:bodyPr/>
        <a:lstStyle/>
        <a:p>
          <a:endParaRPr lang="ru-RU"/>
        </a:p>
      </dgm:t>
    </dgm:pt>
    <dgm:pt modelId="{656E12B5-A7DC-4468-B6AE-BCB26596F694}" type="pres">
      <dgm:prSet presAssocID="{AD43DCE6-6600-45F3-AB0B-C91D9FE5D8C9}" presName="Name0" presStyleCnt="0">
        <dgm:presLayoutVars>
          <dgm:dir/>
          <dgm:animLvl val="lvl"/>
          <dgm:resizeHandles val="exact"/>
        </dgm:presLayoutVars>
      </dgm:prSet>
      <dgm:spPr/>
    </dgm:pt>
    <dgm:pt modelId="{E685327D-A14B-4E67-9878-BC531303FF2E}" type="pres">
      <dgm:prSet presAssocID="{C28DCE18-A1C3-456A-A51A-C5537DFD8EC9}" presName="parTxOnly" presStyleLbl="node1" presStyleIdx="0" presStyleCnt="3" custLinFactNeighborX="-821" custLinFactNeighborY="-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907D3-8866-4401-B369-D118D92CCCA9}" type="pres">
      <dgm:prSet presAssocID="{7CBB6772-732D-4681-9F33-D3C013AD0704}" presName="parTxOnlySpace" presStyleCnt="0"/>
      <dgm:spPr/>
    </dgm:pt>
    <dgm:pt modelId="{3F6FCEBB-1AFE-463F-871D-EE0ADFE09932}" type="pres">
      <dgm:prSet presAssocID="{71FC69E8-92AC-46BB-882A-BCB9B450C41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0AC6E-E033-43CF-9E19-48CC175F2A82}" type="pres">
      <dgm:prSet presAssocID="{6E4A91A2-3AF7-4723-8408-1C609BDE0F2F}" presName="parTxOnlySpace" presStyleCnt="0"/>
      <dgm:spPr/>
    </dgm:pt>
    <dgm:pt modelId="{1552A5A4-E988-49ED-A08A-932FB7493A76}" type="pres">
      <dgm:prSet presAssocID="{1DCDFA0E-4EA6-4AC6-99D2-3F03D08EE9E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06C88-082A-4AD3-990B-4CCB21CA7BC1}" type="presOf" srcId="{C28DCE18-A1C3-456A-A51A-C5537DFD8EC9}" destId="{E685327D-A14B-4E67-9878-BC531303FF2E}" srcOrd="0" destOrd="0" presId="urn:microsoft.com/office/officeart/2005/8/layout/chevron1"/>
    <dgm:cxn modelId="{BC30AE77-252C-4F1C-9EDE-B50F79E348B3}" srcId="{AD43DCE6-6600-45F3-AB0B-C91D9FE5D8C9}" destId="{71FC69E8-92AC-46BB-882A-BCB9B450C419}" srcOrd="1" destOrd="0" parTransId="{0C43347B-9C1A-43E8-A726-B31647413836}" sibTransId="{6E4A91A2-3AF7-4723-8408-1C609BDE0F2F}"/>
    <dgm:cxn modelId="{2FC5BBCF-2835-4CED-A0E4-A5FD2B1C0AD3}" type="presOf" srcId="{1DCDFA0E-4EA6-4AC6-99D2-3F03D08EE9E0}" destId="{1552A5A4-E988-49ED-A08A-932FB7493A76}" srcOrd="0" destOrd="0" presId="urn:microsoft.com/office/officeart/2005/8/layout/chevron1"/>
    <dgm:cxn modelId="{4CF7D73D-382C-4846-8A4C-2EF8BCF02118}" type="presOf" srcId="{71FC69E8-92AC-46BB-882A-BCB9B450C419}" destId="{3F6FCEBB-1AFE-463F-871D-EE0ADFE09932}" srcOrd="0" destOrd="0" presId="urn:microsoft.com/office/officeart/2005/8/layout/chevron1"/>
    <dgm:cxn modelId="{4E8EF2AE-CDD2-40C6-B18A-ADC966D8DC7D}" type="presOf" srcId="{AD43DCE6-6600-45F3-AB0B-C91D9FE5D8C9}" destId="{656E12B5-A7DC-4468-B6AE-BCB26596F694}" srcOrd="0" destOrd="0" presId="urn:microsoft.com/office/officeart/2005/8/layout/chevron1"/>
    <dgm:cxn modelId="{CC2A16F7-24CC-40F2-9257-DA085B39BB43}" srcId="{AD43DCE6-6600-45F3-AB0B-C91D9FE5D8C9}" destId="{C28DCE18-A1C3-456A-A51A-C5537DFD8EC9}" srcOrd="0" destOrd="0" parTransId="{B162B3CB-0788-4DF4-A228-DBE2B78F6F6F}" sibTransId="{7CBB6772-732D-4681-9F33-D3C013AD0704}"/>
    <dgm:cxn modelId="{F299CFF8-D1C4-47A8-8D49-F3B109521C58}" srcId="{AD43DCE6-6600-45F3-AB0B-C91D9FE5D8C9}" destId="{1DCDFA0E-4EA6-4AC6-99D2-3F03D08EE9E0}" srcOrd="2" destOrd="0" parTransId="{32D242E8-22F8-4030-B83A-98C89F1765D4}" sibTransId="{BF4512CF-1E38-4360-91AA-33C47FC73208}"/>
    <dgm:cxn modelId="{AAA4D098-B30A-46B5-A30F-77ADA443BB01}" type="presParOf" srcId="{656E12B5-A7DC-4468-B6AE-BCB26596F694}" destId="{E685327D-A14B-4E67-9878-BC531303FF2E}" srcOrd="0" destOrd="0" presId="urn:microsoft.com/office/officeart/2005/8/layout/chevron1"/>
    <dgm:cxn modelId="{650C4467-A430-4406-9D0A-C0889465D7F1}" type="presParOf" srcId="{656E12B5-A7DC-4468-B6AE-BCB26596F694}" destId="{748907D3-8866-4401-B369-D118D92CCCA9}" srcOrd="1" destOrd="0" presId="urn:microsoft.com/office/officeart/2005/8/layout/chevron1"/>
    <dgm:cxn modelId="{73E1A761-71A2-4817-814F-358986181746}" type="presParOf" srcId="{656E12B5-A7DC-4468-B6AE-BCB26596F694}" destId="{3F6FCEBB-1AFE-463F-871D-EE0ADFE09932}" srcOrd="2" destOrd="0" presId="urn:microsoft.com/office/officeart/2005/8/layout/chevron1"/>
    <dgm:cxn modelId="{0B23C40E-C6ED-4B28-AA1E-4A8373165D2D}" type="presParOf" srcId="{656E12B5-A7DC-4468-B6AE-BCB26596F694}" destId="{6DF0AC6E-E033-43CF-9E19-48CC175F2A82}" srcOrd="3" destOrd="0" presId="urn:microsoft.com/office/officeart/2005/8/layout/chevron1"/>
    <dgm:cxn modelId="{C2A9F28D-6667-4C14-B3C4-1A99736F5D6C}" type="presParOf" srcId="{656E12B5-A7DC-4468-B6AE-BCB26596F694}" destId="{1552A5A4-E988-49ED-A08A-932FB7493A7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69741B-B7A8-419F-B944-F1DA8C5DE8DC}" type="doc">
      <dgm:prSet loTypeId="urn:microsoft.com/office/officeart/2005/8/layout/chevron1" loCatId="process" qsTypeId="urn:microsoft.com/office/officeart/2005/8/quickstyle/simple2" qsCatId="simple" csTypeId="urn:microsoft.com/office/officeart/2005/8/colors/accent0_2" csCatId="mainScheme" phldr="1"/>
      <dgm:spPr/>
    </dgm:pt>
    <dgm:pt modelId="{8DD27EC8-32B0-4825-A685-33CA6E8003E0}">
      <dgm:prSet phldrT="[Текст]"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ru-RU" sz="1800" smtClean="0"/>
            <a:t> Данный богом</a:t>
          </a:r>
          <a:endParaRPr lang="ru-RU" sz="1800" dirty="0"/>
        </a:p>
      </dgm:t>
    </dgm:pt>
    <dgm:pt modelId="{58894ADB-0589-4CE8-A575-ECEA99115C91}" type="parTrans" cxnId="{082BD3D3-0BD3-41B9-BD38-93D31B84588E}">
      <dgm:prSet/>
      <dgm:spPr/>
      <dgm:t>
        <a:bodyPr/>
        <a:lstStyle/>
        <a:p>
          <a:endParaRPr lang="ru-RU"/>
        </a:p>
      </dgm:t>
    </dgm:pt>
    <dgm:pt modelId="{24145DD9-9D21-4B28-9336-4513E77DF82A}" type="sibTrans" cxnId="{082BD3D3-0BD3-41B9-BD38-93D31B84588E}">
      <dgm:prSet/>
      <dgm:spPr/>
      <dgm:t>
        <a:bodyPr/>
        <a:lstStyle/>
        <a:p>
          <a:endParaRPr lang="ru-RU"/>
        </a:p>
      </dgm:t>
    </dgm:pt>
    <dgm:pt modelId="{1C12E7AB-E96D-4271-ADAA-0DE4F598251A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ru-RU" sz="1800" dirty="0" smtClean="0"/>
            <a:t>Богдан - лицо мужского рода</a:t>
          </a:r>
          <a:endParaRPr lang="ru-RU" sz="1800" dirty="0"/>
        </a:p>
      </dgm:t>
    </dgm:pt>
    <dgm:pt modelId="{D1F703E7-F833-4395-BB9D-489A1B72E814}" type="parTrans" cxnId="{A2EE0E3C-03A0-40A9-A080-BF784D94F9D4}">
      <dgm:prSet/>
      <dgm:spPr/>
      <dgm:t>
        <a:bodyPr/>
        <a:lstStyle/>
        <a:p>
          <a:endParaRPr lang="ru-RU"/>
        </a:p>
      </dgm:t>
    </dgm:pt>
    <dgm:pt modelId="{ED54E712-4321-4C6B-8A82-ACBC9327AC2F}" type="sibTrans" cxnId="{A2EE0E3C-03A0-40A9-A080-BF784D94F9D4}">
      <dgm:prSet/>
      <dgm:spPr/>
      <dgm:t>
        <a:bodyPr/>
        <a:lstStyle/>
        <a:p>
          <a:endParaRPr lang="ru-RU"/>
        </a:p>
      </dgm:t>
    </dgm:pt>
    <dgm:pt modelId="{AD9FE4F8-6899-457A-9C86-1014F205B636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ru-RU" sz="2000" dirty="0" smtClean="0"/>
            <a:t>Корни «Бог» и «дан»</a:t>
          </a:r>
          <a:endParaRPr lang="ru-RU" sz="2000" dirty="0"/>
        </a:p>
      </dgm:t>
    </dgm:pt>
    <dgm:pt modelId="{91C3B7E1-6DF5-4808-B660-BD624F22E5D1}" type="parTrans" cxnId="{C2E529EA-43BC-419F-976F-E3A514D69396}">
      <dgm:prSet/>
      <dgm:spPr/>
      <dgm:t>
        <a:bodyPr/>
        <a:lstStyle/>
        <a:p>
          <a:endParaRPr lang="ru-RU"/>
        </a:p>
      </dgm:t>
    </dgm:pt>
    <dgm:pt modelId="{D2A492EB-0762-476E-8829-1D1E30BF5878}" type="sibTrans" cxnId="{C2E529EA-43BC-419F-976F-E3A514D69396}">
      <dgm:prSet/>
      <dgm:spPr/>
      <dgm:t>
        <a:bodyPr/>
        <a:lstStyle/>
        <a:p>
          <a:endParaRPr lang="ru-RU"/>
        </a:p>
      </dgm:t>
    </dgm:pt>
    <dgm:pt modelId="{CF3FDB50-2D1C-4A01-AC08-627AD7DD4AA6}" type="pres">
      <dgm:prSet presAssocID="{4569741B-B7A8-419F-B944-F1DA8C5DE8DC}" presName="Name0" presStyleCnt="0">
        <dgm:presLayoutVars>
          <dgm:dir/>
          <dgm:animLvl val="lvl"/>
          <dgm:resizeHandles val="exact"/>
        </dgm:presLayoutVars>
      </dgm:prSet>
      <dgm:spPr/>
    </dgm:pt>
    <dgm:pt modelId="{8A8EF8D4-DCB9-4F14-BE5E-B670917EAC06}" type="pres">
      <dgm:prSet presAssocID="{1C12E7AB-E96D-4271-ADAA-0DE4F598251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B4C32-E391-4EC9-A00B-87B2DEAC8A8A}" type="pres">
      <dgm:prSet presAssocID="{ED54E712-4321-4C6B-8A82-ACBC9327AC2F}" presName="parTxOnlySpace" presStyleCnt="0"/>
      <dgm:spPr/>
    </dgm:pt>
    <dgm:pt modelId="{2CBCE5DA-00F9-4440-8BAB-03F72EC88D24}" type="pres">
      <dgm:prSet presAssocID="{AD9FE4F8-6899-457A-9C86-1014F205B63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1A8BC-9422-4355-80C5-544A5F860EB1}" type="pres">
      <dgm:prSet presAssocID="{D2A492EB-0762-476E-8829-1D1E30BF5878}" presName="parTxOnlySpace" presStyleCnt="0"/>
      <dgm:spPr/>
    </dgm:pt>
    <dgm:pt modelId="{12288EF6-F816-4CA0-8C98-D35D076437DC}" type="pres">
      <dgm:prSet presAssocID="{8DD27EC8-32B0-4825-A685-33CA6E8003E0}" presName="parTxOnly" presStyleLbl="node1" presStyleIdx="2" presStyleCnt="3" custLinFactNeighborX="40999" custLinFactNeighborY="4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3ACB2B-C64E-4710-9319-A30926AD509D}" type="presOf" srcId="{AD9FE4F8-6899-457A-9C86-1014F205B636}" destId="{2CBCE5DA-00F9-4440-8BAB-03F72EC88D24}" srcOrd="0" destOrd="0" presId="urn:microsoft.com/office/officeart/2005/8/layout/chevron1"/>
    <dgm:cxn modelId="{6EC24519-FE48-4505-885E-0C89D79AE350}" type="presOf" srcId="{1C12E7AB-E96D-4271-ADAA-0DE4F598251A}" destId="{8A8EF8D4-DCB9-4F14-BE5E-B670917EAC06}" srcOrd="0" destOrd="0" presId="urn:microsoft.com/office/officeart/2005/8/layout/chevron1"/>
    <dgm:cxn modelId="{C2E529EA-43BC-419F-976F-E3A514D69396}" srcId="{4569741B-B7A8-419F-B944-F1DA8C5DE8DC}" destId="{AD9FE4F8-6899-457A-9C86-1014F205B636}" srcOrd="1" destOrd="0" parTransId="{91C3B7E1-6DF5-4808-B660-BD624F22E5D1}" sibTransId="{D2A492EB-0762-476E-8829-1D1E30BF5878}"/>
    <dgm:cxn modelId="{3E4A1292-4D74-4EC8-8256-E8C174AC2D2A}" type="presOf" srcId="{8DD27EC8-32B0-4825-A685-33CA6E8003E0}" destId="{12288EF6-F816-4CA0-8C98-D35D076437DC}" srcOrd="0" destOrd="0" presId="urn:microsoft.com/office/officeart/2005/8/layout/chevron1"/>
    <dgm:cxn modelId="{082BD3D3-0BD3-41B9-BD38-93D31B84588E}" srcId="{4569741B-B7A8-419F-B944-F1DA8C5DE8DC}" destId="{8DD27EC8-32B0-4825-A685-33CA6E8003E0}" srcOrd="2" destOrd="0" parTransId="{58894ADB-0589-4CE8-A575-ECEA99115C91}" sibTransId="{24145DD9-9D21-4B28-9336-4513E77DF82A}"/>
    <dgm:cxn modelId="{A2EE0E3C-03A0-40A9-A080-BF784D94F9D4}" srcId="{4569741B-B7A8-419F-B944-F1DA8C5DE8DC}" destId="{1C12E7AB-E96D-4271-ADAA-0DE4F598251A}" srcOrd="0" destOrd="0" parTransId="{D1F703E7-F833-4395-BB9D-489A1B72E814}" sibTransId="{ED54E712-4321-4C6B-8A82-ACBC9327AC2F}"/>
    <dgm:cxn modelId="{1D0F8C36-54EF-4185-88D1-B56B9E574C35}" type="presOf" srcId="{4569741B-B7A8-419F-B944-F1DA8C5DE8DC}" destId="{CF3FDB50-2D1C-4A01-AC08-627AD7DD4AA6}" srcOrd="0" destOrd="0" presId="urn:microsoft.com/office/officeart/2005/8/layout/chevron1"/>
    <dgm:cxn modelId="{3FB657DD-EC15-430B-8474-8515523B0DBF}" type="presParOf" srcId="{CF3FDB50-2D1C-4A01-AC08-627AD7DD4AA6}" destId="{8A8EF8D4-DCB9-4F14-BE5E-B670917EAC06}" srcOrd="0" destOrd="0" presId="urn:microsoft.com/office/officeart/2005/8/layout/chevron1"/>
    <dgm:cxn modelId="{0DB6E7DB-257F-4485-8FC1-C4BC6631A572}" type="presParOf" srcId="{CF3FDB50-2D1C-4A01-AC08-627AD7DD4AA6}" destId="{55EB4C32-E391-4EC9-A00B-87B2DEAC8A8A}" srcOrd="1" destOrd="0" presId="urn:microsoft.com/office/officeart/2005/8/layout/chevron1"/>
    <dgm:cxn modelId="{12C61A71-C613-4A88-BCC9-A98111E30BB4}" type="presParOf" srcId="{CF3FDB50-2D1C-4A01-AC08-627AD7DD4AA6}" destId="{2CBCE5DA-00F9-4440-8BAB-03F72EC88D24}" srcOrd="2" destOrd="0" presId="urn:microsoft.com/office/officeart/2005/8/layout/chevron1"/>
    <dgm:cxn modelId="{5AEBAFD8-6613-49BD-BF89-327AB946AF66}" type="presParOf" srcId="{CF3FDB50-2D1C-4A01-AC08-627AD7DD4AA6}" destId="{16A1A8BC-9422-4355-80C5-544A5F860EB1}" srcOrd="3" destOrd="0" presId="urn:microsoft.com/office/officeart/2005/8/layout/chevron1"/>
    <dgm:cxn modelId="{66B476B4-6812-4C01-99C3-9945C9519077}" type="presParOf" srcId="{CF3FDB50-2D1C-4A01-AC08-627AD7DD4AA6}" destId="{12288EF6-F816-4CA0-8C98-D35D076437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7938D4-392B-498A-A8A6-80903DA1168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A3FE8B-AB43-4118-BEE9-E91320485FF7}" type="pres">
      <dgm:prSet presAssocID="{217938D4-392B-498A-A8A6-80903DA11682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D880E58-A330-4577-8494-9EEB6268CBEC}" type="presOf" srcId="{217938D4-392B-498A-A8A6-80903DA11682}" destId="{AEA3FE8B-AB43-4118-BEE9-E91320485FF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FD89E7-D994-413E-8D00-D6E2E00FE5CD}" type="doc">
      <dgm:prSet loTypeId="urn:microsoft.com/office/officeart/2005/8/layout/hierarchy3" loCatId="relationship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89F2D5B-1D1D-44DC-8DAF-BDB79C3047A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Бобко</a:t>
          </a:r>
          <a:r>
            <a:rPr lang="ru-RU" dirty="0" smtClean="0"/>
            <a:t>                                 </a:t>
          </a:r>
        </a:p>
      </dgm:t>
    </dgm:pt>
    <dgm:pt modelId="{C223E5C4-91E0-494C-A474-FE7A9332AA25}" type="parTrans" cxnId="{AC79FD8A-5B46-47E5-85D1-C2F58501D986}">
      <dgm:prSet/>
      <dgm:spPr/>
      <dgm:t>
        <a:bodyPr/>
        <a:lstStyle/>
        <a:p>
          <a:endParaRPr lang="ru-RU"/>
        </a:p>
      </dgm:t>
    </dgm:pt>
    <dgm:pt modelId="{79C85ACC-96ED-4165-B580-6C56B2B2B2C3}" type="sibTrans" cxnId="{AC79FD8A-5B46-47E5-85D1-C2F58501D986}">
      <dgm:prSet/>
      <dgm:spPr/>
      <dgm:t>
        <a:bodyPr/>
        <a:lstStyle/>
        <a:p>
          <a:endParaRPr lang="ru-RU"/>
        </a:p>
      </dgm:t>
    </dgm:pt>
    <dgm:pt modelId="{18C5B50B-D387-4F44-A43E-48A184DD56F2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Жукова</a:t>
          </a:r>
        </a:p>
      </dgm:t>
    </dgm:pt>
    <dgm:pt modelId="{5B321EEC-FD01-43B6-A4AB-EEE90358F294}" type="parTrans" cxnId="{DC3731C1-2E44-4CF6-873A-922EB6BB2E55}">
      <dgm:prSet/>
      <dgm:spPr/>
      <dgm:t>
        <a:bodyPr/>
        <a:lstStyle/>
        <a:p>
          <a:endParaRPr lang="ru-RU"/>
        </a:p>
      </dgm:t>
    </dgm:pt>
    <dgm:pt modelId="{CF9D5B80-EDA2-4C58-ABB4-CFAC6B48A7B5}" type="sibTrans" cxnId="{DC3731C1-2E44-4CF6-873A-922EB6BB2E55}">
      <dgm:prSet/>
      <dgm:spPr/>
      <dgm:t>
        <a:bodyPr/>
        <a:lstStyle/>
        <a:p>
          <a:endParaRPr lang="ru-RU"/>
        </a:p>
      </dgm:t>
    </dgm:pt>
    <dgm:pt modelId="{9BB4F2F2-D5D9-4725-9B81-907E040FF8C1}">
      <dgm:prSet/>
      <dgm:spPr>
        <a:solidFill>
          <a:schemeClr val="tx1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Писарева</a:t>
          </a:r>
        </a:p>
      </dgm:t>
    </dgm:pt>
    <dgm:pt modelId="{D1ECA492-5C8D-409D-9DF0-368369968F01}" type="parTrans" cxnId="{72731017-EF78-47DB-916E-0114AAFF3079}">
      <dgm:prSet/>
      <dgm:spPr/>
      <dgm:t>
        <a:bodyPr/>
        <a:lstStyle/>
        <a:p>
          <a:endParaRPr lang="ru-RU"/>
        </a:p>
      </dgm:t>
    </dgm:pt>
    <dgm:pt modelId="{4130473F-7975-4719-AFFF-15F136D033ED}" type="sibTrans" cxnId="{72731017-EF78-47DB-916E-0114AAFF3079}">
      <dgm:prSet/>
      <dgm:spPr/>
      <dgm:t>
        <a:bodyPr/>
        <a:lstStyle/>
        <a:p>
          <a:endParaRPr lang="ru-RU"/>
        </a:p>
      </dgm:t>
    </dgm:pt>
    <dgm:pt modelId="{FB8813C7-2EFD-4329-B32E-1E2B60B3C401}" type="pres">
      <dgm:prSet presAssocID="{70FD89E7-D994-413E-8D00-D6E2E00FE5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299496-2109-4009-81EF-43C00113EB43}" type="pres">
      <dgm:prSet presAssocID="{789F2D5B-1D1D-44DC-8DAF-BDB79C3047A6}" presName="root" presStyleCnt="0"/>
      <dgm:spPr/>
    </dgm:pt>
    <dgm:pt modelId="{314D260F-1296-4E8C-BF7F-C453DB3EF664}" type="pres">
      <dgm:prSet presAssocID="{789F2D5B-1D1D-44DC-8DAF-BDB79C3047A6}" presName="rootComposite" presStyleCnt="0"/>
      <dgm:spPr/>
    </dgm:pt>
    <dgm:pt modelId="{DD32D4CA-825F-4256-92CE-6270AEAC0E75}" type="pres">
      <dgm:prSet presAssocID="{789F2D5B-1D1D-44DC-8DAF-BDB79C3047A6}" presName="rootText" presStyleLbl="node1" presStyleIdx="0" presStyleCnt="3" custLinFactNeighborX="-43" custLinFactNeighborY="-735"/>
      <dgm:spPr/>
      <dgm:t>
        <a:bodyPr/>
        <a:lstStyle/>
        <a:p>
          <a:endParaRPr lang="ru-RU"/>
        </a:p>
      </dgm:t>
    </dgm:pt>
    <dgm:pt modelId="{1E832A54-437A-4EF8-861E-7BA1BA7B77C3}" type="pres">
      <dgm:prSet presAssocID="{789F2D5B-1D1D-44DC-8DAF-BDB79C3047A6}" presName="rootConnector" presStyleLbl="node1" presStyleIdx="0" presStyleCnt="3"/>
      <dgm:spPr/>
      <dgm:t>
        <a:bodyPr/>
        <a:lstStyle/>
        <a:p>
          <a:endParaRPr lang="ru-RU"/>
        </a:p>
      </dgm:t>
    </dgm:pt>
    <dgm:pt modelId="{9D450576-0A19-4EA5-ABDC-1F8B0E7E9A7A}" type="pres">
      <dgm:prSet presAssocID="{789F2D5B-1D1D-44DC-8DAF-BDB79C3047A6}" presName="childShape" presStyleCnt="0"/>
      <dgm:spPr/>
    </dgm:pt>
    <dgm:pt modelId="{27D0187F-4DA1-4C02-8DC9-B445A58FCAB6}" type="pres">
      <dgm:prSet presAssocID="{18C5B50B-D387-4F44-A43E-48A184DD56F2}" presName="root" presStyleCnt="0"/>
      <dgm:spPr/>
    </dgm:pt>
    <dgm:pt modelId="{9325E3CB-A1FC-44CD-B71A-A516A538F984}" type="pres">
      <dgm:prSet presAssocID="{18C5B50B-D387-4F44-A43E-48A184DD56F2}" presName="rootComposite" presStyleCnt="0"/>
      <dgm:spPr/>
    </dgm:pt>
    <dgm:pt modelId="{D38BA84C-A152-4F47-AD73-479FD1C97227}" type="pres">
      <dgm:prSet presAssocID="{18C5B50B-D387-4F44-A43E-48A184DD56F2}" presName="rootText" presStyleLbl="node1" presStyleIdx="1" presStyleCnt="3"/>
      <dgm:spPr/>
      <dgm:t>
        <a:bodyPr/>
        <a:lstStyle/>
        <a:p>
          <a:endParaRPr lang="ru-RU"/>
        </a:p>
      </dgm:t>
    </dgm:pt>
    <dgm:pt modelId="{66C44D15-815A-4880-A69A-C7E8F0E9B651}" type="pres">
      <dgm:prSet presAssocID="{18C5B50B-D387-4F44-A43E-48A184DD56F2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36630D-6786-4D6A-872B-A009CEBC8711}" type="pres">
      <dgm:prSet presAssocID="{18C5B50B-D387-4F44-A43E-48A184DD56F2}" presName="childShape" presStyleCnt="0"/>
      <dgm:spPr/>
    </dgm:pt>
    <dgm:pt modelId="{F8B99861-453F-4AE3-AE50-CCB8179B0CBE}" type="pres">
      <dgm:prSet presAssocID="{9BB4F2F2-D5D9-4725-9B81-907E040FF8C1}" presName="root" presStyleCnt="0"/>
      <dgm:spPr/>
    </dgm:pt>
    <dgm:pt modelId="{7F08C263-9C8F-4FC4-8861-77604F71BEC0}" type="pres">
      <dgm:prSet presAssocID="{9BB4F2F2-D5D9-4725-9B81-907E040FF8C1}" presName="rootComposite" presStyleCnt="0"/>
      <dgm:spPr/>
    </dgm:pt>
    <dgm:pt modelId="{59961C76-80EE-42E5-9810-094397FBADE9}" type="pres">
      <dgm:prSet presAssocID="{9BB4F2F2-D5D9-4725-9B81-907E040FF8C1}" presName="rootText" presStyleLbl="node1" presStyleIdx="2" presStyleCnt="3"/>
      <dgm:spPr/>
      <dgm:t>
        <a:bodyPr/>
        <a:lstStyle/>
        <a:p>
          <a:endParaRPr lang="ru-RU"/>
        </a:p>
      </dgm:t>
    </dgm:pt>
    <dgm:pt modelId="{90738E7E-159A-41DF-AAEF-DECC19DA6C20}" type="pres">
      <dgm:prSet presAssocID="{9BB4F2F2-D5D9-4725-9B81-907E040FF8C1}" presName="rootConnector" presStyleLbl="node1" presStyleIdx="2" presStyleCnt="3"/>
      <dgm:spPr/>
      <dgm:t>
        <a:bodyPr/>
        <a:lstStyle/>
        <a:p>
          <a:endParaRPr lang="ru-RU"/>
        </a:p>
      </dgm:t>
    </dgm:pt>
    <dgm:pt modelId="{4639F4E3-7AC6-4E5D-9018-8A523D699A96}" type="pres">
      <dgm:prSet presAssocID="{9BB4F2F2-D5D9-4725-9B81-907E040FF8C1}" presName="childShape" presStyleCnt="0"/>
      <dgm:spPr/>
    </dgm:pt>
  </dgm:ptLst>
  <dgm:cxnLst>
    <dgm:cxn modelId="{B4855382-486C-4DFA-B881-A4FFCD47237D}" type="presOf" srcId="{18C5B50B-D387-4F44-A43E-48A184DD56F2}" destId="{D38BA84C-A152-4F47-AD73-479FD1C97227}" srcOrd="0" destOrd="0" presId="urn:microsoft.com/office/officeart/2005/8/layout/hierarchy3"/>
    <dgm:cxn modelId="{10029F0C-F52A-40E9-8788-8BF59805FE81}" type="presOf" srcId="{70FD89E7-D994-413E-8D00-D6E2E00FE5CD}" destId="{FB8813C7-2EFD-4329-B32E-1E2B60B3C401}" srcOrd="0" destOrd="0" presId="urn:microsoft.com/office/officeart/2005/8/layout/hierarchy3"/>
    <dgm:cxn modelId="{72731017-EF78-47DB-916E-0114AAFF3079}" srcId="{70FD89E7-D994-413E-8D00-D6E2E00FE5CD}" destId="{9BB4F2F2-D5D9-4725-9B81-907E040FF8C1}" srcOrd="2" destOrd="0" parTransId="{D1ECA492-5C8D-409D-9DF0-368369968F01}" sibTransId="{4130473F-7975-4719-AFFF-15F136D033ED}"/>
    <dgm:cxn modelId="{DC3731C1-2E44-4CF6-873A-922EB6BB2E55}" srcId="{70FD89E7-D994-413E-8D00-D6E2E00FE5CD}" destId="{18C5B50B-D387-4F44-A43E-48A184DD56F2}" srcOrd="1" destOrd="0" parTransId="{5B321EEC-FD01-43B6-A4AB-EEE90358F294}" sibTransId="{CF9D5B80-EDA2-4C58-ABB4-CFAC6B48A7B5}"/>
    <dgm:cxn modelId="{8ED9CBE0-0029-4BA4-B5D8-D6E788C7D3F5}" type="presOf" srcId="{789F2D5B-1D1D-44DC-8DAF-BDB79C3047A6}" destId="{DD32D4CA-825F-4256-92CE-6270AEAC0E75}" srcOrd="0" destOrd="0" presId="urn:microsoft.com/office/officeart/2005/8/layout/hierarchy3"/>
    <dgm:cxn modelId="{AC79FD8A-5B46-47E5-85D1-C2F58501D986}" srcId="{70FD89E7-D994-413E-8D00-D6E2E00FE5CD}" destId="{789F2D5B-1D1D-44DC-8DAF-BDB79C3047A6}" srcOrd="0" destOrd="0" parTransId="{C223E5C4-91E0-494C-A474-FE7A9332AA25}" sibTransId="{79C85ACC-96ED-4165-B580-6C56B2B2B2C3}"/>
    <dgm:cxn modelId="{F87C6327-F0E3-41FD-8908-D5DBE46F8ADC}" type="presOf" srcId="{9BB4F2F2-D5D9-4725-9B81-907E040FF8C1}" destId="{90738E7E-159A-41DF-AAEF-DECC19DA6C20}" srcOrd="1" destOrd="0" presId="urn:microsoft.com/office/officeart/2005/8/layout/hierarchy3"/>
    <dgm:cxn modelId="{3FA387C5-54E8-47DE-9A28-C7E9991F727A}" type="presOf" srcId="{18C5B50B-D387-4F44-A43E-48A184DD56F2}" destId="{66C44D15-815A-4880-A69A-C7E8F0E9B651}" srcOrd="1" destOrd="0" presId="urn:microsoft.com/office/officeart/2005/8/layout/hierarchy3"/>
    <dgm:cxn modelId="{696C8543-B98D-4584-9911-6C4DC17876AF}" type="presOf" srcId="{789F2D5B-1D1D-44DC-8DAF-BDB79C3047A6}" destId="{1E832A54-437A-4EF8-861E-7BA1BA7B77C3}" srcOrd="1" destOrd="0" presId="urn:microsoft.com/office/officeart/2005/8/layout/hierarchy3"/>
    <dgm:cxn modelId="{3548BB4E-E58F-4290-97A7-12B8B8F0C630}" type="presOf" srcId="{9BB4F2F2-D5D9-4725-9B81-907E040FF8C1}" destId="{59961C76-80EE-42E5-9810-094397FBADE9}" srcOrd="0" destOrd="0" presId="urn:microsoft.com/office/officeart/2005/8/layout/hierarchy3"/>
    <dgm:cxn modelId="{553A00FD-B6F8-47DC-91FF-D7DF9920A2BE}" type="presParOf" srcId="{FB8813C7-2EFD-4329-B32E-1E2B60B3C401}" destId="{27299496-2109-4009-81EF-43C00113EB43}" srcOrd="0" destOrd="0" presId="urn:microsoft.com/office/officeart/2005/8/layout/hierarchy3"/>
    <dgm:cxn modelId="{BEFC8C2B-C4CC-4613-902A-8A864B68503B}" type="presParOf" srcId="{27299496-2109-4009-81EF-43C00113EB43}" destId="{314D260F-1296-4E8C-BF7F-C453DB3EF664}" srcOrd="0" destOrd="0" presId="urn:microsoft.com/office/officeart/2005/8/layout/hierarchy3"/>
    <dgm:cxn modelId="{841C24CB-BFC6-4FD9-B6E7-C470953E1F7B}" type="presParOf" srcId="{314D260F-1296-4E8C-BF7F-C453DB3EF664}" destId="{DD32D4CA-825F-4256-92CE-6270AEAC0E75}" srcOrd="0" destOrd="0" presId="urn:microsoft.com/office/officeart/2005/8/layout/hierarchy3"/>
    <dgm:cxn modelId="{96C2645E-BC97-44E6-8160-54D571753952}" type="presParOf" srcId="{314D260F-1296-4E8C-BF7F-C453DB3EF664}" destId="{1E832A54-437A-4EF8-861E-7BA1BA7B77C3}" srcOrd="1" destOrd="0" presId="urn:microsoft.com/office/officeart/2005/8/layout/hierarchy3"/>
    <dgm:cxn modelId="{0689ECF0-0120-4477-A413-44C2EAB04F29}" type="presParOf" srcId="{27299496-2109-4009-81EF-43C00113EB43}" destId="{9D450576-0A19-4EA5-ABDC-1F8B0E7E9A7A}" srcOrd="1" destOrd="0" presId="urn:microsoft.com/office/officeart/2005/8/layout/hierarchy3"/>
    <dgm:cxn modelId="{594AC830-AAED-4490-A3A4-47883093F696}" type="presParOf" srcId="{FB8813C7-2EFD-4329-B32E-1E2B60B3C401}" destId="{27D0187F-4DA1-4C02-8DC9-B445A58FCAB6}" srcOrd="1" destOrd="0" presId="urn:microsoft.com/office/officeart/2005/8/layout/hierarchy3"/>
    <dgm:cxn modelId="{7CB0A65A-2DFE-4C7B-AD24-AE56B8883D71}" type="presParOf" srcId="{27D0187F-4DA1-4C02-8DC9-B445A58FCAB6}" destId="{9325E3CB-A1FC-44CD-B71A-A516A538F984}" srcOrd="0" destOrd="0" presId="urn:microsoft.com/office/officeart/2005/8/layout/hierarchy3"/>
    <dgm:cxn modelId="{7CD5A953-6547-43BE-8704-EBDF607A5262}" type="presParOf" srcId="{9325E3CB-A1FC-44CD-B71A-A516A538F984}" destId="{D38BA84C-A152-4F47-AD73-479FD1C97227}" srcOrd="0" destOrd="0" presId="urn:microsoft.com/office/officeart/2005/8/layout/hierarchy3"/>
    <dgm:cxn modelId="{ECB36CD4-7C9F-4631-977A-6CB502E4C03A}" type="presParOf" srcId="{9325E3CB-A1FC-44CD-B71A-A516A538F984}" destId="{66C44D15-815A-4880-A69A-C7E8F0E9B651}" srcOrd="1" destOrd="0" presId="urn:microsoft.com/office/officeart/2005/8/layout/hierarchy3"/>
    <dgm:cxn modelId="{D6898A1D-F98D-4717-8686-74FBC62D2B52}" type="presParOf" srcId="{27D0187F-4DA1-4C02-8DC9-B445A58FCAB6}" destId="{3636630D-6786-4D6A-872B-A009CEBC8711}" srcOrd="1" destOrd="0" presId="urn:microsoft.com/office/officeart/2005/8/layout/hierarchy3"/>
    <dgm:cxn modelId="{D3BBF97B-9A35-4109-A7B6-D88A0F032669}" type="presParOf" srcId="{FB8813C7-2EFD-4329-B32E-1E2B60B3C401}" destId="{F8B99861-453F-4AE3-AE50-CCB8179B0CBE}" srcOrd="2" destOrd="0" presId="urn:microsoft.com/office/officeart/2005/8/layout/hierarchy3"/>
    <dgm:cxn modelId="{F9DAB8F9-FEDC-4024-859E-68BDBBE8C335}" type="presParOf" srcId="{F8B99861-453F-4AE3-AE50-CCB8179B0CBE}" destId="{7F08C263-9C8F-4FC4-8861-77604F71BEC0}" srcOrd="0" destOrd="0" presId="urn:microsoft.com/office/officeart/2005/8/layout/hierarchy3"/>
    <dgm:cxn modelId="{11E4CC96-C1FC-4B04-92F7-E08EB35C24EA}" type="presParOf" srcId="{7F08C263-9C8F-4FC4-8861-77604F71BEC0}" destId="{59961C76-80EE-42E5-9810-094397FBADE9}" srcOrd="0" destOrd="0" presId="urn:microsoft.com/office/officeart/2005/8/layout/hierarchy3"/>
    <dgm:cxn modelId="{0348FEB2-6BEC-43A9-989E-931E377FEE3E}" type="presParOf" srcId="{7F08C263-9C8F-4FC4-8861-77604F71BEC0}" destId="{90738E7E-159A-41DF-AAEF-DECC19DA6C20}" srcOrd="1" destOrd="0" presId="urn:microsoft.com/office/officeart/2005/8/layout/hierarchy3"/>
    <dgm:cxn modelId="{34EF8C44-314B-4031-9788-CDCCC487DD59}" type="presParOf" srcId="{F8B99861-453F-4AE3-AE50-CCB8179B0CBE}" destId="{4639F4E3-7AC6-4E5D-9018-8A523D699A96}" srcOrd="1" destOrd="0" presId="urn:microsoft.com/office/officeart/2005/8/layout/hierarchy3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C7C570-A271-4C3F-B030-AD4E885F4A71}" type="doc">
      <dgm:prSet loTypeId="urn:microsoft.com/office/officeart/2005/8/layout/process2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E2D407D-195A-441C-8F8C-AF6CDBD7EC55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Гузикова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О.А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6D693DCF-29BD-4A26-BF49-873BDA8E375C}" type="parTrans" cxnId="{FD5EF066-3BAA-4599-85D0-B8D1AD0E0CF6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DA095E9C-013A-4287-AF08-BB0E9393453F}" type="sibTrans" cxnId="{FD5EF066-3BAA-4599-85D0-B8D1AD0E0CF6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E4119C00-E97A-4042-A46F-140203901CED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Спиридонова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3A22DB92-178A-44EE-8E94-9175593EF24D}" type="parTrans" cxnId="{F864FC49-580B-4B1C-85DD-233F35241AAC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251488E-FA60-4654-9E77-8D3C1269AE0A}" type="sibTrans" cxnId="{F864FC49-580B-4B1C-85DD-233F35241AAC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16469DE-2155-4DB6-BC5B-3C0C77DF0BC4}" type="pres">
      <dgm:prSet presAssocID="{2DC7C570-A271-4C3F-B030-AD4E885F4A7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AEA30-8DBB-48C4-B174-4B67A9F60920}" type="pres">
      <dgm:prSet presAssocID="{CE2D407D-195A-441C-8F8C-AF6CDBD7EC5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088C1-FDFE-43C8-BC95-73B75444C03A}" type="pres">
      <dgm:prSet presAssocID="{DA095E9C-013A-4287-AF08-BB0E9393453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944C2C3-341A-4FAC-9C6D-4779DD7F4479}" type="pres">
      <dgm:prSet presAssocID="{DA095E9C-013A-4287-AF08-BB0E9393453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4B33CB9-299F-47C9-95CD-2D48CCA4142C}" type="pres">
      <dgm:prSet presAssocID="{E4119C00-E97A-4042-A46F-140203901CE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20E01-63C0-4D0B-A412-0BC025EB6040}" type="presOf" srcId="{2DC7C570-A271-4C3F-B030-AD4E885F4A71}" destId="{316469DE-2155-4DB6-BC5B-3C0C77DF0BC4}" srcOrd="0" destOrd="0" presId="urn:microsoft.com/office/officeart/2005/8/layout/process2"/>
    <dgm:cxn modelId="{95776B2A-3F98-4A7C-9A3B-E4BA9D2804B7}" type="presOf" srcId="{CE2D407D-195A-441C-8F8C-AF6CDBD7EC55}" destId="{874AEA30-8DBB-48C4-B174-4B67A9F60920}" srcOrd="0" destOrd="0" presId="urn:microsoft.com/office/officeart/2005/8/layout/process2"/>
    <dgm:cxn modelId="{4636682E-8EDF-49F5-AC02-7FA33E8326BD}" type="presOf" srcId="{DA095E9C-013A-4287-AF08-BB0E9393453F}" destId="{988088C1-FDFE-43C8-BC95-73B75444C03A}" srcOrd="0" destOrd="0" presId="urn:microsoft.com/office/officeart/2005/8/layout/process2"/>
    <dgm:cxn modelId="{44FC6474-9C31-41ED-B71E-88CC9D4FB38E}" type="presOf" srcId="{E4119C00-E97A-4042-A46F-140203901CED}" destId="{E4B33CB9-299F-47C9-95CD-2D48CCA4142C}" srcOrd="0" destOrd="0" presId="urn:microsoft.com/office/officeart/2005/8/layout/process2"/>
    <dgm:cxn modelId="{F864FC49-580B-4B1C-85DD-233F35241AAC}" srcId="{2DC7C570-A271-4C3F-B030-AD4E885F4A71}" destId="{E4119C00-E97A-4042-A46F-140203901CED}" srcOrd="1" destOrd="0" parTransId="{3A22DB92-178A-44EE-8E94-9175593EF24D}" sibTransId="{2251488E-FA60-4654-9E77-8D3C1269AE0A}"/>
    <dgm:cxn modelId="{FD5EF066-3BAA-4599-85D0-B8D1AD0E0CF6}" srcId="{2DC7C570-A271-4C3F-B030-AD4E885F4A71}" destId="{CE2D407D-195A-441C-8F8C-AF6CDBD7EC55}" srcOrd="0" destOrd="0" parTransId="{6D693DCF-29BD-4A26-BF49-873BDA8E375C}" sibTransId="{DA095E9C-013A-4287-AF08-BB0E9393453F}"/>
    <dgm:cxn modelId="{1554F12B-39A4-4B00-A663-B7D0C155510F}" type="presOf" srcId="{DA095E9C-013A-4287-AF08-BB0E9393453F}" destId="{C944C2C3-341A-4FAC-9C6D-4779DD7F4479}" srcOrd="1" destOrd="0" presId="urn:microsoft.com/office/officeart/2005/8/layout/process2"/>
    <dgm:cxn modelId="{9B126FF7-2248-4840-B0E1-8505AB41A4FC}" type="presParOf" srcId="{316469DE-2155-4DB6-BC5B-3C0C77DF0BC4}" destId="{874AEA30-8DBB-48C4-B174-4B67A9F60920}" srcOrd="0" destOrd="0" presId="urn:microsoft.com/office/officeart/2005/8/layout/process2"/>
    <dgm:cxn modelId="{5D739FFB-5E9E-4FA2-9373-91F93DE74290}" type="presParOf" srcId="{316469DE-2155-4DB6-BC5B-3C0C77DF0BC4}" destId="{988088C1-FDFE-43C8-BC95-73B75444C03A}" srcOrd="1" destOrd="0" presId="urn:microsoft.com/office/officeart/2005/8/layout/process2"/>
    <dgm:cxn modelId="{99358544-A3EA-4FCC-A081-D8F8E4181468}" type="presParOf" srcId="{988088C1-FDFE-43C8-BC95-73B75444C03A}" destId="{C944C2C3-341A-4FAC-9C6D-4779DD7F4479}" srcOrd="0" destOrd="0" presId="urn:microsoft.com/office/officeart/2005/8/layout/process2"/>
    <dgm:cxn modelId="{622E9E68-E772-4215-8D5F-B2228AAF9676}" type="presParOf" srcId="{316469DE-2155-4DB6-BC5B-3C0C77DF0BC4}" destId="{E4B33CB9-299F-47C9-95CD-2D48CCA4142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77C8AA-E2BB-4061-BBBE-70FBE079289D}" type="doc">
      <dgm:prSet loTypeId="urn:microsoft.com/office/officeart/2005/8/layout/process2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8EDEB6F-DAAD-46EF-A051-32901C6D2782}">
      <dgm:prSet phldrT="[Текст]"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Добрина Л.А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4C81A258-0A6C-495B-8E69-90E7E0779E91}" type="parTrans" cxnId="{CA172D43-A044-4C18-B205-3F08347862F3}">
      <dgm:prSet/>
      <dgm:spPr/>
      <dgm:t>
        <a:bodyPr/>
        <a:lstStyle/>
        <a:p>
          <a:endParaRPr lang="ru-RU"/>
        </a:p>
      </dgm:t>
    </dgm:pt>
    <dgm:pt modelId="{68ED04B7-6EF7-439E-8022-229BF7BF5F92}" type="sibTrans" cxnId="{CA172D43-A044-4C18-B205-3F08347862F3}">
      <dgm:prSet/>
      <dgm:spPr/>
      <dgm:t>
        <a:bodyPr/>
        <a:lstStyle/>
        <a:p>
          <a:endParaRPr lang="ru-RU"/>
        </a:p>
      </dgm:t>
    </dgm:pt>
    <dgm:pt modelId="{42240688-A037-4D45-8CB9-7C0C57C2C4C7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err="1" smtClean="0">
              <a:solidFill>
                <a:schemeClr val="accent6">
                  <a:lumMod val="50000"/>
                </a:schemeClr>
              </a:solidFill>
            </a:rPr>
            <a:t>Сырцова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A4E61EFE-3422-42D2-AFA2-0ECD3E27A740}" type="parTrans" cxnId="{5EF75D61-FB8D-423E-A1A9-4F58EED9FCAD}">
      <dgm:prSet/>
      <dgm:spPr/>
      <dgm:t>
        <a:bodyPr/>
        <a:lstStyle/>
        <a:p>
          <a:endParaRPr lang="ru-RU"/>
        </a:p>
      </dgm:t>
    </dgm:pt>
    <dgm:pt modelId="{880795C3-E848-46B3-B2F9-8F3B86E39499}" type="sibTrans" cxnId="{5EF75D61-FB8D-423E-A1A9-4F58EED9FCAD}">
      <dgm:prSet/>
      <dgm:spPr/>
      <dgm:t>
        <a:bodyPr/>
        <a:lstStyle/>
        <a:p>
          <a:endParaRPr lang="ru-RU"/>
        </a:p>
      </dgm:t>
    </dgm:pt>
    <dgm:pt modelId="{0064615E-F480-4E90-841E-A5E4BDB8A9CB}" type="pres">
      <dgm:prSet presAssocID="{3F77C8AA-E2BB-4061-BBBE-70FBE079289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C137F-BAA7-420C-8B5F-2AAA0EDFEB2A}" type="pres">
      <dgm:prSet presAssocID="{78EDEB6F-DAAD-46EF-A051-32901C6D27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B6863-E73E-453E-9B04-E09088D025A4}" type="pres">
      <dgm:prSet presAssocID="{68ED04B7-6EF7-439E-8022-229BF7BF5F9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8D54F3B-526A-4CCA-9F69-FD66B63BEBBA}" type="pres">
      <dgm:prSet presAssocID="{68ED04B7-6EF7-439E-8022-229BF7BF5F9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8C8EEB1-0A64-45AE-B151-81D10572A4C5}" type="pres">
      <dgm:prSet presAssocID="{42240688-A037-4D45-8CB9-7C0C57C2C4C7}" presName="node" presStyleLbl="node1" presStyleIdx="1" presStyleCnt="2" custLinFactNeighborX="2946" custLinFactNeighborY="6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75D61-FB8D-423E-A1A9-4F58EED9FCAD}" srcId="{3F77C8AA-E2BB-4061-BBBE-70FBE079289D}" destId="{42240688-A037-4D45-8CB9-7C0C57C2C4C7}" srcOrd="1" destOrd="0" parTransId="{A4E61EFE-3422-42D2-AFA2-0ECD3E27A740}" sibTransId="{880795C3-E848-46B3-B2F9-8F3B86E39499}"/>
    <dgm:cxn modelId="{D9D624C6-8D8C-4A16-A6D6-DD0BE2202DC7}" type="presOf" srcId="{78EDEB6F-DAAD-46EF-A051-32901C6D2782}" destId="{0EAC137F-BAA7-420C-8B5F-2AAA0EDFEB2A}" srcOrd="0" destOrd="0" presId="urn:microsoft.com/office/officeart/2005/8/layout/process2"/>
    <dgm:cxn modelId="{7C238504-DC20-499E-8166-9C4C25DDBCF7}" type="presOf" srcId="{3F77C8AA-E2BB-4061-BBBE-70FBE079289D}" destId="{0064615E-F480-4E90-841E-A5E4BDB8A9CB}" srcOrd="0" destOrd="0" presId="urn:microsoft.com/office/officeart/2005/8/layout/process2"/>
    <dgm:cxn modelId="{42A5EA57-2A28-435E-8A72-7EA595E23323}" type="presOf" srcId="{68ED04B7-6EF7-439E-8022-229BF7BF5F92}" destId="{916B6863-E73E-453E-9B04-E09088D025A4}" srcOrd="0" destOrd="0" presId="urn:microsoft.com/office/officeart/2005/8/layout/process2"/>
    <dgm:cxn modelId="{E61B1FCE-3614-4033-9A0D-5E14D96D9483}" type="presOf" srcId="{42240688-A037-4D45-8CB9-7C0C57C2C4C7}" destId="{98C8EEB1-0A64-45AE-B151-81D10572A4C5}" srcOrd="0" destOrd="0" presId="urn:microsoft.com/office/officeart/2005/8/layout/process2"/>
    <dgm:cxn modelId="{CA172D43-A044-4C18-B205-3F08347862F3}" srcId="{3F77C8AA-E2BB-4061-BBBE-70FBE079289D}" destId="{78EDEB6F-DAAD-46EF-A051-32901C6D2782}" srcOrd="0" destOrd="0" parTransId="{4C81A258-0A6C-495B-8E69-90E7E0779E91}" sibTransId="{68ED04B7-6EF7-439E-8022-229BF7BF5F92}"/>
    <dgm:cxn modelId="{CBBB6AC9-3105-4075-BDD5-EAFE2DAAC972}" type="presOf" srcId="{68ED04B7-6EF7-439E-8022-229BF7BF5F92}" destId="{E8D54F3B-526A-4CCA-9F69-FD66B63BEBBA}" srcOrd="1" destOrd="0" presId="urn:microsoft.com/office/officeart/2005/8/layout/process2"/>
    <dgm:cxn modelId="{D33A352C-3DA2-41D7-98C5-2F108EA30D21}" type="presParOf" srcId="{0064615E-F480-4E90-841E-A5E4BDB8A9CB}" destId="{0EAC137F-BAA7-420C-8B5F-2AAA0EDFEB2A}" srcOrd="0" destOrd="0" presId="urn:microsoft.com/office/officeart/2005/8/layout/process2"/>
    <dgm:cxn modelId="{C190DBD9-260E-4411-8C4B-54243EC34445}" type="presParOf" srcId="{0064615E-F480-4E90-841E-A5E4BDB8A9CB}" destId="{916B6863-E73E-453E-9B04-E09088D025A4}" srcOrd="1" destOrd="0" presId="urn:microsoft.com/office/officeart/2005/8/layout/process2"/>
    <dgm:cxn modelId="{2DFE1987-3AA9-470D-A63B-7A11139E7F90}" type="presParOf" srcId="{916B6863-E73E-453E-9B04-E09088D025A4}" destId="{E8D54F3B-526A-4CCA-9F69-FD66B63BEBBA}" srcOrd="0" destOrd="0" presId="urn:microsoft.com/office/officeart/2005/8/layout/process2"/>
    <dgm:cxn modelId="{555CA513-3629-4531-83ED-13009072F05B}" type="presParOf" srcId="{0064615E-F480-4E90-841E-A5E4BDB8A9CB}" destId="{98C8EEB1-0A64-45AE-B151-81D10572A4C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F4FF-CBBE-4FD1-830B-83562EECAB3E}">
      <dsp:nvSpPr>
        <dsp:cNvPr id="0" name=""/>
        <dsp:cNvSpPr/>
      </dsp:nvSpPr>
      <dsp:spPr>
        <a:xfrm>
          <a:off x="5235315" y="199669"/>
          <a:ext cx="1441148" cy="161658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475506" y="469100"/>
        <a:ext cx="960766" cy="1077724"/>
      </dsp:txXfrm>
    </dsp:sp>
    <dsp:sp modelId="{A705F1D7-3D04-4F40-8872-F1523B05ED0C}">
      <dsp:nvSpPr>
        <dsp:cNvPr id="0" name=""/>
        <dsp:cNvSpPr/>
      </dsp:nvSpPr>
      <dsp:spPr>
        <a:xfrm rot="21240000" flipV="1">
          <a:off x="7955070" y="4775870"/>
          <a:ext cx="275754" cy="395376"/>
        </a:xfrm>
        <a:prstGeom prst="chord">
          <a:avLst/>
        </a:prstGeom>
        <a:solidFill>
          <a:schemeClr val="bg1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3890C-7DA8-4F06-8BE7-9C07E48B3A43}">
      <dsp:nvSpPr>
        <dsp:cNvPr id="0" name=""/>
        <dsp:cNvSpPr/>
      </dsp:nvSpPr>
      <dsp:spPr>
        <a:xfrm>
          <a:off x="202929" y="1805524"/>
          <a:ext cx="1421843" cy="160899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1B0AE-5EE7-488D-9F00-BFADE6CE3408}">
      <dsp:nvSpPr>
        <dsp:cNvPr id="0" name=""/>
        <dsp:cNvSpPr/>
      </dsp:nvSpPr>
      <dsp:spPr>
        <a:xfrm>
          <a:off x="1152127" y="144015"/>
          <a:ext cx="1410520" cy="161507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EDBAE-4E93-4AC2-B502-802C07C030D7}">
      <dsp:nvSpPr>
        <dsp:cNvPr id="0" name=""/>
        <dsp:cNvSpPr/>
      </dsp:nvSpPr>
      <dsp:spPr>
        <a:xfrm>
          <a:off x="1224144" y="3168357"/>
          <a:ext cx="1518865" cy="140254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467594" y="3393162"/>
        <a:ext cx="1031965" cy="952930"/>
      </dsp:txXfrm>
    </dsp:sp>
    <dsp:sp modelId="{E7D7783D-51DC-435B-9E4C-DF9F0ADC453F}">
      <dsp:nvSpPr>
        <dsp:cNvPr id="0" name=""/>
        <dsp:cNvSpPr/>
      </dsp:nvSpPr>
      <dsp:spPr>
        <a:xfrm>
          <a:off x="4286608" y="4946573"/>
          <a:ext cx="275754" cy="238002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AFA6C-37EA-43D5-BAFE-B7922099A196}">
      <dsp:nvSpPr>
        <dsp:cNvPr id="0" name=""/>
        <dsp:cNvSpPr/>
      </dsp:nvSpPr>
      <dsp:spPr>
        <a:xfrm>
          <a:off x="5400593" y="2808311"/>
          <a:ext cx="1518464" cy="177439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81768-695E-4BF0-BA77-6F85669FADB1}">
      <dsp:nvSpPr>
        <dsp:cNvPr id="0" name=""/>
        <dsp:cNvSpPr/>
      </dsp:nvSpPr>
      <dsp:spPr>
        <a:xfrm>
          <a:off x="6503556" y="1169510"/>
          <a:ext cx="1314585" cy="175782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6317C-299E-4D87-99DC-2B20C5FB8AE3}">
      <dsp:nvSpPr>
        <dsp:cNvPr id="0" name=""/>
        <dsp:cNvSpPr/>
      </dsp:nvSpPr>
      <dsp:spPr>
        <a:xfrm rot="3682472">
          <a:off x="1102533" y="3142470"/>
          <a:ext cx="831037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831037" y="3023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C1DC4-9F5C-4334-A2CC-6709E8AF24EB}">
      <dsp:nvSpPr>
        <dsp:cNvPr id="0" name=""/>
        <dsp:cNvSpPr/>
      </dsp:nvSpPr>
      <dsp:spPr>
        <a:xfrm rot="1314750">
          <a:off x="1559533" y="2541815"/>
          <a:ext cx="579949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579949" y="3023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BB367-6E28-405F-9413-ACEE8082BD73}">
      <dsp:nvSpPr>
        <dsp:cNvPr id="0" name=""/>
        <dsp:cNvSpPr/>
      </dsp:nvSpPr>
      <dsp:spPr>
        <a:xfrm rot="20495323">
          <a:off x="1562367" y="1898589"/>
          <a:ext cx="707829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707829" y="3023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949B0-EF12-4F10-B6BA-C0394FA21AB0}">
      <dsp:nvSpPr>
        <dsp:cNvPr id="0" name=""/>
        <dsp:cNvSpPr/>
      </dsp:nvSpPr>
      <dsp:spPr>
        <a:xfrm rot="17917528">
          <a:off x="1102533" y="1261557"/>
          <a:ext cx="831037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831037" y="3023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31382-85F4-468F-A87F-C11174295A4E}">
      <dsp:nvSpPr>
        <dsp:cNvPr id="0" name=""/>
        <dsp:cNvSpPr/>
      </dsp:nvSpPr>
      <dsp:spPr>
        <a:xfrm>
          <a:off x="182290" y="1409781"/>
          <a:ext cx="1644932" cy="16449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86782-2150-4539-A1B1-0FC311936D86}">
      <dsp:nvSpPr>
        <dsp:cNvPr id="0" name=""/>
        <dsp:cNvSpPr/>
      </dsp:nvSpPr>
      <dsp:spPr>
        <a:xfrm>
          <a:off x="1460057" y="419"/>
          <a:ext cx="986959" cy="986959"/>
        </a:xfrm>
        <a:prstGeom prst="ellipse">
          <a:avLst/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 личных имен</a:t>
          </a:r>
          <a:endParaRPr lang="ru-RU" sz="1200" kern="1200" dirty="0"/>
        </a:p>
      </dsp:txBody>
      <dsp:txXfrm>
        <a:off x="1604594" y="144956"/>
        <a:ext cx="697885" cy="697885"/>
      </dsp:txXfrm>
    </dsp:sp>
    <dsp:sp modelId="{81D3DF58-8B98-4B4D-B736-783C6B15C961}">
      <dsp:nvSpPr>
        <dsp:cNvPr id="0" name=""/>
        <dsp:cNvSpPr/>
      </dsp:nvSpPr>
      <dsp:spPr>
        <a:xfrm>
          <a:off x="2220766" y="1152127"/>
          <a:ext cx="1069874" cy="994549"/>
        </a:xfrm>
        <a:prstGeom prst="ellipse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 названий профессий</a:t>
          </a:r>
          <a:endParaRPr lang="ru-RU" sz="1100" kern="1200" dirty="0"/>
        </a:p>
      </dsp:txBody>
      <dsp:txXfrm>
        <a:off x="2377445" y="1297775"/>
        <a:ext cx="756516" cy="703253"/>
      </dsp:txXfrm>
    </dsp:sp>
    <dsp:sp modelId="{EBA621B4-F2B7-4C94-89E3-4FD068FC73D9}">
      <dsp:nvSpPr>
        <dsp:cNvPr id="0" name=""/>
        <dsp:cNvSpPr/>
      </dsp:nvSpPr>
      <dsp:spPr>
        <a:xfrm>
          <a:off x="2080027" y="2376266"/>
          <a:ext cx="1013054" cy="984521"/>
        </a:xfrm>
        <a:prstGeom prst="ellipse">
          <a:avLst/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 </a:t>
          </a:r>
          <a:r>
            <a:rPr lang="ru-RU" sz="1200" kern="1200" dirty="0" smtClean="0"/>
            <a:t>названий</a:t>
          </a:r>
          <a:r>
            <a:rPr lang="ru-RU" sz="1100" kern="1200" dirty="0" smtClean="0"/>
            <a:t> животных</a:t>
          </a:r>
          <a:endParaRPr lang="ru-RU" sz="1100" kern="1200" dirty="0"/>
        </a:p>
      </dsp:txBody>
      <dsp:txXfrm>
        <a:off x="2228385" y="2520446"/>
        <a:ext cx="716338" cy="696161"/>
      </dsp:txXfrm>
    </dsp:sp>
    <dsp:sp modelId="{A7B7D775-CEE4-4BD1-89E6-90EA04ABE1FB}">
      <dsp:nvSpPr>
        <dsp:cNvPr id="0" name=""/>
        <dsp:cNvSpPr/>
      </dsp:nvSpPr>
      <dsp:spPr>
        <a:xfrm>
          <a:off x="1460057" y="3477116"/>
          <a:ext cx="986959" cy="986959"/>
        </a:xfrm>
        <a:prstGeom prst="ellipse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 </a:t>
          </a:r>
          <a:r>
            <a:rPr lang="ru-RU" sz="1200" kern="1200" dirty="0" err="1" smtClean="0"/>
            <a:t>цвето</a:t>
          </a:r>
          <a:r>
            <a:rPr lang="ru-RU" sz="1200" kern="1200" dirty="0" smtClean="0"/>
            <a:t>-обозначений</a:t>
          </a:r>
          <a:endParaRPr lang="ru-RU" sz="1200" kern="1200" dirty="0"/>
        </a:p>
      </dsp:txBody>
      <dsp:txXfrm>
        <a:off x="1604594" y="3621653"/>
        <a:ext cx="697885" cy="697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6AC03-A9D5-48B3-ABA2-3A9AFA38E9A4}">
      <dsp:nvSpPr>
        <dsp:cNvPr id="0" name=""/>
        <dsp:cNvSpPr/>
      </dsp:nvSpPr>
      <dsp:spPr>
        <a:xfrm rot="5400000">
          <a:off x="-174849" y="176189"/>
          <a:ext cx="1165664" cy="815965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409323"/>
        <a:ext cx="815965" cy="349699"/>
      </dsp:txXfrm>
    </dsp:sp>
    <dsp:sp modelId="{839DE892-1D78-43F7-95ED-3FE849859118}">
      <dsp:nvSpPr>
        <dsp:cNvPr id="0" name=""/>
        <dsp:cNvSpPr/>
      </dsp:nvSpPr>
      <dsp:spPr>
        <a:xfrm rot="5400000">
          <a:off x="2765445" y="-1948140"/>
          <a:ext cx="757682" cy="4656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Наличие нескольких личных имён при одной фамилии </a:t>
          </a:r>
          <a:endParaRPr lang="ru-RU" sz="19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815966" y="38326"/>
        <a:ext cx="4619655" cy="683708"/>
      </dsp:txXfrm>
    </dsp:sp>
    <dsp:sp modelId="{4B9F52EE-A7E0-4963-B327-6CB91EBA4A7B}">
      <dsp:nvSpPr>
        <dsp:cNvPr id="0" name=""/>
        <dsp:cNvSpPr/>
      </dsp:nvSpPr>
      <dsp:spPr>
        <a:xfrm rot="5400000">
          <a:off x="-174849" y="1140189"/>
          <a:ext cx="1165664" cy="815965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71927"/>
                <a:satOff val="-15057"/>
                <a:lumOff val="35025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71927"/>
                <a:satOff val="-15057"/>
                <a:lumOff val="35025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71927"/>
                <a:satOff val="-15057"/>
                <a:lumOff val="3502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1373323"/>
        <a:ext cx="815965" cy="349699"/>
      </dsp:txXfrm>
    </dsp:sp>
    <dsp:sp modelId="{D21FD367-FE1C-4C47-BC16-96C444EAD50C}">
      <dsp:nvSpPr>
        <dsp:cNvPr id="0" name=""/>
        <dsp:cNvSpPr/>
      </dsp:nvSpPr>
      <dsp:spPr>
        <a:xfrm rot="5400000">
          <a:off x="2748029" y="-967153"/>
          <a:ext cx="757682" cy="4656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68092"/>
              <a:satOff val="-14645"/>
              <a:lumOff val="315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Отсутствие фамилий окончаний - формантов</a:t>
          </a:r>
          <a:endParaRPr lang="ru-RU" sz="19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798550" y="1019313"/>
        <a:ext cx="4619655" cy="683708"/>
      </dsp:txXfrm>
    </dsp:sp>
    <dsp:sp modelId="{099AA1A5-1B49-4412-8A6C-A08DABF9A0AC}">
      <dsp:nvSpPr>
        <dsp:cNvPr id="0" name=""/>
        <dsp:cNvSpPr/>
      </dsp:nvSpPr>
      <dsp:spPr>
        <a:xfrm rot="5400000">
          <a:off x="-174849" y="2104189"/>
          <a:ext cx="1165664" cy="815965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71927"/>
                <a:satOff val="-15057"/>
                <a:lumOff val="35025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71927"/>
                <a:satOff val="-15057"/>
                <a:lumOff val="35025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71927"/>
                <a:satOff val="-15057"/>
                <a:lumOff val="3502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2337323"/>
        <a:ext cx="815965" cy="349699"/>
      </dsp:txXfrm>
    </dsp:sp>
    <dsp:sp modelId="{5BAD29EA-1E9F-48EF-B9C9-261893190E06}">
      <dsp:nvSpPr>
        <dsp:cNvPr id="0" name=""/>
        <dsp:cNvSpPr/>
      </dsp:nvSpPr>
      <dsp:spPr>
        <a:xfrm rot="5400000">
          <a:off x="2765445" y="-20140"/>
          <a:ext cx="757682" cy="4656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68092"/>
              <a:satOff val="-14645"/>
              <a:lumOff val="315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Возможность именовать жену через личное имя или фамилию мужа.</a:t>
          </a:r>
          <a:endParaRPr lang="ru-RU" sz="19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815966" y="1966326"/>
        <a:ext cx="4619655" cy="68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5327D-A14B-4E67-9878-BC531303FF2E}">
      <dsp:nvSpPr>
        <dsp:cNvPr id="0" name=""/>
        <dsp:cNvSpPr/>
      </dsp:nvSpPr>
      <dsp:spPr>
        <a:xfrm>
          <a:off x="0" y="99822"/>
          <a:ext cx="2805218" cy="11220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tx1">
              <a:lumMod val="5000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</a:rPr>
            <a:t>William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</a:rPr>
            <a:t>willo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</a:rPr>
            <a:t>(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воля, желание)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61044" y="99822"/>
        <a:ext cx="1683131" cy="1122087"/>
      </dsp:txXfrm>
    </dsp:sp>
    <dsp:sp modelId="{3F6FCEBB-1AFE-463F-871D-EE0ADFE09932}">
      <dsp:nvSpPr>
        <dsp:cNvPr id="0" name=""/>
        <dsp:cNvSpPr/>
      </dsp:nvSpPr>
      <dsp:spPr>
        <a:xfrm>
          <a:off x="2526998" y="100720"/>
          <a:ext cx="2805218" cy="11220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tx1">
              <a:lumMod val="5000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Helm </a:t>
          </a:r>
          <a:r>
            <a:rPr lang="ru-RU" sz="2000" kern="1200" dirty="0" smtClean="0"/>
            <a:t>(шлем, защита) </a:t>
          </a:r>
          <a:endParaRPr lang="ru-RU" sz="2000" kern="1200" dirty="0"/>
        </a:p>
      </dsp:txBody>
      <dsp:txXfrm>
        <a:off x="3088042" y="100720"/>
        <a:ext cx="1683131" cy="1122087"/>
      </dsp:txXfrm>
    </dsp:sp>
    <dsp:sp modelId="{1552A5A4-E988-49ED-A08A-932FB7493A76}">
      <dsp:nvSpPr>
        <dsp:cNvPr id="0" name=""/>
        <dsp:cNvSpPr/>
      </dsp:nvSpPr>
      <dsp:spPr>
        <a:xfrm>
          <a:off x="5051695" y="100720"/>
          <a:ext cx="2805218" cy="11220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tx1">
              <a:lumMod val="5000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Желающий защищать </a:t>
          </a:r>
          <a:endParaRPr lang="ru-RU" sz="2200" kern="1200" dirty="0"/>
        </a:p>
      </dsp:txBody>
      <dsp:txXfrm>
        <a:off x="5612739" y="100720"/>
        <a:ext cx="1683131" cy="1122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EF8D4-DCB9-4F14-BE5E-B670917EAC06}">
      <dsp:nvSpPr>
        <dsp:cNvPr id="0" name=""/>
        <dsp:cNvSpPr/>
      </dsp:nvSpPr>
      <dsp:spPr>
        <a:xfrm>
          <a:off x="2299" y="51762"/>
          <a:ext cx="2801526" cy="11206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tx1">
              <a:lumMod val="5000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Богдан - лицо мужского рода</a:t>
          </a:r>
          <a:endParaRPr lang="ru-RU" sz="1800" kern="1200" dirty="0"/>
        </a:p>
      </dsp:txBody>
      <dsp:txXfrm>
        <a:off x="562604" y="51762"/>
        <a:ext cx="1680916" cy="1120610"/>
      </dsp:txXfrm>
    </dsp:sp>
    <dsp:sp modelId="{2CBCE5DA-00F9-4440-8BAB-03F72EC88D24}">
      <dsp:nvSpPr>
        <dsp:cNvPr id="0" name=""/>
        <dsp:cNvSpPr/>
      </dsp:nvSpPr>
      <dsp:spPr>
        <a:xfrm>
          <a:off x="2523672" y="51762"/>
          <a:ext cx="2801526" cy="11206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tx1">
              <a:lumMod val="5000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Корни «Бог» и «дан»</a:t>
          </a:r>
          <a:endParaRPr lang="ru-RU" sz="2000" kern="1200" dirty="0"/>
        </a:p>
      </dsp:txBody>
      <dsp:txXfrm>
        <a:off x="3083977" y="51762"/>
        <a:ext cx="1680916" cy="1120610"/>
      </dsp:txXfrm>
    </dsp:sp>
    <dsp:sp modelId="{12288EF6-F816-4CA0-8C98-D35D076437DC}">
      <dsp:nvSpPr>
        <dsp:cNvPr id="0" name=""/>
        <dsp:cNvSpPr/>
      </dsp:nvSpPr>
      <dsp:spPr>
        <a:xfrm>
          <a:off x="5047345" y="103344"/>
          <a:ext cx="2801526" cy="11206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tx1">
              <a:lumMod val="5000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 Данный богом</a:t>
          </a:r>
          <a:endParaRPr lang="ru-RU" sz="1800" kern="1200" dirty="0"/>
        </a:p>
      </dsp:txBody>
      <dsp:txXfrm>
        <a:off x="5607650" y="103344"/>
        <a:ext cx="1680916" cy="11206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2D4CA-825F-4256-92CE-6270AEAC0E75}">
      <dsp:nvSpPr>
        <dsp:cNvPr id="0" name=""/>
        <dsp:cNvSpPr/>
      </dsp:nvSpPr>
      <dsp:spPr>
        <a:xfrm>
          <a:off x="0" y="144017"/>
          <a:ext cx="1789476" cy="8947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chemeClr val="accent6">
                  <a:lumMod val="50000"/>
                </a:schemeClr>
              </a:solidFill>
            </a:rPr>
            <a:t>Бобко</a:t>
          </a:r>
          <a:r>
            <a:rPr lang="ru-RU" sz="2800" kern="1200" dirty="0" smtClean="0"/>
            <a:t>                                 </a:t>
          </a:r>
        </a:p>
      </dsp:txBody>
      <dsp:txXfrm>
        <a:off x="26206" y="170223"/>
        <a:ext cx="1737064" cy="842326"/>
      </dsp:txXfrm>
    </dsp:sp>
    <dsp:sp modelId="{D38BA84C-A152-4F47-AD73-479FD1C97227}">
      <dsp:nvSpPr>
        <dsp:cNvPr id="0" name=""/>
        <dsp:cNvSpPr/>
      </dsp:nvSpPr>
      <dsp:spPr>
        <a:xfrm>
          <a:off x="2237609" y="150593"/>
          <a:ext cx="1789476" cy="894738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6">
                  <a:lumMod val="50000"/>
                </a:schemeClr>
              </a:solidFill>
            </a:rPr>
            <a:t>Жукова</a:t>
          </a:r>
        </a:p>
      </dsp:txBody>
      <dsp:txXfrm>
        <a:off x="2263815" y="176799"/>
        <a:ext cx="1737064" cy="842326"/>
      </dsp:txXfrm>
    </dsp:sp>
    <dsp:sp modelId="{59961C76-80EE-42E5-9810-094397FBADE9}">
      <dsp:nvSpPr>
        <dsp:cNvPr id="0" name=""/>
        <dsp:cNvSpPr/>
      </dsp:nvSpPr>
      <dsp:spPr>
        <a:xfrm>
          <a:off x="4474455" y="150593"/>
          <a:ext cx="1789476" cy="894738"/>
        </a:xfrm>
        <a:prstGeom prst="roundRect">
          <a:avLst>
            <a:gd name="adj" fmla="val 10000"/>
          </a:avLst>
        </a:prstGeom>
        <a:solidFill>
          <a:schemeClr val="tx1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6">
                  <a:lumMod val="50000"/>
                </a:schemeClr>
              </a:solidFill>
            </a:rPr>
            <a:t>Писарева</a:t>
          </a:r>
        </a:p>
      </dsp:txBody>
      <dsp:txXfrm>
        <a:off x="4500661" y="176799"/>
        <a:ext cx="1737064" cy="8423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AEA30-8DBB-48C4-B174-4B67A9F60920}">
      <dsp:nvSpPr>
        <dsp:cNvPr id="0" name=""/>
        <dsp:cNvSpPr/>
      </dsp:nvSpPr>
      <dsp:spPr>
        <a:xfrm>
          <a:off x="1758188" y="272"/>
          <a:ext cx="1668198" cy="892681"/>
        </a:xfrm>
        <a:prstGeom prst="roundRect">
          <a:avLst>
            <a:gd name="adj" fmla="val 1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accent6">
                  <a:lumMod val="50000"/>
                </a:schemeClr>
              </a:solidFill>
            </a:rPr>
            <a:t>Гузикова</a:t>
          </a: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 О.А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84334" y="26418"/>
        <a:ext cx="1615906" cy="840389"/>
      </dsp:txXfrm>
    </dsp:sp>
    <dsp:sp modelId="{988088C1-FDFE-43C8-BC95-73B75444C03A}">
      <dsp:nvSpPr>
        <dsp:cNvPr id="0" name=""/>
        <dsp:cNvSpPr/>
      </dsp:nvSpPr>
      <dsp:spPr>
        <a:xfrm rot="5400000">
          <a:off x="2424910" y="915270"/>
          <a:ext cx="334755" cy="4017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2471776" y="948745"/>
        <a:ext cx="241024" cy="234329"/>
      </dsp:txXfrm>
    </dsp:sp>
    <dsp:sp modelId="{E4B33CB9-299F-47C9-95CD-2D48CCA4142C}">
      <dsp:nvSpPr>
        <dsp:cNvPr id="0" name=""/>
        <dsp:cNvSpPr/>
      </dsp:nvSpPr>
      <dsp:spPr>
        <a:xfrm>
          <a:off x="1758188" y="1339294"/>
          <a:ext cx="1668198" cy="89268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Спиридонова 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84334" y="1365440"/>
        <a:ext cx="1615906" cy="8403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C137F-BAA7-420C-8B5F-2AAA0EDFEB2A}">
      <dsp:nvSpPr>
        <dsp:cNvPr id="0" name=""/>
        <dsp:cNvSpPr/>
      </dsp:nvSpPr>
      <dsp:spPr>
        <a:xfrm>
          <a:off x="384718" y="272"/>
          <a:ext cx="1606826" cy="892681"/>
        </a:xfrm>
        <a:prstGeom prst="roundRect">
          <a:avLst>
            <a:gd name="adj" fmla="val 1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Добрина Л.А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10864" y="26418"/>
        <a:ext cx="1554534" cy="840389"/>
      </dsp:txXfrm>
    </dsp:sp>
    <dsp:sp modelId="{916B6863-E73E-453E-9B04-E09088D025A4}">
      <dsp:nvSpPr>
        <dsp:cNvPr id="0" name=""/>
        <dsp:cNvSpPr/>
      </dsp:nvSpPr>
      <dsp:spPr>
        <a:xfrm rot="5278544">
          <a:off x="1044216" y="915406"/>
          <a:ext cx="335168" cy="4017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089512" y="948706"/>
        <a:ext cx="241024" cy="234618"/>
      </dsp:txXfrm>
    </dsp:sp>
    <dsp:sp modelId="{98C8EEB1-0A64-45AE-B151-81D10572A4C5}">
      <dsp:nvSpPr>
        <dsp:cNvPr id="0" name=""/>
        <dsp:cNvSpPr/>
      </dsp:nvSpPr>
      <dsp:spPr>
        <a:xfrm>
          <a:off x="432056" y="1339566"/>
          <a:ext cx="1606826" cy="89268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accent6">
                  <a:lumMod val="50000"/>
                </a:schemeClr>
              </a:solidFill>
            </a:rPr>
            <a:t>Сырцова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58202" y="1365712"/>
        <a:ext cx="1554534" cy="84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A7F47-8270-4F21-801A-ED37C5F7CE9E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8F947-2147-4B7F-BBBB-D1F2B8DFD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6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F947-2147-4B7F-BBBB-D1F2B8DFDB8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F947-2147-4B7F-BBBB-D1F2B8DFDB8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7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276F62-505A-4D96-B2AD-120F7340AD1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6550AF5-CC38-4E79-93EF-9C3FFADB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20880" cy="3960440"/>
          </a:xfrm>
        </p:spPr>
        <p:txBody>
          <a:bodyPr/>
          <a:lstStyle/>
          <a:p>
            <a:pPr algn="just"/>
            <a:r>
              <a:rPr lang="ru-RU" sz="3600" dirty="0"/>
              <a:t>Сравнительно – сопоставительная характеристика</a:t>
            </a:r>
            <a:br>
              <a:rPr lang="ru-RU" sz="3600" dirty="0"/>
            </a:br>
            <a:r>
              <a:rPr lang="ru-RU" sz="3600" dirty="0"/>
              <a:t>русских и английских фамилий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797152"/>
            <a:ext cx="3672408" cy="18002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Выполнила:</a:t>
            </a:r>
          </a:p>
          <a:p>
            <a:pPr algn="r"/>
            <a:r>
              <a:rPr lang="ru-RU" sz="1400" dirty="0" err="1" smtClean="0"/>
              <a:t>Гамидова</a:t>
            </a:r>
            <a:r>
              <a:rPr lang="ru-RU" sz="1400" dirty="0"/>
              <a:t> </a:t>
            </a:r>
            <a:r>
              <a:rPr lang="ru-RU" sz="1400" dirty="0" smtClean="0"/>
              <a:t>Эльмира </a:t>
            </a:r>
            <a:r>
              <a:rPr lang="ru-RU" sz="1400" dirty="0" err="1" smtClean="0"/>
              <a:t>Хабибуллаховна</a:t>
            </a:r>
            <a:endParaRPr lang="ru-RU" sz="1400" dirty="0" smtClean="0"/>
          </a:p>
          <a:p>
            <a:pPr algn="r"/>
            <a:r>
              <a:rPr lang="ru-RU" sz="1400" dirty="0" smtClean="0"/>
              <a:t>ученица 11а класса            </a:t>
            </a:r>
          </a:p>
          <a:p>
            <a:pPr algn="r"/>
            <a:r>
              <a:rPr lang="ru-RU" sz="1400" dirty="0" smtClean="0"/>
              <a:t>ГБОУ СШ №1 </a:t>
            </a:r>
            <a:r>
              <a:rPr lang="ru-RU" sz="1400" smtClean="0"/>
              <a:t>им. Г.М</a:t>
            </a:r>
            <a:r>
              <a:rPr lang="ru-RU" sz="1400" dirty="0" smtClean="0"/>
              <a:t>. Шубникова</a:t>
            </a:r>
          </a:p>
          <a:p>
            <a:pPr algn="r"/>
            <a:r>
              <a:rPr lang="ru-RU" sz="1400" dirty="0" smtClean="0"/>
              <a:t>Руководитель проекта</a:t>
            </a:r>
          </a:p>
          <a:p>
            <a:pPr algn="r"/>
            <a:r>
              <a:rPr lang="ru-RU" sz="1400" dirty="0" smtClean="0"/>
              <a:t>Рахимова Зульфия Хамидовна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337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Способы словообразования антропонимов в русском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в английском языках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4463560"/>
              </p:ext>
            </p:extLst>
          </p:nvPr>
        </p:nvGraphicFramePr>
        <p:xfrm>
          <a:off x="457200" y="2249488"/>
          <a:ext cx="7859216" cy="132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Объект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7805095"/>
              </p:ext>
            </p:extLst>
          </p:nvPr>
        </p:nvGraphicFramePr>
        <p:xfrm>
          <a:off x="467544" y="4077072"/>
          <a:ext cx="784887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350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784976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Русские фамилии в Великобритании </a:t>
            </a:r>
            <a:br>
              <a:rPr lang="ru-RU" sz="3200" dirty="0"/>
            </a:br>
            <a:r>
              <a:rPr lang="ru-RU" sz="3200" dirty="0"/>
              <a:t>и английские фамилии в России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4293096"/>
            <a:ext cx="1944216" cy="64807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Davidoff Smirnoff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16384229"/>
              </p:ext>
            </p:extLst>
          </p:nvPr>
        </p:nvGraphicFramePr>
        <p:xfrm>
          <a:off x="6444208" y="4401108"/>
          <a:ext cx="22322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8224" y="4477762"/>
            <a:ext cx="15841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Робинзон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836712"/>
            <a:ext cx="9180512" cy="10081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Анкетирование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20" y="2456295"/>
            <a:ext cx="4355193" cy="33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63888" y="5517232"/>
            <a:ext cx="432048" cy="1057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" y="2449985"/>
            <a:ext cx="4972194" cy="33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908720"/>
            <a:ext cx="9180512" cy="93610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Анализ происхождений фамилий одноклассников и учителей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487037"/>
              </p:ext>
            </p:extLst>
          </p:nvPr>
        </p:nvGraphicFramePr>
        <p:xfrm>
          <a:off x="1619672" y="2204864"/>
          <a:ext cx="6264696" cy="119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08979"/>
            <a:ext cx="2043660" cy="23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92044"/>
            <a:ext cx="2016224" cy="23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7" t="-4544" r="2891" b="4544"/>
          <a:stretch/>
        </p:blipFill>
        <p:spPr bwMode="auto">
          <a:xfrm>
            <a:off x="1368000" y="3744000"/>
            <a:ext cx="2016000" cy="246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8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744955"/>
              </p:ext>
            </p:extLst>
          </p:nvPr>
        </p:nvGraphicFramePr>
        <p:xfrm>
          <a:off x="-28604" y="1124744"/>
          <a:ext cx="518457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63234122"/>
              </p:ext>
            </p:extLst>
          </p:nvPr>
        </p:nvGraphicFramePr>
        <p:xfrm>
          <a:off x="5364088" y="1124744"/>
          <a:ext cx="237626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1840295" cy="26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1871589" cy="26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7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9" y="764704"/>
            <a:ext cx="9144729" cy="86409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7056784" cy="29523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изучила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историю происхождения и образования английских и русских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фамилий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выявила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наличие сходных способов образования фамилий у двух народов, 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также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черты 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различия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подтвердила гипотезу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проанализировала историю происхождения фамилий одноклассников и учителей</a:t>
            </a:r>
          </a:p>
          <a:p>
            <a:pPr marL="10972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5" t="-7972" r="7435" b="-7972"/>
          <a:stretch/>
        </p:blipFill>
        <p:spPr bwMode="auto">
          <a:xfrm>
            <a:off x="-180528" y="4444058"/>
            <a:ext cx="23042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43608" y="2348880"/>
            <a:ext cx="7643192" cy="3195800"/>
          </a:xfrm>
        </p:spPr>
        <p:txBody>
          <a:bodyPr/>
          <a:lstStyle/>
          <a:p>
            <a:pPr marL="109728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Происхождение фамилии скрыто в веках.</a:t>
            </a:r>
          </a:p>
          <a:p>
            <a:pPr marL="109728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Тайна фамилии в Ваших руках.</a:t>
            </a:r>
          </a:p>
          <a:p>
            <a:pPr marL="109728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Немного усилий – наш Вам совет –</a:t>
            </a:r>
          </a:p>
          <a:p>
            <a:pPr marL="109728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Загадка фамилий выйдет на свет.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7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848872" cy="3888432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ru-RU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«Самое высокое </a:t>
            </a:r>
            <a:r>
              <a:rPr lang="ru-RU" b="1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звание - это твоя фамилия</a:t>
            </a:r>
            <a:r>
              <a:rPr lang="ru-RU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 smtClean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09728" indent="0" algn="r">
              <a:buNone/>
            </a:pPr>
            <a:r>
              <a:rPr lang="ru-RU" b="1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у людей связывается с этой фамилией что-то положительное, </a:t>
            </a:r>
          </a:p>
          <a:p>
            <a:pPr marL="109728" indent="0" algn="r">
              <a:buNone/>
            </a:pPr>
            <a:r>
              <a:rPr lang="ru-RU" b="1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достойное</a:t>
            </a:r>
            <a:r>
              <a:rPr lang="ru-RU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думаю, что это главное, </a:t>
            </a:r>
          </a:p>
          <a:p>
            <a:pPr marL="109728" indent="0" algn="r">
              <a:buNone/>
            </a:pPr>
            <a:r>
              <a:rPr lang="ru-RU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не перечень призов, которые никто не помнит»</a:t>
            </a:r>
          </a:p>
          <a:p>
            <a:pPr marL="109728" indent="0" algn="r">
              <a:buNone/>
            </a:pPr>
            <a:r>
              <a:rPr lang="ru-RU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Карен Шахназаров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3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Гипотеза: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6552728" cy="3960440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endParaRPr lang="ru-RU" dirty="0" smtClean="0"/>
          </a:p>
          <a:p>
            <a:pPr marL="109728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предполагаем, что история и происхождение английских и русских фамилий тесно связаны с историей народа и 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языка, большинство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фамилий образовано от имён собственных, места проживания, профессий и ремёсел людей. Мы полагаем, что английские и русские  фамилии имеют как сходства, так и различия в происхождении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образовании.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29000"/>
            <a:ext cx="246987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6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57606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и задачи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513688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Цель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моего проекта:                                                                                                                                 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зучить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историю происхождения русских и английских фамилий, определить их схожие и отличительные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особенности.</a:t>
            </a:r>
          </a:p>
          <a:p>
            <a:pPr marL="109728" indent="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исследования: 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изучить историю происхождения русских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английских фамилий;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выявить сходство в происхождении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фамилий;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определить характерные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особенности образования;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проанализировать происхождение фамилий моих одноклассников и учителей.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83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72819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Фамилия</a:t>
            </a:r>
            <a:br>
              <a:rPr lang="ru-RU" b="1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en-US" b="1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Surname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История происхождений фамилий на Руси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5122912" cy="381642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Кем был твой прадед на Руси?</a:t>
            </a:r>
          </a:p>
          <a:p>
            <a:pPr marL="109728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Свою фамилию спроси!</a:t>
            </a:r>
          </a:p>
          <a:p>
            <a:pPr marL="109728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Звучат как музыка, как стих</a:t>
            </a:r>
          </a:p>
          <a:p>
            <a:pPr marL="109728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Фамилии простые.</a:t>
            </a:r>
          </a:p>
          <a:p>
            <a:pPr marL="109728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Вглядись - и ты увидишь в них</a:t>
            </a:r>
          </a:p>
          <a:p>
            <a:pPr marL="109728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Историю России.</a:t>
            </a:r>
          </a:p>
          <a:p>
            <a:pPr marL="109728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             Г. Граудин «Прадеды»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6" y="2276872"/>
            <a:ext cx="3240360" cy="354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5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261686" cy="471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9414566"/>
              </p:ext>
            </p:extLst>
          </p:nvPr>
        </p:nvGraphicFramePr>
        <p:xfrm>
          <a:off x="467544" y="1484784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92696"/>
            <a:ext cx="9144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История происхождения английских фамилий</a:t>
            </a:r>
          </a:p>
        </p:txBody>
      </p:sp>
    </p:spTree>
    <p:extLst>
      <p:ext uri="{BB962C8B-B14F-4D97-AF65-F5344CB8AC3E}">
        <p14:creationId xmlns:p14="http://schemas.microsoft.com/office/powerpoint/2010/main" val="30716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54" y="692696"/>
            <a:ext cx="9144000" cy="93610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Черты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сходства: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03476505"/>
              </p:ext>
            </p:extLst>
          </p:nvPr>
        </p:nvGraphicFramePr>
        <p:xfrm>
          <a:off x="539552" y="1988840"/>
          <a:ext cx="48965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7317432"/>
            <a:ext cx="8229600" cy="1876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822203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Сходные способы 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5006" y="2196738"/>
            <a:ext cx="546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Andrew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Andrews, Anderson (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Андрей – Андреев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7848" y="3356992"/>
            <a:ext cx="433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miller – Miller (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мельник 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Мельников)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4653200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wolf – Wolf (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волк 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Волков)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5877272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white – White (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белый 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Белов)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09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Черты различия: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4" r="-12404"/>
          <a:stretch/>
        </p:blipFill>
        <p:spPr bwMode="auto">
          <a:xfrm>
            <a:off x="7380312" y="4481736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900346"/>
              </p:ext>
            </p:extLst>
          </p:nvPr>
        </p:nvGraphicFramePr>
        <p:xfrm>
          <a:off x="467544" y="2492896"/>
          <a:ext cx="547260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066" y="2739493"/>
            <a:ext cx="26598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George Bernard </a:t>
            </a:r>
            <a:r>
              <a:rPr lang="en-US" dirty="0" smtClean="0">
                <a:solidFill>
                  <a:schemeClr val="tx2"/>
                </a:solidFill>
              </a:rPr>
              <a:t>Shaw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8816" y="4653136"/>
            <a:ext cx="183736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Mrs</a:t>
            </a:r>
            <a:r>
              <a:rPr lang="en-US" dirty="0">
                <a:solidFill>
                  <a:schemeClr val="tx2"/>
                </a:solidFill>
              </a:rPr>
              <a:t> John Smith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5316" y="3645024"/>
            <a:ext cx="2666557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Орлов(а), Снегирев(а)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P spid="4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rgbClr val="ACD2D5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1372</TotalTime>
  <Words>434</Words>
  <Application>Microsoft Office PowerPoint</Application>
  <PresentationFormat>Экран (4:3)</PresentationFormat>
  <Paragraphs>84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Gungsuh</vt:lpstr>
      <vt:lpstr>Calibri</vt:lpstr>
      <vt:lpstr>Georgia</vt:lpstr>
      <vt:lpstr>Trebuchet MS</vt:lpstr>
      <vt:lpstr>Wingdings 2</vt:lpstr>
      <vt:lpstr>Городская</vt:lpstr>
      <vt:lpstr>Сравнительно – сопоставительная характеристика русских и английских фамилий  </vt:lpstr>
      <vt:lpstr>Презентация PowerPoint</vt:lpstr>
      <vt:lpstr>  Гипотеза:</vt:lpstr>
      <vt:lpstr>Цель и задачи</vt:lpstr>
      <vt:lpstr>Фамилия Surname </vt:lpstr>
      <vt:lpstr>История происхождений фамилий на Руси</vt:lpstr>
      <vt:lpstr> </vt:lpstr>
      <vt:lpstr>Черты сходства:</vt:lpstr>
      <vt:lpstr>Черты различия:</vt:lpstr>
      <vt:lpstr>Способы словообразования антропонимов в русском  и в английском языках </vt:lpstr>
      <vt:lpstr>Русские фамилии в Великобритании  и английские фамилии в России  </vt:lpstr>
      <vt:lpstr>Анкетирование</vt:lpstr>
      <vt:lpstr>Анализ происхождений фамилий одноклассников и учителей</vt:lpstr>
      <vt:lpstr>Презентация PowerPoint</vt:lpstr>
      <vt:lpstr> Выводы: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Хабиб</dc:creator>
  <cp:lastModifiedBy>Зульфия</cp:lastModifiedBy>
  <cp:revision>83</cp:revision>
  <dcterms:created xsi:type="dcterms:W3CDTF">2022-01-15T11:00:33Z</dcterms:created>
  <dcterms:modified xsi:type="dcterms:W3CDTF">2024-11-29T16:10:59Z</dcterms:modified>
</cp:coreProperties>
</file>