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303" r:id="rId3"/>
    <p:sldId id="302" r:id="rId4"/>
    <p:sldId id="265" r:id="rId5"/>
    <p:sldId id="268" r:id="rId6"/>
    <p:sldId id="266" r:id="rId7"/>
    <p:sldId id="264" r:id="rId8"/>
    <p:sldId id="269" r:id="rId9"/>
    <p:sldId id="273" r:id="rId10"/>
    <p:sldId id="292" r:id="rId11"/>
    <p:sldId id="300" r:id="rId12"/>
    <p:sldId id="301" r:id="rId13"/>
    <p:sldId id="285" r:id="rId14"/>
    <p:sldId id="291" r:id="rId15"/>
    <p:sldId id="30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23E"/>
    <a:srgbClr val="3D0D07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68D63-536C-48D0-9457-9AEB6CFB3A7C}" type="doc">
      <dgm:prSet loTypeId="urn:microsoft.com/office/officeart/2005/8/layout/lProcess2" loCatId="relationship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1BC5E84-B876-4D7B-9F15-0CB67754AA56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C4CFBE-821E-48B4-A925-09C173E871F2}" type="parTrans" cxnId="{6ABBD90E-9033-460D-B2D3-30926A9D6E56}">
      <dgm:prSet/>
      <dgm:spPr/>
      <dgm:t>
        <a:bodyPr/>
        <a:lstStyle/>
        <a:p>
          <a:endParaRPr lang="ru-RU"/>
        </a:p>
      </dgm:t>
    </dgm:pt>
    <dgm:pt modelId="{6E328C4D-0AC0-4AC8-ADED-2EF1EF743DCF}" type="sibTrans" cxnId="{6ABBD90E-9033-460D-B2D3-30926A9D6E56}">
      <dgm:prSet/>
      <dgm:spPr/>
      <dgm:t>
        <a:bodyPr/>
        <a:lstStyle/>
        <a:p>
          <a:endParaRPr lang="ru-RU"/>
        </a:p>
      </dgm:t>
    </dgm:pt>
    <dgm:pt modelId="{1EC4C203-AF20-4519-BA2C-1F1AB7FA5330}">
      <dgm:prSet custT="1"/>
      <dgm:spPr/>
      <dgm:t>
        <a:bodyPr/>
        <a:lstStyle/>
        <a:p>
          <a:r>
            <a:rPr lang="ru-RU" sz="1400" b="1" dirty="0" smtClean="0"/>
            <a:t>Мастер-классы</a:t>
          </a:r>
          <a:endParaRPr lang="ru-RU" sz="1400" b="1" dirty="0"/>
        </a:p>
      </dgm:t>
    </dgm:pt>
    <dgm:pt modelId="{D63641F2-2342-462D-BCC9-851E0516D5E1}" type="parTrans" cxnId="{9ABA3FDB-DD57-4742-8EFB-A92EFDBA95C0}">
      <dgm:prSet/>
      <dgm:spPr/>
      <dgm:t>
        <a:bodyPr/>
        <a:lstStyle/>
        <a:p>
          <a:endParaRPr lang="ru-RU"/>
        </a:p>
      </dgm:t>
    </dgm:pt>
    <dgm:pt modelId="{C23DC839-7628-43FC-9FB7-C28600219DEF}" type="sibTrans" cxnId="{9ABA3FDB-DD57-4742-8EFB-A92EFDBA95C0}">
      <dgm:prSet/>
      <dgm:spPr/>
      <dgm:t>
        <a:bodyPr/>
        <a:lstStyle/>
        <a:p>
          <a:endParaRPr lang="ru-RU"/>
        </a:p>
      </dgm:t>
    </dgm:pt>
    <dgm:pt modelId="{76C9949C-B89B-4727-B356-F501CC7A2685}">
      <dgm:prSet custT="1"/>
      <dgm:spPr/>
      <dgm:t>
        <a:bodyPr/>
        <a:lstStyle/>
        <a:p>
          <a:r>
            <a:rPr lang="ru-RU" sz="1400" b="1" dirty="0" smtClean="0"/>
            <a:t>Семинары-практикумы </a:t>
          </a:r>
          <a:endParaRPr lang="ru-RU" sz="1400" b="1" dirty="0"/>
        </a:p>
      </dgm:t>
    </dgm:pt>
    <dgm:pt modelId="{5FE649E2-DCE4-42F7-8C8E-1D069818EC33}" type="parTrans" cxnId="{0F3C6580-9183-4372-A726-EAB1146D42F8}">
      <dgm:prSet/>
      <dgm:spPr/>
      <dgm:t>
        <a:bodyPr/>
        <a:lstStyle/>
        <a:p>
          <a:endParaRPr lang="ru-RU"/>
        </a:p>
      </dgm:t>
    </dgm:pt>
    <dgm:pt modelId="{40154398-9298-4D3C-9272-B188E75A5557}" type="sibTrans" cxnId="{0F3C6580-9183-4372-A726-EAB1146D42F8}">
      <dgm:prSet/>
      <dgm:spPr/>
      <dgm:t>
        <a:bodyPr/>
        <a:lstStyle/>
        <a:p>
          <a:endParaRPr lang="ru-RU"/>
        </a:p>
      </dgm:t>
    </dgm:pt>
    <dgm:pt modelId="{897E4F1F-E46E-4413-9936-9DFAA5883708}">
      <dgm:prSet custT="1"/>
      <dgm:spPr/>
      <dgm:t>
        <a:bodyPr/>
        <a:lstStyle/>
        <a:p>
          <a:r>
            <a:rPr lang="ru-RU" sz="1400" b="1" dirty="0" smtClean="0"/>
            <a:t>Проекты</a:t>
          </a:r>
          <a:endParaRPr lang="ru-RU" sz="1400" b="1" dirty="0"/>
        </a:p>
      </dgm:t>
    </dgm:pt>
    <dgm:pt modelId="{150C220D-BAC6-4817-83B3-E14E4CEEECA6}" type="parTrans" cxnId="{C0A6E61E-F645-44FA-95EA-8656AF17B116}">
      <dgm:prSet/>
      <dgm:spPr/>
      <dgm:t>
        <a:bodyPr/>
        <a:lstStyle/>
        <a:p>
          <a:endParaRPr lang="ru-RU"/>
        </a:p>
      </dgm:t>
    </dgm:pt>
    <dgm:pt modelId="{86730461-5292-44A0-BE02-83A017961375}" type="sibTrans" cxnId="{C0A6E61E-F645-44FA-95EA-8656AF17B116}">
      <dgm:prSet/>
      <dgm:spPr/>
      <dgm:t>
        <a:bodyPr/>
        <a:lstStyle/>
        <a:p>
          <a:endParaRPr lang="ru-RU"/>
        </a:p>
      </dgm:t>
    </dgm:pt>
    <dgm:pt modelId="{91D02389-3998-4DC3-B0B9-EC92D398455D}">
      <dgm:prSet custT="1"/>
      <dgm:spPr/>
      <dgm:t>
        <a:bodyPr/>
        <a:lstStyle/>
        <a:p>
          <a:pPr algn="ctr"/>
          <a:r>
            <a:rPr lang="ru-RU" sz="1400" b="1" dirty="0" smtClean="0"/>
            <a:t>Дни открытых дверей</a:t>
          </a:r>
          <a:endParaRPr lang="ru-RU" sz="1400" b="1" dirty="0"/>
        </a:p>
      </dgm:t>
    </dgm:pt>
    <dgm:pt modelId="{45D2B849-A979-44BE-B7DE-6ECA7C4B45AE}" type="parTrans" cxnId="{146B92C4-1C04-479D-A5A1-2227EDA0C5F6}">
      <dgm:prSet/>
      <dgm:spPr/>
      <dgm:t>
        <a:bodyPr/>
        <a:lstStyle/>
        <a:p>
          <a:endParaRPr lang="ru-RU"/>
        </a:p>
      </dgm:t>
    </dgm:pt>
    <dgm:pt modelId="{D809BB13-A886-4301-AB87-EE72BEF07763}" type="sibTrans" cxnId="{146B92C4-1C04-479D-A5A1-2227EDA0C5F6}">
      <dgm:prSet/>
      <dgm:spPr/>
      <dgm:t>
        <a:bodyPr/>
        <a:lstStyle/>
        <a:p>
          <a:endParaRPr lang="ru-RU"/>
        </a:p>
      </dgm:t>
    </dgm:pt>
    <dgm:pt modelId="{EF407600-DB21-4C05-8208-369F07551D43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СЛОВЕСНЫЕ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C5D04-FE10-4357-BFED-4B2E07F24D0F}" type="parTrans" cxnId="{6A8DDA3C-FC52-42AC-9466-8D9D371C088B}">
      <dgm:prSet/>
      <dgm:spPr/>
      <dgm:t>
        <a:bodyPr/>
        <a:lstStyle/>
        <a:p>
          <a:endParaRPr lang="ru-RU"/>
        </a:p>
      </dgm:t>
    </dgm:pt>
    <dgm:pt modelId="{0F5950AE-538E-44B7-83DC-5BEEAC59FB4E}" type="sibTrans" cxnId="{6A8DDA3C-FC52-42AC-9466-8D9D371C088B}">
      <dgm:prSet/>
      <dgm:spPr/>
      <dgm:t>
        <a:bodyPr/>
        <a:lstStyle/>
        <a:p>
          <a:endParaRPr lang="ru-RU"/>
        </a:p>
      </dgm:t>
    </dgm:pt>
    <dgm:pt modelId="{12E3A208-9799-46FF-A0B7-9C1422D17391}">
      <dgm:prSet custT="1"/>
      <dgm:spPr/>
      <dgm:t>
        <a:bodyPr/>
        <a:lstStyle/>
        <a:p>
          <a:pPr marL="0" indent="0" algn="ctr">
            <a:lnSpc>
              <a:spcPct val="100000"/>
            </a:lnSpc>
            <a:tabLst/>
          </a:pPr>
          <a:r>
            <a:rPr lang="ru-RU" sz="1400" b="1" dirty="0" smtClean="0"/>
            <a:t>Беседы</a:t>
          </a:r>
          <a:endParaRPr lang="ru-RU" sz="1400" b="1" dirty="0"/>
        </a:p>
      </dgm:t>
    </dgm:pt>
    <dgm:pt modelId="{666E5EC7-9781-4496-88F1-3311B0D45C5F}" type="parTrans" cxnId="{20C3C270-E568-41FE-B61F-D376AA6F0975}">
      <dgm:prSet/>
      <dgm:spPr/>
      <dgm:t>
        <a:bodyPr/>
        <a:lstStyle/>
        <a:p>
          <a:endParaRPr lang="ru-RU"/>
        </a:p>
      </dgm:t>
    </dgm:pt>
    <dgm:pt modelId="{5DDFF6D6-241E-43D3-B78B-E8D02A1044F0}" type="sibTrans" cxnId="{20C3C270-E568-41FE-B61F-D376AA6F0975}">
      <dgm:prSet/>
      <dgm:spPr/>
      <dgm:t>
        <a:bodyPr/>
        <a:lstStyle/>
        <a:p>
          <a:endParaRPr lang="ru-RU"/>
        </a:p>
      </dgm:t>
    </dgm:pt>
    <dgm:pt modelId="{DB7B7D59-9403-4025-B3C9-13CC9B772286}">
      <dgm:prSet custT="1"/>
      <dgm:spPr/>
      <dgm:t>
        <a:bodyPr/>
        <a:lstStyle/>
        <a:p>
          <a:pPr marL="0" indent="0" algn="ctr">
            <a:lnSpc>
              <a:spcPct val="100000"/>
            </a:lnSpc>
            <a:tabLst/>
          </a:pPr>
          <a:r>
            <a:rPr lang="ru-RU" sz="1400" b="1" dirty="0" smtClean="0"/>
            <a:t>Родительские собрания </a:t>
          </a:r>
        </a:p>
      </dgm:t>
    </dgm:pt>
    <dgm:pt modelId="{DCCF9493-B2ED-4E45-93D0-0931F9E1914E}" type="parTrans" cxnId="{5C4D9174-0917-4476-839B-CC8B873CF109}">
      <dgm:prSet/>
      <dgm:spPr/>
      <dgm:t>
        <a:bodyPr/>
        <a:lstStyle/>
        <a:p>
          <a:endParaRPr lang="ru-RU"/>
        </a:p>
      </dgm:t>
    </dgm:pt>
    <dgm:pt modelId="{5293A790-413E-4816-BD51-553CF2EABFA6}" type="sibTrans" cxnId="{5C4D9174-0917-4476-839B-CC8B873CF109}">
      <dgm:prSet/>
      <dgm:spPr/>
      <dgm:t>
        <a:bodyPr/>
        <a:lstStyle/>
        <a:p>
          <a:endParaRPr lang="ru-RU"/>
        </a:p>
      </dgm:t>
    </dgm:pt>
    <dgm:pt modelId="{A0D947A8-B4F7-4D90-94B7-348A90A29783}">
      <dgm:prSet custT="1"/>
      <dgm:spPr/>
      <dgm:t>
        <a:bodyPr/>
        <a:lstStyle/>
        <a:p>
          <a:pPr marL="0" indent="0" algn="ctr">
            <a:lnSpc>
              <a:spcPct val="100000"/>
            </a:lnSpc>
            <a:tabLst/>
          </a:pPr>
          <a:r>
            <a:rPr lang="ru-RU" sz="1400" b="1" dirty="0" smtClean="0"/>
            <a:t>Аукцион идей </a:t>
          </a:r>
        </a:p>
      </dgm:t>
    </dgm:pt>
    <dgm:pt modelId="{D974B156-D3B1-47AA-8988-57F7B24F705E}" type="parTrans" cxnId="{73E0848C-5DF5-4B06-80A2-90AB46B4B5E4}">
      <dgm:prSet/>
      <dgm:spPr/>
      <dgm:t>
        <a:bodyPr/>
        <a:lstStyle/>
        <a:p>
          <a:endParaRPr lang="ru-RU"/>
        </a:p>
      </dgm:t>
    </dgm:pt>
    <dgm:pt modelId="{6C2D3888-0556-40A3-95BF-0F4C040F351A}" type="sibTrans" cxnId="{73E0848C-5DF5-4B06-80A2-90AB46B4B5E4}">
      <dgm:prSet/>
      <dgm:spPr/>
      <dgm:t>
        <a:bodyPr/>
        <a:lstStyle/>
        <a:p>
          <a:endParaRPr lang="ru-RU"/>
        </a:p>
      </dgm:t>
    </dgm:pt>
    <dgm:pt modelId="{5EC6F0AC-9550-480B-947F-A347B736D38F}">
      <dgm:prSet custT="1"/>
      <dgm:spPr/>
      <dgm:t>
        <a:bodyPr/>
        <a:lstStyle/>
        <a:p>
          <a:pPr marL="0" indent="0" algn="ctr">
            <a:lnSpc>
              <a:spcPct val="100000"/>
            </a:lnSpc>
            <a:tabLst/>
          </a:pPr>
          <a:r>
            <a:rPr lang="ru-RU" sz="1400" b="1" dirty="0" smtClean="0"/>
            <a:t>Памятки</a:t>
          </a:r>
        </a:p>
      </dgm:t>
    </dgm:pt>
    <dgm:pt modelId="{2C819D82-1EF8-409A-B66E-1110F18F86F1}" type="parTrans" cxnId="{D804BF61-2F9A-4FD9-94AC-F854B53C6E7D}">
      <dgm:prSet/>
      <dgm:spPr/>
      <dgm:t>
        <a:bodyPr/>
        <a:lstStyle/>
        <a:p>
          <a:endParaRPr lang="ru-RU"/>
        </a:p>
      </dgm:t>
    </dgm:pt>
    <dgm:pt modelId="{6674D7B0-FB08-447C-BE9A-F0BCAE767D44}" type="sibTrans" cxnId="{D804BF61-2F9A-4FD9-94AC-F854B53C6E7D}">
      <dgm:prSet/>
      <dgm:spPr/>
      <dgm:t>
        <a:bodyPr/>
        <a:lstStyle/>
        <a:p>
          <a:endParaRPr lang="ru-RU"/>
        </a:p>
      </dgm:t>
    </dgm:pt>
    <dgm:pt modelId="{B6100D1A-5410-444E-AE1D-A805E53E0774}">
      <dgm:prSet custT="1"/>
      <dgm:spPr/>
      <dgm:t>
        <a:bodyPr/>
        <a:lstStyle/>
        <a:p>
          <a:pPr marL="57150" indent="0" algn="ctr">
            <a:lnSpc>
              <a:spcPct val="90000"/>
            </a:lnSpc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НАГЛЯДНЫЕ</a:t>
          </a:r>
          <a:endParaRPr lang="ru-RU" sz="600" dirty="0" smtClean="0"/>
        </a:p>
      </dgm:t>
    </dgm:pt>
    <dgm:pt modelId="{45554789-D3E4-4710-9DF9-331419854000}" type="parTrans" cxnId="{8F0AE9A7-4AB0-4661-B272-49A3C4C0D541}">
      <dgm:prSet/>
      <dgm:spPr/>
      <dgm:t>
        <a:bodyPr/>
        <a:lstStyle/>
        <a:p>
          <a:endParaRPr lang="ru-RU"/>
        </a:p>
      </dgm:t>
    </dgm:pt>
    <dgm:pt modelId="{08720FFA-6F6F-478F-9728-7504D7C430DC}" type="sibTrans" cxnId="{8F0AE9A7-4AB0-4661-B272-49A3C4C0D541}">
      <dgm:prSet/>
      <dgm:spPr/>
      <dgm:t>
        <a:bodyPr/>
        <a:lstStyle/>
        <a:p>
          <a:endParaRPr lang="ru-RU"/>
        </a:p>
      </dgm:t>
    </dgm:pt>
    <dgm:pt modelId="{9E811ECF-9CE6-49B9-81EC-33E6E7FF5ED1}">
      <dgm:prSet custT="1"/>
      <dgm:spPr/>
      <dgm:t>
        <a:bodyPr/>
        <a:lstStyle/>
        <a:p>
          <a:pPr algn="ctr"/>
          <a:r>
            <a:rPr lang="ru-RU" sz="1400" b="1" dirty="0" smtClean="0"/>
            <a:t>Совместные праздники</a:t>
          </a:r>
          <a:endParaRPr lang="ru-RU" sz="1400" b="1" dirty="0"/>
        </a:p>
      </dgm:t>
    </dgm:pt>
    <dgm:pt modelId="{CE9F8DDA-95FD-4D65-88F5-2B03694F5A8B}" type="sibTrans" cxnId="{96B615DA-D2F1-4792-8F90-662881574D6E}">
      <dgm:prSet/>
      <dgm:spPr/>
      <dgm:t>
        <a:bodyPr/>
        <a:lstStyle/>
        <a:p>
          <a:endParaRPr lang="ru-RU"/>
        </a:p>
      </dgm:t>
    </dgm:pt>
    <dgm:pt modelId="{ADF1C8B9-78ED-43AC-8BC6-153898772650}" type="parTrans" cxnId="{96B615DA-D2F1-4792-8F90-662881574D6E}">
      <dgm:prSet/>
      <dgm:spPr/>
      <dgm:t>
        <a:bodyPr/>
        <a:lstStyle/>
        <a:p>
          <a:endParaRPr lang="ru-RU"/>
        </a:p>
      </dgm:t>
    </dgm:pt>
    <dgm:pt modelId="{22BF3E0A-78B5-4C43-90D2-7CF87B1B1F09}">
      <dgm:prSet custT="1"/>
      <dgm:spPr/>
      <dgm:t>
        <a:bodyPr/>
        <a:lstStyle/>
        <a:p>
          <a:pPr marL="0" indent="0" algn="ctr">
            <a:lnSpc>
              <a:spcPct val="100000"/>
            </a:lnSpc>
            <a:tabLst/>
          </a:pPr>
          <a:r>
            <a:rPr lang="ru-RU" sz="1400" b="1" dirty="0" smtClean="0"/>
            <a:t> консультации</a:t>
          </a:r>
        </a:p>
      </dgm:t>
    </dgm:pt>
    <dgm:pt modelId="{DF077C73-4B3E-43FE-A4A4-F7C951633AF6}" type="parTrans" cxnId="{D5B0753D-BA4C-4832-B275-51A6CC3222B1}">
      <dgm:prSet/>
      <dgm:spPr/>
      <dgm:t>
        <a:bodyPr/>
        <a:lstStyle/>
        <a:p>
          <a:endParaRPr lang="ru-RU"/>
        </a:p>
      </dgm:t>
    </dgm:pt>
    <dgm:pt modelId="{A7AC186A-8EFD-4643-AB24-BC869F8D4C65}" type="sibTrans" cxnId="{D5B0753D-BA4C-4832-B275-51A6CC3222B1}">
      <dgm:prSet/>
      <dgm:spPr/>
      <dgm:t>
        <a:bodyPr/>
        <a:lstStyle/>
        <a:p>
          <a:endParaRPr lang="ru-RU"/>
        </a:p>
      </dgm:t>
    </dgm:pt>
    <dgm:pt modelId="{1B5164E3-EA18-4831-B34B-C12DCC9D14B2}">
      <dgm:prSet custT="1"/>
      <dgm:spPr/>
      <dgm:t>
        <a:bodyPr/>
        <a:lstStyle/>
        <a:p>
          <a:pPr marL="0" indent="0" algn="ctr">
            <a:lnSpc>
              <a:spcPct val="100000"/>
            </a:lnSpc>
            <a:tabLst/>
          </a:pPr>
          <a:r>
            <a:rPr lang="ru-RU" sz="1400" b="1" dirty="0" smtClean="0"/>
            <a:t> рекомендации</a:t>
          </a:r>
        </a:p>
      </dgm:t>
    </dgm:pt>
    <dgm:pt modelId="{C623B909-1D2B-4616-9C35-B4D82EB8DBDA}" type="parTrans" cxnId="{AF85C979-5C1D-4F8B-9118-43B795C6F3FC}">
      <dgm:prSet/>
      <dgm:spPr/>
      <dgm:t>
        <a:bodyPr/>
        <a:lstStyle/>
        <a:p>
          <a:endParaRPr lang="ru-RU"/>
        </a:p>
      </dgm:t>
    </dgm:pt>
    <dgm:pt modelId="{5CE28CFE-ACC3-49DB-955D-4A87F13580E4}" type="sibTrans" cxnId="{AF85C979-5C1D-4F8B-9118-43B795C6F3FC}">
      <dgm:prSet/>
      <dgm:spPr/>
      <dgm:t>
        <a:bodyPr/>
        <a:lstStyle/>
        <a:p>
          <a:endParaRPr lang="ru-RU"/>
        </a:p>
      </dgm:t>
    </dgm:pt>
    <dgm:pt modelId="{DBD76E73-8E07-461F-B320-8371F91549FC}">
      <dgm:prSet custT="1"/>
      <dgm:spPr/>
      <dgm:t>
        <a:bodyPr/>
        <a:lstStyle/>
        <a:p>
          <a:pPr marL="57150" indent="0" algn="ctr">
            <a:lnSpc>
              <a:spcPct val="90000"/>
            </a:lnSpc>
          </a:pPr>
          <a:r>
            <a:rPr lang="ru-RU" sz="1400" b="1" dirty="0" smtClean="0">
              <a:effectLst/>
            </a:rPr>
            <a:t>Выставки семейных творческих работ </a:t>
          </a:r>
          <a:endParaRPr lang="ru-RU" sz="1400" dirty="0" smtClean="0">
            <a:effectLst/>
          </a:endParaRPr>
        </a:p>
      </dgm:t>
    </dgm:pt>
    <dgm:pt modelId="{CFCA01C9-4E55-4C7B-8FF6-1B904DE6243C}" type="parTrans" cxnId="{CBE8666C-9931-4790-A75A-FC1A72CAA1A0}">
      <dgm:prSet/>
      <dgm:spPr/>
      <dgm:t>
        <a:bodyPr/>
        <a:lstStyle/>
        <a:p>
          <a:endParaRPr lang="ru-RU"/>
        </a:p>
      </dgm:t>
    </dgm:pt>
    <dgm:pt modelId="{561CB317-7063-40BB-A075-FD3F606A9DC5}" type="sibTrans" cxnId="{CBE8666C-9931-4790-A75A-FC1A72CAA1A0}">
      <dgm:prSet/>
      <dgm:spPr/>
      <dgm:t>
        <a:bodyPr/>
        <a:lstStyle/>
        <a:p>
          <a:endParaRPr lang="ru-RU"/>
        </a:p>
      </dgm:t>
    </dgm:pt>
    <dgm:pt modelId="{90C13BE4-0EAB-437A-9914-C839B24AB92E}">
      <dgm:prSet custT="1"/>
      <dgm:spPr/>
      <dgm:t>
        <a:bodyPr/>
        <a:lstStyle/>
        <a:p>
          <a:r>
            <a:rPr lang="ru-RU" sz="1400" b="1" dirty="0" smtClean="0">
              <a:effectLst/>
            </a:rPr>
            <a:t>Фотовернисаж</a:t>
          </a:r>
        </a:p>
      </dgm:t>
    </dgm:pt>
    <dgm:pt modelId="{62629FBC-29A1-4FBB-9226-4F20EA4F3E2E}" type="parTrans" cxnId="{25204E82-27A6-4453-A327-11DEE678E60A}">
      <dgm:prSet/>
      <dgm:spPr/>
      <dgm:t>
        <a:bodyPr/>
        <a:lstStyle/>
        <a:p>
          <a:endParaRPr lang="ru-RU"/>
        </a:p>
      </dgm:t>
    </dgm:pt>
    <dgm:pt modelId="{20388A92-FB16-42F3-98D7-71788B390B63}" type="sibTrans" cxnId="{25204E82-27A6-4453-A327-11DEE678E60A}">
      <dgm:prSet/>
      <dgm:spPr/>
      <dgm:t>
        <a:bodyPr/>
        <a:lstStyle/>
        <a:p>
          <a:endParaRPr lang="ru-RU"/>
        </a:p>
      </dgm:t>
    </dgm:pt>
    <dgm:pt modelId="{337DA353-8DAE-4EEA-B989-C9B708F246D4}">
      <dgm:prSet custT="1"/>
      <dgm:spPr/>
      <dgm:t>
        <a:bodyPr/>
        <a:lstStyle/>
        <a:p>
          <a:r>
            <a:rPr lang="ru-RU" sz="1400" b="1" dirty="0" smtClean="0">
              <a:effectLst/>
            </a:rPr>
            <a:t>Буклеты</a:t>
          </a:r>
        </a:p>
      </dgm:t>
    </dgm:pt>
    <dgm:pt modelId="{E933AB7B-FA5D-428C-9CD7-E5B20C20D934}" type="parTrans" cxnId="{707C9206-1164-4A48-8547-5A04CAAE8ADC}">
      <dgm:prSet/>
      <dgm:spPr/>
      <dgm:t>
        <a:bodyPr/>
        <a:lstStyle/>
        <a:p>
          <a:endParaRPr lang="ru-RU"/>
        </a:p>
      </dgm:t>
    </dgm:pt>
    <dgm:pt modelId="{4E2BE090-AA2B-437D-842E-39B21F41E0BD}" type="sibTrans" cxnId="{707C9206-1164-4A48-8547-5A04CAAE8ADC}">
      <dgm:prSet/>
      <dgm:spPr/>
      <dgm:t>
        <a:bodyPr/>
        <a:lstStyle/>
        <a:p>
          <a:endParaRPr lang="ru-RU"/>
        </a:p>
      </dgm:t>
    </dgm:pt>
    <dgm:pt modelId="{727D2ED2-4F71-46E2-BC51-B6FFE7D329C1}">
      <dgm:prSet custT="1"/>
      <dgm:spPr/>
      <dgm:t>
        <a:bodyPr/>
        <a:lstStyle/>
        <a:p>
          <a:r>
            <a:rPr lang="ru-RU" sz="1400" b="1" dirty="0" smtClean="0">
              <a:effectLst/>
            </a:rPr>
            <a:t>Стендовые зарисовки</a:t>
          </a:r>
          <a:endParaRPr lang="ru-RU" sz="2000" b="1" dirty="0" smtClean="0">
            <a:effectLst/>
          </a:endParaRPr>
        </a:p>
      </dgm:t>
    </dgm:pt>
    <dgm:pt modelId="{63A7C923-E019-40A1-8391-1968F4ED6379}" type="parTrans" cxnId="{A6AA4D14-6813-41B3-9DA0-2BB3C1DE24E3}">
      <dgm:prSet/>
      <dgm:spPr/>
      <dgm:t>
        <a:bodyPr/>
        <a:lstStyle/>
        <a:p>
          <a:endParaRPr lang="ru-RU"/>
        </a:p>
      </dgm:t>
    </dgm:pt>
    <dgm:pt modelId="{11D374CC-2A81-4D21-9849-EA5731471B53}" type="sibTrans" cxnId="{A6AA4D14-6813-41B3-9DA0-2BB3C1DE24E3}">
      <dgm:prSet/>
      <dgm:spPr/>
      <dgm:t>
        <a:bodyPr/>
        <a:lstStyle/>
        <a:p>
          <a:endParaRPr lang="ru-RU"/>
        </a:p>
      </dgm:t>
    </dgm:pt>
    <dgm:pt modelId="{F5FEFCD9-5DDE-4E0D-8039-02048682863A}">
      <dgm:prSet custT="1"/>
      <dgm:spPr/>
      <dgm:t>
        <a:bodyPr/>
        <a:lstStyle/>
        <a:p>
          <a:pPr marL="57150" indent="0" algn="ctr">
            <a:lnSpc>
              <a:spcPct val="90000"/>
            </a:lnSpc>
          </a:pPr>
          <a:endParaRPr lang="ru-RU" sz="1400" b="1" dirty="0" smtClean="0">
            <a:effectLst/>
          </a:endParaRPr>
        </a:p>
        <a:p>
          <a:pPr marL="57150" indent="0" algn="ctr">
            <a:lnSpc>
              <a:spcPct val="90000"/>
            </a:lnSpc>
          </a:pPr>
          <a:r>
            <a:rPr lang="ru-RU" sz="1400" b="1" dirty="0" smtClean="0">
              <a:effectLst/>
            </a:rPr>
            <a:t>Слайд-презентации</a:t>
          </a:r>
        </a:p>
        <a:p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3C1BE-26B4-4BD5-8BAB-CFE7C69741B2}" type="parTrans" cxnId="{E23A9C82-993B-4ADD-9955-F598F7C53CB8}">
      <dgm:prSet/>
      <dgm:spPr/>
      <dgm:t>
        <a:bodyPr/>
        <a:lstStyle/>
        <a:p>
          <a:endParaRPr lang="ru-RU"/>
        </a:p>
      </dgm:t>
    </dgm:pt>
    <dgm:pt modelId="{C086C465-7C4A-4BAE-BE57-82E9E7F328B0}" type="sibTrans" cxnId="{E23A9C82-993B-4ADD-9955-F598F7C53CB8}">
      <dgm:prSet/>
      <dgm:spPr/>
      <dgm:t>
        <a:bodyPr/>
        <a:lstStyle/>
        <a:p>
          <a:endParaRPr lang="ru-RU"/>
        </a:p>
      </dgm:t>
    </dgm:pt>
    <dgm:pt modelId="{5BE06A61-035C-4474-AC35-60B2F438D203}" type="pres">
      <dgm:prSet presAssocID="{A3768D63-536C-48D0-9457-9AEB6CFB3A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0F1E1-9D3F-4D78-94AD-E9B0F5AE88AC}" type="pres">
      <dgm:prSet presAssocID="{B1BC5E84-B876-4D7B-9F15-0CB67754AA56}" presName="compNode" presStyleCnt="0"/>
      <dgm:spPr/>
    </dgm:pt>
    <dgm:pt modelId="{9D6B496B-6291-4F75-8DED-68D18F85777E}" type="pres">
      <dgm:prSet presAssocID="{B1BC5E84-B876-4D7B-9F15-0CB67754AA56}" presName="aNode" presStyleLbl="bgShp" presStyleIdx="0" presStyleCnt="3" custLinFactX="-87946" custLinFactNeighborX="-100000" custLinFactNeighborY="6947"/>
      <dgm:spPr/>
      <dgm:t>
        <a:bodyPr/>
        <a:lstStyle/>
        <a:p>
          <a:endParaRPr lang="ru-RU"/>
        </a:p>
      </dgm:t>
    </dgm:pt>
    <dgm:pt modelId="{35ABF66C-9F6F-4250-9AAD-1FBB2F64C78E}" type="pres">
      <dgm:prSet presAssocID="{B1BC5E84-B876-4D7B-9F15-0CB67754AA56}" presName="textNode" presStyleLbl="bgShp" presStyleIdx="0" presStyleCnt="3"/>
      <dgm:spPr/>
      <dgm:t>
        <a:bodyPr/>
        <a:lstStyle/>
        <a:p>
          <a:endParaRPr lang="ru-RU"/>
        </a:p>
      </dgm:t>
    </dgm:pt>
    <dgm:pt modelId="{E1A41DB4-3D19-44C3-9318-D66219D7D98E}" type="pres">
      <dgm:prSet presAssocID="{B1BC5E84-B876-4D7B-9F15-0CB67754AA56}" presName="compChildNode" presStyleCnt="0"/>
      <dgm:spPr/>
    </dgm:pt>
    <dgm:pt modelId="{626DEEB7-CF2E-408B-B5D5-C8C45D577817}" type="pres">
      <dgm:prSet presAssocID="{B1BC5E84-B876-4D7B-9F15-0CB67754AA56}" presName="theInnerList" presStyleCnt="0"/>
      <dgm:spPr/>
    </dgm:pt>
    <dgm:pt modelId="{D5FF8FD6-DA07-4E25-9D97-C1AE1BF518F7}" type="pres">
      <dgm:prSet presAssocID="{1EC4C203-AF20-4519-BA2C-1F1AB7FA5330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4B4FF-F43A-408C-9391-2B3ABB664363}" type="pres">
      <dgm:prSet presAssocID="{1EC4C203-AF20-4519-BA2C-1F1AB7FA5330}" presName="aSpace2" presStyleCnt="0"/>
      <dgm:spPr/>
    </dgm:pt>
    <dgm:pt modelId="{33D98088-C399-46C4-8026-C9AA075CAA95}" type="pres">
      <dgm:prSet presAssocID="{76C9949C-B89B-4727-B356-F501CC7A2685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59AB6-7FCA-4797-B2A0-6D525E3E2CDF}" type="pres">
      <dgm:prSet presAssocID="{76C9949C-B89B-4727-B356-F501CC7A2685}" presName="aSpace2" presStyleCnt="0"/>
      <dgm:spPr/>
    </dgm:pt>
    <dgm:pt modelId="{1AD3CE31-128B-4258-89C4-AD61CFB046B0}" type="pres">
      <dgm:prSet presAssocID="{897E4F1F-E46E-4413-9936-9DFAA5883708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9FF99-CF6B-4C95-AF42-892C0628BB1E}" type="pres">
      <dgm:prSet presAssocID="{897E4F1F-E46E-4413-9936-9DFAA5883708}" presName="aSpace2" presStyleCnt="0"/>
      <dgm:spPr/>
    </dgm:pt>
    <dgm:pt modelId="{07858BCA-0597-4E76-B1A2-0300B03E8BDE}" type="pres">
      <dgm:prSet presAssocID="{91D02389-3998-4DC3-B0B9-EC92D398455D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F7172-EFF7-46A1-8FB0-08EE641CE931}" type="pres">
      <dgm:prSet presAssocID="{91D02389-3998-4DC3-B0B9-EC92D398455D}" presName="aSpace2" presStyleCnt="0"/>
      <dgm:spPr/>
    </dgm:pt>
    <dgm:pt modelId="{B8917D73-165F-4B55-8DF6-5D1AF3C8B8D6}" type="pres">
      <dgm:prSet presAssocID="{9E811ECF-9CE6-49B9-81EC-33E6E7FF5ED1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A1437-1095-443E-8F79-B0CBAA3AFD68}" type="pres">
      <dgm:prSet presAssocID="{B1BC5E84-B876-4D7B-9F15-0CB67754AA56}" presName="aSpace" presStyleCnt="0"/>
      <dgm:spPr/>
    </dgm:pt>
    <dgm:pt modelId="{5C1A0B1C-DCEE-4431-B0EF-B73E13387DA4}" type="pres">
      <dgm:prSet presAssocID="{EF407600-DB21-4C05-8208-369F07551D43}" presName="compNode" presStyleCnt="0"/>
      <dgm:spPr/>
    </dgm:pt>
    <dgm:pt modelId="{EDC2063A-E929-4630-BB1A-B29BBF4C00FA}" type="pres">
      <dgm:prSet presAssocID="{EF407600-DB21-4C05-8208-369F07551D43}" presName="aNode" presStyleLbl="bgShp" presStyleIdx="1" presStyleCnt="3"/>
      <dgm:spPr/>
      <dgm:t>
        <a:bodyPr/>
        <a:lstStyle/>
        <a:p>
          <a:endParaRPr lang="ru-RU"/>
        </a:p>
      </dgm:t>
    </dgm:pt>
    <dgm:pt modelId="{5F2B4F17-F523-42A5-962F-DE0D17C522BC}" type="pres">
      <dgm:prSet presAssocID="{EF407600-DB21-4C05-8208-369F07551D43}" presName="textNode" presStyleLbl="bgShp" presStyleIdx="1" presStyleCnt="3"/>
      <dgm:spPr/>
      <dgm:t>
        <a:bodyPr/>
        <a:lstStyle/>
        <a:p>
          <a:endParaRPr lang="ru-RU"/>
        </a:p>
      </dgm:t>
    </dgm:pt>
    <dgm:pt modelId="{0CC5F52A-7FD7-4EF5-96A2-91B5F7D442CD}" type="pres">
      <dgm:prSet presAssocID="{EF407600-DB21-4C05-8208-369F07551D43}" presName="compChildNode" presStyleCnt="0"/>
      <dgm:spPr/>
    </dgm:pt>
    <dgm:pt modelId="{71470A04-9AC2-4758-99E2-FAB4918A3BEF}" type="pres">
      <dgm:prSet presAssocID="{EF407600-DB21-4C05-8208-369F07551D43}" presName="theInnerList" presStyleCnt="0"/>
      <dgm:spPr/>
    </dgm:pt>
    <dgm:pt modelId="{F6E88233-0DEB-4FDA-884B-8FD1E0DF3714}" type="pres">
      <dgm:prSet presAssocID="{12E3A208-9799-46FF-A0B7-9C1422D17391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EA33A-88F0-460B-9372-24C4C5D9AA5C}" type="pres">
      <dgm:prSet presAssocID="{12E3A208-9799-46FF-A0B7-9C1422D17391}" presName="aSpace2" presStyleCnt="0"/>
      <dgm:spPr/>
    </dgm:pt>
    <dgm:pt modelId="{6CA79E36-F10E-4A8F-A548-0D8ED878F370}" type="pres">
      <dgm:prSet presAssocID="{DB7B7D59-9403-4025-B3C9-13CC9B772286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36ED6-32D3-4D96-8611-E6AFEF2E624F}" type="pres">
      <dgm:prSet presAssocID="{DB7B7D59-9403-4025-B3C9-13CC9B772286}" presName="aSpace2" presStyleCnt="0"/>
      <dgm:spPr/>
    </dgm:pt>
    <dgm:pt modelId="{1FD07D96-F05D-4417-B708-CC3133903B2A}" type="pres">
      <dgm:prSet presAssocID="{A0D947A8-B4F7-4D90-94B7-348A90A29783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204CC-C151-4C21-A160-4CA7D055A370}" type="pres">
      <dgm:prSet presAssocID="{A0D947A8-B4F7-4D90-94B7-348A90A29783}" presName="aSpace2" presStyleCnt="0"/>
      <dgm:spPr/>
    </dgm:pt>
    <dgm:pt modelId="{5BACF3F8-EB20-4C66-83A1-0F7215C36E94}" type="pres">
      <dgm:prSet presAssocID="{5EC6F0AC-9550-480B-947F-A347B736D38F}" presName="childNode" presStyleLbl="node1" presStyleIdx="8" presStyleCnt="16" custLinFactNeighborX="176" custLinFactNeighborY="-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3D420-5590-4507-8EFC-C2C67F64E36A}" type="pres">
      <dgm:prSet presAssocID="{5EC6F0AC-9550-480B-947F-A347B736D38F}" presName="aSpace2" presStyleCnt="0"/>
      <dgm:spPr/>
    </dgm:pt>
    <dgm:pt modelId="{3C7E11B8-93F2-43E8-BCBE-43665D7445DD}" type="pres">
      <dgm:prSet presAssocID="{22BF3E0A-78B5-4C43-90D2-7CF87B1B1F09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8564E-E205-4496-9111-93B542BE6890}" type="pres">
      <dgm:prSet presAssocID="{22BF3E0A-78B5-4C43-90D2-7CF87B1B1F09}" presName="aSpace2" presStyleCnt="0"/>
      <dgm:spPr/>
    </dgm:pt>
    <dgm:pt modelId="{6111F332-7EF5-4F2A-9F37-7B14EB8D4851}" type="pres">
      <dgm:prSet presAssocID="{1B5164E3-EA18-4831-B34B-C12DCC9D14B2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17D70-369E-4D95-B80D-BDBE58B2A8BF}" type="pres">
      <dgm:prSet presAssocID="{EF407600-DB21-4C05-8208-369F07551D43}" presName="aSpace" presStyleCnt="0"/>
      <dgm:spPr/>
    </dgm:pt>
    <dgm:pt modelId="{45836436-3FD0-47C9-BC58-38796D1CEDB9}" type="pres">
      <dgm:prSet presAssocID="{B6100D1A-5410-444E-AE1D-A805E53E0774}" presName="compNode" presStyleCnt="0"/>
      <dgm:spPr/>
    </dgm:pt>
    <dgm:pt modelId="{F8451B4E-12AC-4731-828C-8B375B2C6FA4}" type="pres">
      <dgm:prSet presAssocID="{B6100D1A-5410-444E-AE1D-A805E53E0774}" presName="aNode" presStyleLbl="bgShp" presStyleIdx="2" presStyleCnt="3"/>
      <dgm:spPr/>
      <dgm:t>
        <a:bodyPr/>
        <a:lstStyle/>
        <a:p>
          <a:endParaRPr lang="ru-RU"/>
        </a:p>
      </dgm:t>
    </dgm:pt>
    <dgm:pt modelId="{1D8D362A-FA18-47D1-85A5-AA7C2E27C08C}" type="pres">
      <dgm:prSet presAssocID="{B6100D1A-5410-444E-AE1D-A805E53E0774}" presName="textNode" presStyleLbl="bgShp" presStyleIdx="2" presStyleCnt="3"/>
      <dgm:spPr/>
      <dgm:t>
        <a:bodyPr/>
        <a:lstStyle/>
        <a:p>
          <a:endParaRPr lang="ru-RU"/>
        </a:p>
      </dgm:t>
    </dgm:pt>
    <dgm:pt modelId="{6572B0F0-CC08-4532-B9BA-FE25089E9ADB}" type="pres">
      <dgm:prSet presAssocID="{B6100D1A-5410-444E-AE1D-A805E53E0774}" presName="compChildNode" presStyleCnt="0"/>
      <dgm:spPr/>
    </dgm:pt>
    <dgm:pt modelId="{E8D6A2AA-C4FC-4D2E-A4CC-F568491FECFF}" type="pres">
      <dgm:prSet presAssocID="{B6100D1A-5410-444E-AE1D-A805E53E0774}" presName="theInnerList" presStyleCnt="0"/>
      <dgm:spPr/>
    </dgm:pt>
    <dgm:pt modelId="{5C6FBCC5-19C0-4745-B493-F4490B37D8F8}" type="pres">
      <dgm:prSet presAssocID="{DBD76E73-8E07-461F-B320-8371F91549FC}" presName="childNode" presStyleLbl="node1" presStyleIdx="11" presStyleCnt="16" custScaleX="96626" custScaleY="15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34E14-BC7C-426C-9722-E9ED0FB01A89}" type="pres">
      <dgm:prSet presAssocID="{DBD76E73-8E07-461F-B320-8371F91549FC}" presName="aSpace2" presStyleCnt="0"/>
      <dgm:spPr/>
    </dgm:pt>
    <dgm:pt modelId="{47CF0337-E5A7-4337-842B-4DD1845AA8CB}" type="pres">
      <dgm:prSet presAssocID="{90C13BE4-0EAB-437A-9914-C839B24AB92E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75A96-9507-4025-A6DC-BDACDCA0C3F4}" type="pres">
      <dgm:prSet presAssocID="{90C13BE4-0EAB-437A-9914-C839B24AB92E}" presName="aSpace2" presStyleCnt="0"/>
      <dgm:spPr/>
    </dgm:pt>
    <dgm:pt modelId="{69D6079E-C8B3-48E9-B663-E32A93EFB9EB}" type="pres">
      <dgm:prSet presAssocID="{337DA353-8DAE-4EEA-B989-C9B708F246D4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64798-24B2-4DFB-9827-1A294D0A18A7}" type="pres">
      <dgm:prSet presAssocID="{337DA353-8DAE-4EEA-B989-C9B708F246D4}" presName="aSpace2" presStyleCnt="0"/>
      <dgm:spPr/>
    </dgm:pt>
    <dgm:pt modelId="{E338322D-DD07-4777-813D-6510E8A587F8}" type="pres">
      <dgm:prSet presAssocID="{727D2ED2-4F71-46E2-BC51-B6FFE7D329C1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E9B27-82CB-4F5B-BFF8-B4BA03E84B2C}" type="pres">
      <dgm:prSet presAssocID="{727D2ED2-4F71-46E2-BC51-B6FFE7D329C1}" presName="aSpace2" presStyleCnt="0"/>
      <dgm:spPr/>
    </dgm:pt>
    <dgm:pt modelId="{E8322DBF-7DF7-490E-8F3C-F1FE6FA3F687}" type="pres">
      <dgm:prSet presAssocID="{F5FEFCD9-5DDE-4E0D-8039-02048682863A}" presName="childNode" presStyleLbl="node1" presStyleIdx="15" presStyleCnt="16" custScaleX="96626" custScaleY="15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E8666C-9931-4790-A75A-FC1A72CAA1A0}" srcId="{B6100D1A-5410-444E-AE1D-A805E53E0774}" destId="{DBD76E73-8E07-461F-B320-8371F91549FC}" srcOrd="0" destOrd="0" parTransId="{CFCA01C9-4E55-4C7B-8FF6-1B904DE6243C}" sibTransId="{561CB317-7063-40BB-A075-FD3F606A9DC5}"/>
    <dgm:cxn modelId="{146B92C4-1C04-479D-A5A1-2227EDA0C5F6}" srcId="{B1BC5E84-B876-4D7B-9F15-0CB67754AA56}" destId="{91D02389-3998-4DC3-B0B9-EC92D398455D}" srcOrd="3" destOrd="0" parTransId="{45D2B849-A979-44BE-B7DE-6ECA7C4B45AE}" sibTransId="{D809BB13-A886-4301-AB87-EE72BEF07763}"/>
    <dgm:cxn modelId="{45938A1D-7D3F-4A02-9F34-2F4B14FD0EC3}" type="presOf" srcId="{897E4F1F-E46E-4413-9936-9DFAA5883708}" destId="{1AD3CE31-128B-4258-89C4-AD61CFB046B0}" srcOrd="0" destOrd="0" presId="urn:microsoft.com/office/officeart/2005/8/layout/lProcess2"/>
    <dgm:cxn modelId="{2F89994A-7358-443F-8465-99874753E0E3}" type="presOf" srcId="{9E811ECF-9CE6-49B9-81EC-33E6E7FF5ED1}" destId="{B8917D73-165F-4B55-8DF6-5D1AF3C8B8D6}" srcOrd="0" destOrd="0" presId="urn:microsoft.com/office/officeart/2005/8/layout/lProcess2"/>
    <dgm:cxn modelId="{96B615DA-D2F1-4792-8F90-662881574D6E}" srcId="{B1BC5E84-B876-4D7B-9F15-0CB67754AA56}" destId="{9E811ECF-9CE6-49B9-81EC-33E6E7FF5ED1}" srcOrd="4" destOrd="0" parTransId="{ADF1C8B9-78ED-43AC-8BC6-153898772650}" sibTransId="{CE9F8DDA-95FD-4D65-88F5-2B03694F5A8B}"/>
    <dgm:cxn modelId="{67512636-67D2-4A6A-B63B-BF6F3AE10791}" type="presOf" srcId="{337DA353-8DAE-4EEA-B989-C9B708F246D4}" destId="{69D6079E-C8B3-48E9-B663-E32A93EFB9EB}" srcOrd="0" destOrd="0" presId="urn:microsoft.com/office/officeart/2005/8/layout/lProcess2"/>
    <dgm:cxn modelId="{B21397C9-656B-43D6-AF4A-FB00EFEA0EB8}" type="presOf" srcId="{DB7B7D59-9403-4025-B3C9-13CC9B772286}" destId="{6CA79E36-F10E-4A8F-A548-0D8ED878F370}" srcOrd="0" destOrd="0" presId="urn:microsoft.com/office/officeart/2005/8/layout/lProcess2"/>
    <dgm:cxn modelId="{8F0AE9A7-4AB0-4661-B272-49A3C4C0D541}" srcId="{A3768D63-536C-48D0-9457-9AEB6CFB3A7C}" destId="{B6100D1A-5410-444E-AE1D-A805E53E0774}" srcOrd="2" destOrd="0" parTransId="{45554789-D3E4-4710-9DF9-331419854000}" sibTransId="{08720FFA-6F6F-478F-9728-7504D7C430DC}"/>
    <dgm:cxn modelId="{16DBD431-5277-40AB-9451-5621375650D6}" type="presOf" srcId="{727D2ED2-4F71-46E2-BC51-B6FFE7D329C1}" destId="{E338322D-DD07-4777-813D-6510E8A587F8}" srcOrd="0" destOrd="0" presId="urn:microsoft.com/office/officeart/2005/8/layout/lProcess2"/>
    <dgm:cxn modelId="{6A8DDA3C-FC52-42AC-9466-8D9D371C088B}" srcId="{A3768D63-536C-48D0-9457-9AEB6CFB3A7C}" destId="{EF407600-DB21-4C05-8208-369F07551D43}" srcOrd="1" destOrd="0" parTransId="{F6BC5D04-FE10-4357-BFED-4B2E07F24D0F}" sibTransId="{0F5950AE-538E-44B7-83DC-5BEEAC59FB4E}"/>
    <dgm:cxn modelId="{291E53AC-E770-4F2B-AFDD-915C55355982}" type="presOf" srcId="{B6100D1A-5410-444E-AE1D-A805E53E0774}" destId="{F8451B4E-12AC-4731-828C-8B375B2C6FA4}" srcOrd="0" destOrd="0" presId="urn:microsoft.com/office/officeart/2005/8/layout/lProcess2"/>
    <dgm:cxn modelId="{21F1CE90-CF79-48DA-89A9-C47874BA4C68}" type="presOf" srcId="{A3768D63-536C-48D0-9457-9AEB6CFB3A7C}" destId="{5BE06A61-035C-4474-AC35-60B2F438D203}" srcOrd="0" destOrd="0" presId="urn:microsoft.com/office/officeart/2005/8/layout/lProcess2"/>
    <dgm:cxn modelId="{184038AB-0E03-4A4F-8723-354860F3FAC5}" type="presOf" srcId="{5EC6F0AC-9550-480B-947F-A347B736D38F}" destId="{5BACF3F8-EB20-4C66-83A1-0F7215C36E94}" srcOrd="0" destOrd="0" presId="urn:microsoft.com/office/officeart/2005/8/layout/lProcess2"/>
    <dgm:cxn modelId="{2AB8CC5C-4C86-490D-9E5D-9E9BF76EDCD8}" type="presOf" srcId="{DBD76E73-8E07-461F-B320-8371F91549FC}" destId="{5C6FBCC5-19C0-4745-B493-F4490B37D8F8}" srcOrd="0" destOrd="0" presId="urn:microsoft.com/office/officeart/2005/8/layout/lProcess2"/>
    <dgm:cxn modelId="{D5B0753D-BA4C-4832-B275-51A6CC3222B1}" srcId="{EF407600-DB21-4C05-8208-369F07551D43}" destId="{22BF3E0A-78B5-4C43-90D2-7CF87B1B1F09}" srcOrd="4" destOrd="0" parTransId="{DF077C73-4B3E-43FE-A4A4-F7C951633AF6}" sibTransId="{A7AC186A-8EFD-4643-AB24-BC869F8D4C65}"/>
    <dgm:cxn modelId="{C0A6E61E-F645-44FA-95EA-8656AF17B116}" srcId="{B1BC5E84-B876-4D7B-9F15-0CB67754AA56}" destId="{897E4F1F-E46E-4413-9936-9DFAA5883708}" srcOrd="2" destOrd="0" parTransId="{150C220D-BAC6-4817-83B3-E14E4CEEECA6}" sibTransId="{86730461-5292-44A0-BE02-83A017961375}"/>
    <dgm:cxn modelId="{E23A9C82-993B-4ADD-9955-F598F7C53CB8}" srcId="{B6100D1A-5410-444E-AE1D-A805E53E0774}" destId="{F5FEFCD9-5DDE-4E0D-8039-02048682863A}" srcOrd="4" destOrd="0" parTransId="{8B53C1BE-26B4-4BD5-8BAB-CFE7C69741B2}" sibTransId="{C086C465-7C4A-4BAE-BE57-82E9E7F328B0}"/>
    <dgm:cxn modelId="{0F585FCF-2369-4CDA-B2CC-5458E7FD1E91}" type="presOf" srcId="{90C13BE4-0EAB-437A-9914-C839B24AB92E}" destId="{47CF0337-E5A7-4337-842B-4DD1845AA8CB}" srcOrd="0" destOrd="0" presId="urn:microsoft.com/office/officeart/2005/8/layout/lProcess2"/>
    <dgm:cxn modelId="{398C704B-0BAC-4175-8772-CD9749624DED}" type="presOf" srcId="{EF407600-DB21-4C05-8208-369F07551D43}" destId="{EDC2063A-E929-4630-BB1A-B29BBF4C00FA}" srcOrd="0" destOrd="0" presId="urn:microsoft.com/office/officeart/2005/8/layout/lProcess2"/>
    <dgm:cxn modelId="{F9793447-00A1-4D0D-95A0-7D605393B385}" type="presOf" srcId="{1EC4C203-AF20-4519-BA2C-1F1AB7FA5330}" destId="{D5FF8FD6-DA07-4E25-9D97-C1AE1BF518F7}" srcOrd="0" destOrd="0" presId="urn:microsoft.com/office/officeart/2005/8/layout/lProcess2"/>
    <dgm:cxn modelId="{B80F5D75-422A-4A58-AD30-7231600A9CD9}" type="presOf" srcId="{A0D947A8-B4F7-4D90-94B7-348A90A29783}" destId="{1FD07D96-F05D-4417-B708-CC3133903B2A}" srcOrd="0" destOrd="0" presId="urn:microsoft.com/office/officeart/2005/8/layout/lProcess2"/>
    <dgm:cxn modelId="{35D7C3D1-3AA6-4A1A-821B-0D4B7B7E293D}" type="presOf" srcId="{76C9949C-B89B-4727-B356-F501CC7A2685}" destId="{33D98088-C399-46C4-8026-C9AA075CAA95}" srcOrd="0" destOrd="0" presId="urn:microsoft.com/office/officeart/2005/8/layout/lProcess2"/>
    <dgm:cxn modelId="{91CADB8C-FFAB-443F-937E-348399D1AE22}" type="presOf" srcId="{B1BC5E84-B876-4D7B-9F15-0CB67754AA56}" destId="{35ABF66C-9F6F-4250-9AAD-1FBB2F64C78E}" srcOrd="1" destOrd="0" presId="urn:microsoft.com/office/officeart/2005/8/layout/lProcess2"/>
    <dgm:cxn modelId="{5C4D9174-0917-4476-839B-CC8B873CF109}" srcId="{EF407600-DB21-4C05-8208-369F07551D43}" destId="{DB7B7D59-9403-4025-B3C9-13CC9B772286}" srcOrd="1" destOrd="0" parTransId="{DCCF9493-B2ED-4E45-93D0-0931F9E1914E}" sibTransId="{5293A790-413E-4816-BD51-553CF2EABFA6}"/>
    <dgm:cxn modelId="{73E0848C-5DF5-4B06-80A2-90AB46B4B5E4}" srcId="{EF407600-DB21-4C05-8208-369F07551D43}" destId="{A0D947A8-B4F7-4D90-94B7-348A90A29783}" srcOrd="2" destOrd="0" parTransId="{D974B156-D3B1-47AA-8988-57F7B24F705E}" sibTransId="{6C2D3888-0556-40A3-95BF-0F4C040F351A}"/>
    <dgm:cxn modelId="{45CD265C-72F3-4496-8898-900511CD0776}" type="presOf" srcId="{B6100D1A-5410-444E-AE1D-A805E53E0774}" destId="{1D8D362A-FA18-47D1-85A5-AA7C2E27C08C}" srcOrd="1" destOrd="0" presId="urn:microsoft.com/office/officeart/2005/8/layout/lProcess2"/>
    <dgm:cxn modelId="{AF85C979-5C1D-4F8B-9118-43B795C6F3FC}" srcId="{EF407600-DB21-4C05-8208-369F07551D43}" destId="{1B5164E3-EA18-4831-B34B-C12DCC9D14B2}" srcOrd="5" destOrd="0" parTransId="{C623B909-1D2B-4616-9C35-B4D82EB8DBDA}" sibTransId="{5CE28CFE-ACC3-49DB-955D-4A87F13580E4}"/>
    <dgm:cxn modelId="{F27FCEBA-8139-46CE-97EC-344E3DB6C159}" type="presOf" srcId="{12E3A208-9799-46FF-A0B7-9C1422D17391}" destId="{F6E88233-0DEB-4FDA-884B-8FD1E0DF3714}" srcOrd="0" destOrd="0" presId="urn:microsoft.com/office/officeart/2005/8/layout/lProcess2"/>
    <dgm:cxn modelId="{20C3C270-E568-41FE-B61F-D376AA6F0975}" srcId="{EF407600-DB21-4C05-8208-369F07551D43}" destId="{12E3A208-9799-46FF-A0B7-9C1422D17391}" srcOrd="0" destOrd="0" parTransId="{666E5EC7-9781-4496-88F1-3311B0D45C5F}" sibTransId="{5DDFF6D6-241E-43D3-B78B-E8D02A1044F0}"/>
    <dgm:cxn modelId="{0F3C6580-9183-4372-A726-EAB1146D42F8}" srcId="{B1BC5E84-B876-4D7B-9F15-0CB67754AA56}" destId="{76C9949C-B89B-4727-B356-F501CC7A2685}" srcOrd="1" destOrd="0" parTransId="{5FE649E2-DCE4-42F7-8C8E-1D069818EC33}" sibTransId="{40154398-9298-4D3C-9272-B188E75A5557}"/>
    <dgm:cxn modelId="{1534C1F9-1544-4F74-BF11-C569C3E6DB83}" type="presOf" srcId="{B1BC5E84-B876-4D7B-9F15-0CB67754AA56}" destId="{9D6B496B-6291-4F75-8DED-68D18F85777E}" srcOrd="0" destOrd="0" presId="urn:microsoft.com/office/officeart/2005/8/layout/lProcess2"/>
    <dgm:cxn modelId="{A6AA4D14-6813-41B3-9DA0-2BB3C1DE24E3}" srcId="{B6100D1A-5410-444E-AE1D-A805E53E0774}" destId="{727D2ED2-4F71-46E2-BC51-B6FFE7D329C1}" srcOrd="3" destOrd="0" parTransId="{63A7C923-E019-40A1-8391-1968F4ED6379}" sibTransId="{11D374CC-2A81-4D21-9849-EA5731471B53}"/>
    <dgm:cxn modelId="{20D98DCF-2CA9-4832-8A75-2915C65842F8}" type="presOf" srcId="{EF407600-DB21-4C05-8208-369F07551D43}" destId="{5F2B4F17-F523-42A5-962F-DE0D17C522BC}" srcOrd="1" destOrd="0" presId="urn:microsoft.com/office/officeart/2005/8/layout/lProcess2"/>
    <dgm:cxn modelId="{B449330D-30DB-4409-AB67-35D0D8DDF8FB}" type="presOf" srcId="{91D02389-3998-4DC3-B0B9-EC92D398455D}" destId="{07858BCA-0597-4E76-B1A2-0300B03E8BDE}" srcOrd="0" destOrd="0" presId="urn:microsoft.com/office/officeart/2005/8/layout/lProcess2"/>
    <dgm:cxn modelId="{6ABBD90E-9033-460D-B2D3-30926A9D6E56}" srcId="{A3768D63-536C-48D0-9457-9AEB6CFB3A7C}" destId="{B1BC5E84-B876-4D7B-9F15-0CB67754AA56}" srcOrd="0" destOrd="0" parTransId="{E8C4CFBE-821E-48B4-A925-09C173E871F2}" sibTransId="{6E328C4D-0AC0-4AC8-ADED-2EF1EF743DCF}"/>
    <dgm:cxn modelId="{9ABA3FDB-DD57-4742-8EFB-A92EFDBA95C0}" srcId="{B1BC5E84-B876-4D7B-9F15-0CB67754AA56}" destId="{1EC4C203-AF20-4519-BA2C-1F1AB7FA5330}" srcOrd="0" destOrd="0" parTransId="{D63641F2-2342-462D-BCC9-851E0516D5E1}" sibTransId="{C23DC839-7628-43FC-9FB7-C28600219DEF}"/>
    <dgm:cxn modelId="{D804BF61-2F9A-4FD9-94AC-F854B53C6E7D}" srcId="{EF407600-DB21-4C05-8208-369F07551D43}" destId="{5EC6F0AC-9550-480B-947F-A347B736D38F}" srcOrd="3" destOrd="0" parTransId="{2C819D82-1EF8-409A-B66E-1110F18F86F1}" sibTransId="{6674D7B0-FB08-447C-BE9A-F0BCAE767D44}"/>
    <dgm:cxn modelId="{774C8A47-7962-4199-889C-2E1B79D4E2DF}" type="presOf" srcId="{F5FEFCD9-5DDE-4E0D-8039-02048682863A}" destId="{E8322DBF-7DF7-490E-8F3C-F1FE6FA3F687}" srcOrd="0" destOrd="0" presId="urn:microsoft.com/office/officeart/2005/8/layout/lProcess2"/>
    <dgm:cxn modelId="{EAED44A7-6576-434C-BFCB-0BB24A40A5B9}" type="presOf" srcId="{22BF3E0A-78B5-4C43-90D2-7CF87B1B1F09}" destId="{3C7E11B8-93F2-43E8-BCBE-43665D7445DD}" srcOrd="0" destOrd="0" presId="urn:microsoft.com/office/officeart/2005/8/layout/lProcess2"/>
    <dgm:cxn modelId="{B484D60C-6C5B-469A-A823-C6F690551C26}" type="presOf" srcId="{1B5164E3-EA18-4831-B34B-C12DCC9D14B2}" destId="{6111F332-7EF5-4F2A-9F37-7B14EB8D4851}" srcOrd="0" destOrd="0" presId="urn:microsoft.com/office/officeart/2005/8/layout/lProcess2"/>
    <dgm:cxn modelId="{707C9206-1164-4A48-8547-5A04CAAE8ADC}" srcId="{B6100D1A-5410-444E-AE1D-A805E53E0774}" destId="{337DA353-8DAE-4EEA-B989-C9B708F246D4}" srcOrd="2" destOrd="0" parTransId="{E933AB7B-FA5D-428C-9CD7-E5B20C20D934}" sibTransId="{4E2BE090-AA2B-437D-842E-39B21F41E0BD}"/>
    <dgm:cxn modelId="{25204E82-27A6-4453-A327-11DEE678E60A}" srcId="{B6100D1A-5410-444E-AE1D-A805E53E0774}" destId="{90C13BE4-0EAB-437A-9914-C839B24AB92E}" srcOrd="1" destOrd="0" parTransId="{62629FBC-29A1-4FBB-9226-4F20EA4F3E2E}" sibTransId="{20388A92-FB16-42F3-98D7-71788B390B63}"/>
    <dgm:cxn modelId="{77F2EB37-256E-40C4-A9D3-73EFECC23CE2}" type="presParOf" srcId="{5BE06A61-035C-4474-AC35-60B2F438D203}" destId="{7E00F1E1-9D3F-4D78-94AD-E9B0F5AE88AC}" srcOrd="0" destOrd="0" presId="urn:microsoft.com/office/officeart/2005/8/layout/lProcess2"/>
    <dgm:cxn modelId="{AED35704-6A0B-4E2E-A3F7-9B4F0915045C}" type="presParOf" srcId="{7E00F1E1-9D3F-4D78-94AD-E9B0F5AE88AC}" destId="{9D6B496B-6291-4F75-8DED-68D18F85777E}" srcOrd="0" destOrd="0" presId="urn:microsoft.com/office/officeart/2005/8/layout/lProcess2"/>
    <dgm:cxn modelId="{600366CB-7417-4E63-AD8A-ADB00EBD008B}" type="presParOf" srcId="{7E00F1E1-9D3F-4D78-94AD-E9B0F5AE88AC}" destId="{35ABF66C-9F6F-4250-9AAD-1FBB2F64C78E}" srcOrd="1" destOrd="0" presId="urn:microsoft.com/office/officeart/2005/8/layout/lProcess2"/>
    <dgm:cxn modelId="{43D103FA-F88D-41DE-AE80-C87AAAAA556D}" type="presParOf" srcId="{7E00F1E1-9D3F-4D78-94AD-E9B0F5AE88AC}" destId="{E1A41DB4-3D19-44C3-9318-D66219D7D98E}" srcOrd="2" destOrd="0" presId="urn:microsoft.com/office/officeart/2005/8/layout/lProcess2"/>
    <dgm:cxn modelId="{CE63CB51-BA87-4A95-B0C5-3D6775D0581D}" type="presParOf" srcId="{E1A41DB4-3D19-44C3-9318-D66219D7D98E}" destId="{626DEEB7-CF2E-408B-B5D5-C8C45D577817}" srcOrd="0" destOrd="0" presId="urn:microsoft.com/office/officeart/2005/8/layout/lProcess2"/>
    <dgm:cxn modelId="{2589B8F0-7B4B-47FE-8F59-77A3532B0981}" type="presParOf" srcId="{626DEEB7-CF2E-408B-B5D5-C8C45D577817}" destId="{D5FF8FD6-DA07-4E25-9D97-C1AE1BF518F7}" srcOrd="0" destOrd="0" presId="urn:microsoft.com/office/officeart/2005/8/layout/lProcess2"/>
    <dgm:cxn modelId="{57A6CCDA-2973-4D48-AC61-17EDE4D03264}" type="presParOf" srcId="{626DEEB7-CF2E-408B-B5D5-C8C45D577817}" destId="{59F4B4FF-F43A-408C-9391-2B3ABB664363}" srcOrd="1" destOrd="0" presId="urn:microsoft.com/office/officeart/2005/8/layout/lProcess2"/>
    <dgm:cxn modelId="{5C31642A-E0B9-456D-B5FF-95840AE5C054}" type="presParOf" srcId="{626DEEB7-CF2E-408B-B5D5-C8C45D577817}" destId="{33D98088-C399-46C4-8026-C9AA075CAA95}" srcOrd="2" destOrd="0" presId="urn:microsoft.com/office/officeart/2005/8/layout/lProcess2"/>
    <dgm:cxn modelId="{B5F1A6C6-47AE-4024-8E5C-D4F87AA51CCF}" type="presParOf" srcId="{626DEEB7-CF2E-408B-B5D5-C8C45D577817}" destId="{E9359AB6-7FCA-4797-B2A0-6D525E3E2CDF}" srcOrd="3" destOrd="0" presId="urn:microsoft.com/office/officeart/2005/8/layout/lProcess2"/>
    <dgm:cxn modelId="{41D90347-D045-456C-8DCA-E402F6DBE3C7}" type="presParOf" srcId="{626DEEB7-CF2E-408B-B5D5-C8C45D577817}" destId="{1AD3CE31-128B-4258-89C4-AD61CFB046B0}" srcOrd="4" destOrd="0" presId="urn:microsoft.com/office/officeart/2005/8/layout/lProcess2"/>
    <dgm:cxn modelId="{96333007-FF6A-46BF-B17E-9EBA2FAEE80A}" type="presParOf" srcId="{626DEEB7-CF2E-408B-B5D5-C8C45D577817}" destId="{E529FF99-CF6B-4C95-AF42-892C0628BB1E}" srcOrd="5" destOrd="0" presId="urn:microsoft.com/office/officeart/2005/8/layout/lProcess2"/>
    <dgm:cxn modelId="{253413AE-1E24-4E13-A1A5-7F026BDEE103}" type="presParOf" srcId="{626DEEB7-CF2E-408B-B5D5-C8C45D577817}" destId="{07858BCA-0597-4E76-B1A2-0300B03E8BDE}" srcOrd="6" destOrd="0" presId="urn:microsoft.com/office/officeart/2005/8/layout/lProcess2"/>
    <dgm:cxn modelId="{892630BF-7D8A-4F3E-A74D-101F034FA52B}" type="presParOf" srcId="{626DEEB7-CF2E-408B-B5D5-C8C45D577817}" destId="{34DF7172-EFF7-46A1-8FB0-08EE641CE931}" srcOrd="7" destOrd="0" presId="urn:microsoft.com/office/officeart/2005/8/layout/lProcess2"/>
    <dgm:cxn modelId="{AFADE573-C7A9-440C-9925-E860D2F23B55}" type="presParOf" srcId="{626DEEB7-CF2E-408B-B5D5-C8C45D577817}" destId="{B8917D73-165F-4B55-8DF6-5D1AF3C8B8D6}" srcOrd="8" destOrd="0" presId="urn:microsoft.com/office/officeart/2005/8/layout/lProcess2"/>
    <dgm:cxn modelId="{05623867-98FE-46E7-A921-2053CFEF60D7}" type="presParOf" srcId="{5BE06A61-035C-4474-AC35-60B2F438D203}" destId="{D0BA1437-1095-443E-8F79-B0CBAA3AFD68}" srcOrd="1" destOrd="0" presId="urn:microsoft.com/office/officeart/2005/8/layout/lProcess2"/>
    <dgm:cxn modelId="{B7DCD737-C2E9-4572-A706-FED6DD9ED719}" type="presParOf" srcId="{5BE06A61-035C-4474-AC35-60B2F438D203}" destId="{5C1A0B1C-DCEE-4431-B0EF-B73E13387DA4}" srcOrd="2" destOrd="0" presId="urn:microsoft.com/office/officeart/2005/8/layout/lProcess2"/>
    <dgm:cxn modelId="{816DA5D3-DE7C-4DEF-A047-B49122320FE4}" type="presParOf" srcId="{5C1A0B1C-DCEE-4431-B0EF-B73E13387DA4}" destId="{EDC2063A-E929-4630-BB1A-B29BBF4C00FA}" srcOrd="0" destOrd="0" presId="urn:microsoft.com/office/officeart/2005/8/layout/lProcess2"/>
    <dgm:cxn modelId="{289AD6B3-77AA-4872-BA15-080BA1DF99D6}" type="presParOf" srcId="{5C1A0B1C-DCEE-4431-B0EF-B73E13387DA4}" destId="{5F2B4F17-F523-42A5-962F-DE0D17C522BC}" srcOrd="1" destOrd="0" presId="urn:microsoft.com/office/officeart/2005/8/layout/lProcess2"/>
    <dgm:cxn modelId="{7807AD68-4466-45C0-BE12-C2F46E0C2E46}" type="presParOf" srcId="{5C1A0B1C-DCEE-4431-B0EF-B73E13387DA4}" destId="{0CC5F52A-7FD7-4EF5-96A2-91B5F7D442CD}" srcOrd="2" destOrd="0" presId="urn:microsoft.com/office/officeart/2005/8/layout/lProcess2"/>
    <dgm:cxn modelId="{B8BE4B05-42CC-42CA-9AE5-88CB08C056B6}" type="presParOf" srcId="{0CC5F52A-7FD7-4EF5-96A2-91B5F7D442CD}" destId="{71470A04-9AC2-4758-99E2-FAB4918A3BEF}" srcOrd="0" destOrd="0" presId="urn:microsoft.com/office/officeart/2005/8/layout/lProcess2"/>
    <dgm:cxn modelId="{DE9A68C2-B4F1-4DAF-ACB2-092A20C64FFB}" type="presParOf" srcId="{71470A04-9AC2-4758-99E2-FAB4918A3BEF}" destId="{F6E88233-0DEB-4FDA-884B-8FD1E0DF3714}" srcOrd="0" destOrd="0" presId="urn:microsoft.com/office/officeart/2005/8/layout/lProcess2"/>
    <dgm:cxn modelId="{65FD066B-18E9-4248-9542-1293A1B2ACD0}" type="presParOf" srcId="{71470A04-9AC2-4758-99E2-FAB4918A3BEF}" destId="{8DEEA33A-88F0-460B-9372-24C4C5D9AA5C}" srcOrd="1" destOrd="0" presId="urn:microsoft.com/office/officeart/2005/8/layout/lProcess2"/>
    <dgm:cxn modelId="{172679BB-7E6F-42B0-8114-B53DC487627D}" type="presParOf" srcId="{71470A04-9AC2-4758-99E2-FAB4918A3BEF}" destId="{6CA79E36-F10E-4A8F-A548-0D8ED878F370}" srcOrd="2" destOrd="0" presId="urn:microsoft.com/office/officeart/2005/8/layout/lProcess2"/>
    <dgm:cxn modelId="{489BFEC9-B14C-4966-9F9E-0518A9C182A9}" type="presParOf" srcId="{71470A04-9AC2-4758-99E2-FAB4918A3BEF}" destId="{63636ED6-32D3-4D96-8611-E6AFEF2E624F}" srcOrd="3" destOrd="0" presId="urn:microsoft.com/office/officeart/2005/8/layout/lProcess2"/>
    <dgm:cxn modelId="{E1240C77-F165-4D80-9561-BF54BD216C9D}" type="presParOf" srcId="{71470A04-9AC2-4758-99E2-FAB4918A3BEF}" destId="{1FD07D96-F05D-4417-B708-CC3133903B2A}" srcOrd="4" destOrd="0" presId="urn:microsoft.com/office/officeart/2005/8/layout/lProcess2"/>
    <dgm:cxn modelId="{9E5F4A8A-337D-45F3-BDDF-C41339B20714}" type="presParOf" srcId="{71470A04-9AC2-4758-99E2-FAB4918A3BEF}" destId="{221204CC-C151-4C21-A160-4CA7D055A370}" srcOrd="5" destOrd="0" presId="urn:microsoft.com/office/officeart/2005/8/layout/lProcess2"/>
    <dgm:cxn modelId="{DEE89971-BAE9-4337-AD44-7A69A57EFCBB}" type="presParOf" srcId="{71470A04-9AC2-4758-99E2-FAB4918A3BEF}" destId="{5BACF3F8-EB20-4C66-83A1-0F7215C36E94}" srcOrd="6" destOrd="0" presId="urn:microsoft.com/office/officeart/2005/8/layout/lProcess2"/>
    <dgm:cxn modelId="{863FF531-E98E-42F5-8184-F22A534A36A7}" type="presParOf" srcId="{71470A04-9AC2-4758-99E2-FAB4918A3BEF}" destId="{7FE3D420-5590-4507-8EFC-C2C67F64E36A}" srcOrd="7" destOrd="0" presId="urn:microsoft.com/office/officeart/2005/8/layout/lProcess2"/>
    <dgm:cxn modelId="{19D46263-2992-46DA-A6E8-188F6503B4FF}" type="presParOf" srcId="{71470A04-9AC2-4758-99E2-FAB4918A3BEF}" destId="{3C7E11B8-93F2-43E8-BCBE-43665D7445DD}" srcOrd="8" destOrd="0" presId="urn:microsoft.com/office/officeart/2005/8/layout/lProcess2"/>
    <dgm:cxn modelId="{03F23116-9371-4909-8523-0131CF258B3F}" type="presParOf" srcId="{71470A04-9AC2-4758-99E2-FAB4918A3BEF}" destId="{8E88564E-E205-4496-9111-93B542BE6890}" srcOrd="9" destOrd="0" presId="urn:microsoft.com/office/officeart/2005/8/layout/lProcess2"/>
    <dgm:cxn modelId="{D73D74BF-0BA0-4248-AFD2-57CAE1A99841}" type="presParOf" srcId="{71470A04-9AC2-4758-99E2-FAB4918A3BEF}" destId="{6111F332-7EF5-4F2A-9F37-7B14EB8D4851}" srcOrd="10" destOrd="0" presId="urn:microsoft.com/office/officeart/2005/8/layout/lProcess2"/>
    <dgm:cxn modelId="{00563F75-30EB-40C1-982B-FF92AD7485BE}" type="presParOf" srcId="{5BE06A61-035C-4474-AC35-60B2F438D203}" destId="{BD017D70-369E-4D95-B80D-BDBE58B2A8BF}" srcOrd="3" destOrd="0" presId="urn:microsoft.com/office/officeart/2005/8/layout/lProcess2"/>
    <dgm:cxn modelId="{9C2C4EE1-B6CD-4EBA-8A18-986FFB033F24}" type="presParOf" srcId="{5BE06A61-035C-4474-AC35-60B2F438D203}" destId="{45836436-3FD0-47C9-BC58-38796D1CEDB9}" srcOrd="4" destOrd="0" presId="urn:microsoft.com/office/officeart/2005/8/layout/lProcess2"/>
    <dgm:cxn modelId="{63EDFC87-CF1D-4780-B415-D861570EDE42}" type="presParOf" srcId="{45836436-3FD0-47C9-BC58-38796D1CEDB9}" destId="{F8451B4E-12AC-4731-828C-8B375B2C6FA4}" srcOrd="0" destOrd="0" presId="urn:microsoft.com/office/officeart/2005/8/layout/lProcess2"/>
    <dgm:cxn modelId="{096E1A89-9A6A-442A-8A19-9B79BB102CD8}" type="presParOf" srcId="{45836436-3FD0-47C9-BC58-38796D1CEDB9}" destId="{1D8D362A-FA18-47D1-85A5-AA7C2E27C08C}" srcOrd="1" destOrd="0" presId="urn:microsoft.com/office/officeart/2005/8/layout/lProcess2"/>
    <dgm:cxn modelId="{C5822DCA-4E2D-480C-AF87-6282DA34F7F6}" type="presParOf" srcId="{45836436-3FD0-47C9-BC58-38796D1CEDB9}" destId="{6572B0F0-CC08-4532-B9BA-FE25089E9ADB}" srcOrd="2" destOrd="0" presId="urn:microsoft.com/office/officeart/2005/8/layout/lProcess2"/>
    <dgm:cxn modelId="{FDB08419-AD84-4918-89E4-17DCBD9C6B85}" type="presParOf" srcId="{6572B0F0-CC08-4532-B9BA-FE25089E9ADB}" destId="{E8D6A2AA-C4FC-4D2E-A4CC-F568491FECFF}" srcOrd="0" destOrd="0" presId="urn:microsoft.com/office/officeart/2005/8/layout/lProcess2"/>
    <dgm:cxn modelId="{600E8277-AB71-4D68-8A03-4836EDB5D238}" type="presParOf" srcId="{E8D6A2AA-C4FC-4D2E-A4CC-F568491FECFF}" destId="{5C6FBCC5-19C0-4745-B493-F4490B37D8F8}" srcOrd="0" destOrd="0" presId="urn:microsoft.com/office/officeart/2005/8/layout/lProcess2"/>
    <dgm:cxn modelId="{B8619FB9-9364-4A30-ACFB-925CE895432E}" type="presParOf" srcId="{E8D6A2AA-C4FC-4D2E-A4CC-F568491FECFF}" destId="{E0834E14-BC7C-426C-9722-E9ED0FB01A89}" srcOrd="1" destOrd="0" presId="urn:microsoft.com/office/officeart/2005/8/layout/lProcess2"/>
    <dgm:cxn modelId="{718A0618-9DD8-43F9-AB00-A134B9D3AB54}" type="presParOf" srcId="{E8D6A2AA-C4FC-4D2E-A4CC-F568491FECFF}" destId="{47CF0337-E5A7-4337-842B-4DD1845AA8CB}" srcOrd="2" destOrd="0" presId="urn:microsoft.com/office/officeart/2005/8/layout/lProcess2"/>
    <dgm:cxn modelId="{00894B61-46EB-4844-AC6C-E382A3A8023C}" type="presParOf" srcId="{E8D6A2AA-C4FC-4D2E-A4CC-F568491FECFF}" destId="{90E75A96-9507-4025-A6DC-BDACDCA0C3F4}" srcOrd="3" destOrd="0" presId="urn:microsoft.com/office/officeart/2005/8/layout/lProcess2"/>
    <dgm:cxn modelId="{94B350DB-5B36-4C31-8C0A-6338C14BEC10}" type="presParOf" srcId="{E8D6A2AA-C4FC-4D2E-A4CC-F568491FECFF}" destId="{69D6079E-C8B3-48E9-B663-E32A93EFB9EB}" srcOrd="4" destOrd="0" presId="urn:microsoft.com/office/officeart/2005/8/layout/lProcess2"/>
    <dgm:cxn modelId="{4B758E4E-9C99-4986-B961-46524E52C075}" type="presParOf" srcId="{E8D6A2AA-C4FC-4D2E-A4CC-F568491FECFF}" destId="{73564798-24B2-4DFB-9827-1A294D0A18A7}" srcOrd="5" destOrd="0" presId="urn:microsoft.com/office/officeart/2005/8/layout/lProcess2"/>
    <dgm:cxn modelId="{16099449-95C8-4A06-B6CC-809A17152AF6}" type="presParOf" srcId="{E8D6A2AA-C4FC-4D2E-A4CC-F568491FECFF}" destId="{E338322D-DD07-4777-813D-6510E8A587F8}" srcOrd="6" destOrd="0" presId="urn:microsoft.com/office/officeart/2005/8/layout/lProcess2"/>
    <dgm:cxn modelId="{1E6B2216-A200-45F8-B8F1-3FC9120229F2}" type="presParOf" srcId="{E8D6A2AA-C4FC-4D2E-A4CC-F568491FECFF}" destId="{E60E9B27-82CB-4F5B-BFF8-B4BA03E84B2C}" srcOrd="7" destOrd="0" presId="urn:microsoft.com/office/officeart/2005/8/layout/lProcess2"/>
    <dgm:cxn modelId="{B6F1C3DE-EC52-4053-9521-05495C754DFC}" type="presParOf" srcId="{E8D6A2AA-C4FC-4D2E-A4CC-F568491FECFF}" destId="{E8322DBF-7DF7-490E-8F3C-F1FE6FA3F68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B496B-6291-4F75-8DED-68D18F85777E}">
      <dsp:nvSpPr>
        <dsp:cNvPr id="0" name=""/>
        <dsp:cNvSpPr/>
      </dsp:nvSpPr>
      <dsp:spPr>
        <a:xfrm>
          <a:off x="0" y="0"/>
          <a:ext cx="2007319" cy="43872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007319" cy="1316182"/>
      </dsp:txXfrm>
    </dsp:sp>
    <dsp:sp modelId="{D5FF8FD6-DA07-4E25-9D97-C1AE1BF518F7}">
      <dsp:nvSpPr>
        <dsp:cNvPr id="0" name=""/>
        <dsp:cNvSpPr/>
      </dsp:nvSpPr>
      <dsp:spPr>
        <a:xfrm>
          <a:off x="201503" y="1317012"/>
          <a:ext cx="1605855" cy="507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Мастер-классы</a:t>
          </a:r>
          <a:endParaRPr lang="ru-RU" sz="1400" b="1" kern="1200" dirty="0"/>
        </a:p>
      </dsp:txBody>
      <dsp:txXfrm>
        <a:off x="216369" y="1331878"/>
        <a:ext cx="1576123" cy="477814"/>
      </dsp:txXfrm>
    </dsp:sp>
    <dsp:sp modelId="{33D98088-C399-46C4-8026-C9AA075CAA95}">
      <dsp:nvSpPr>
        <dsp:cNvPr id="0" name=""/>
        <dsp:cNvSpPr/>
      </dsp:nvSpPr>
      <dsp:spPr>
        <a:xfrm>
          <a:off x="201503" y="1902642"/>
          <a:ext cx="1605855" cy="507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Семинары-практикумы </a:t>
          </a:r>
          <a:endParaRPr lang="ru-RU" sz="1400" b="1" kern="1200" dirty="0"/>
        </a:p>
      </dsp:txBody>
      <dsp:txXfrm>
        <a:off x="216369" y="1917508"/>
        <a:ext cx="1576123" cy="477814"/>
      </dsp:txXfrm>
    </dsp:sp>
    <dsp:sp modelId="{1AD3CE31-128B-4258-89C4-AD61CFB046B0}">
      <dsp:nvSpPr>
        <dsp:cNvPr id="0" name=""/>
        <dsp:cNvSpPr/>
      </dsp:nvSpPr>
      <dsp:spPr>
        <a:xfrm>
          <a:off x="201503" y="2488273"/>
          <a:ext cx="1605855" cy="507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Проекты</a:t>
          </a:r>
          <a:endParaRPr lang="ru-RU" sz="1400" b="1" kern="1200" dirty="0"/>
        </a:p>
      </dsp:txBody>
      <dsp:txXfrm>
        <a:off x="216369" y="2503139"/>
        <a:ext cx="1576123" cy="477814"/>
      </dsp:txXfrm>
    </dsp:sp>
    <dsp:sp modelId="{07858BCA-0597-4E76-B1A2-0300B03E8BDE}">
      <dsp:nvSpPr>
        <dsp:cNvPr id="0" name=""/>
        <dsp:cNvSpPr/>
      </dsp:nvSpPr>
      <dsp:spPr>
        <a:xfrm>
          <a:off x="201503" y="3073903"/>
          <a:ext cx="1605855" cy="507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Дни открытых дверей</a:t>
          </a:r>
          <a:endParaRPr lang="ru-RU" sz="1400" b="1" kern="1200" dirty="0"/>
        </a:p>
      </dsp:txBody>
      <dsp:txXfrm>
        <a:off x="216369" y="3088769"/>
        <a:ext cx="1576123" cy="477814"/>
      </dsp:txXfrm>
    </dsp:sp>
    <dsp:sp modelId="{B8917D73-165F-4B55-8DF6-5D1AF3C8B8D6}">
      <dsp:nvSpPr>
        <dsp:cNvPr id="0" name=""/>
        <dsp:cNvSpPr/>
      </dsp:nvSpPr>
      <dsp:spPr>
        <a:xfrm>
          <a:off x="201503" y="3659533"/>
          <a:ext cx="1605855" cy="507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Совместные праздники</a:t>
          </a:r>
          <a:endParaRPr lang="ru-RU" sz="1400" b="1" kern="1200" dirty="0"/>
        </a:p>
      </dsp:txBody>
      <dsp:txXfrm>
        <a:off x="216369" y="3674399"/>
        <a:ext cx="1576123" cy="477814"/>
      </dsp:txXfrm>
    </dsp:sp>
    <dsp:sp modelId="{EDC2063A-E929-4630-BB1A-B29BBF4C00FA}">
      <dsp:nvSpPr>
        <dsp:cNvPr id="0" name=""/>
        <dsp:cNvSpPr/>
      </dsp:nvSpPr>
      <dsp:spPr>
        <a:xfrm>
          <a:off x="2158640" y="0"/>
          <a:ext cx="2007319" cy="43872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СЛОВЕСНЫЕ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8640" y="0"/>
        <a:ext cx="2007319" cy="1316182"/>
      </dsp:txXfrm>
    </dsp:sp>
    <dsp:sp modelId="{F6E88233-0DEB-4FDA-884B-8FD1E0DF3714}">
      <dsp:nvSpPr>
        <dsp:cNvPr id="0" name=""/>
        <dsp:cNvSpPr/>
      </dsp:nvSpPr>
      <dsp:spPr>
        <a:xfrm>
          <a:off x="2359372" y="1316396"/>
          <a:ext cx="1605855" cy="421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dirty="0" smtClean="0"/>
            <a:t>Беседы</a:t>
          </a:r>
          <a:endParaRPr lang="ru-RU" sz="1400" b="1" kern="1200" dirty="0"/>
        </a:p>
      </dsp:txBody>
      <dsp:txXfrm>
        <a:off x="2371709" y="1328733"/>
        <a:ext cx="1581181" cy="396540"/>
      </dsp:txXfrm>
    </dsp:sp>
    <dsp:sp modelId="{6CA79E36-F10E-4A8F-A548-0D8ED878F370}">
      <dsp:nvSpPr>
        <dsp:cNvPr id="0" name=""/>
        <dsp:cNvSpPr/>
      </dsp:nvSpPr>
      <dsp:spPr>
        <a:xfrm>
          <a:off x="2359372" y="1802413"/>
          <a:ext cx="1605855" cy="421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dirty="0" smtClean="0"/>
            <a:t>Родительские собрания </a:t>
          </a:r>
        </a:p>
      </dsp:txBody>
      <dsp:txXfrm>
        <a:off x="2371709" y="1814750"/>
        <a:ext cx="1581181" cy="396540"/>
      </dsp:txXfrm>
    </dsp:sp>
    <dsp:sp modelId="{1FD07D96-F05D-4417-B708-CC3133903B2A}">
      <dsp:nvSpPr>
        <dsp:cNvPr id="0" name=""/>
        <dsp:cNvSpPr/>
      </dsp:nvSpPr>
      <dsp:spPr>
        <a:xfrm>
          <a:off x="2359372" y="2288430"/>
          <a:ext cx="1605855" cy="421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dirty="0" smtClean="0"/>
            <a:t>Аукцион идей </a:t>
          </a:r>
        </a:p>
      </dsp:txBody>
      <dsp:txXfrm>
        <a:off x="2371709" y="2300767"/>
        <a:ext cx="1581181" cy="396540"/>
      </dsp:txXfrm>
    </dsp:sp>
    <dsp:sp modelId="{5BACF3F8-EB20-4C66-83A1-0F7215C36E94}">
      <dsp:nvSpPr>
        <dsp:cNvPr id="0" name=""/>
        <dsp:cNvSpPr/>
      </dsp:nvSpPr>
      <dsp:spPr>
        <a:xfrm>
          <a:off x="2362198" y="2768420"/>
          <a:ext cx="1605855" cy="421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dirty="0" smtClean="0"/>
            <a:t>Памятки</a:t>
          </a:r>
        </a:p>
      </dsp:txBody>
      <dsp:txXfrm>
        <a:off x="2374535" y="2780757"/>
        <a:ext cx="1581181" cy="396540"/>
      </dsp:txXfrm>
    </dsp:sp>
    <dsp:sp modelId="{3C7E11B8-93F2-43E8-BCBE-43665D7445DD}">
      <dsp:nvSpPr>
        <dsp:cNvPr id="0" name=""/>
        <dsp:cNvSpPr/>
      </dsp:nvSpPr>
      <dsp:spPr>
        <a:xfrm>
          <a:off x="2359372" y="3260464"/>
          <a:ext cx="1605855" cy="421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dirty="0" smtClean="0"/>
            <a:t> консультации</a:t>
          </a:r>
        </a:p>
      </dsp:txBody>
      <dsp:txXfrm>
        <a:off x="2371709" y="3272801"/>
        <a:ext cx="1581181" cy="396540"/>
      </dsp:txXfrm>
    </dsp:sp>
    <dsp:sp modelId="{6111F332-7EF5-4F2A-9F37-7B14EB8D4851}">
      <dsp:nvSpPr>
        <dsp:cNvPr id="0" name=""/>
        <dsp:cNvSpPr/>
      </dsp:nvSpPr>
      <dsp:spPr>
        <a:xfrm>
          <a:off x="2359372" y="3746481"/>
          <a:ext cx="1605855" cy="421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b="1" kern="1200" dirty="0" smtClean="0"/>
            <a:t> рекомендации</a:t>
          </a:r>
        </a:p>
      </dsp:txBody>
      <dsp:txXfrm>
        <a:off x="2371709" y="3758818"/>
        <a:ext cx="1581181" cy="396540"/>
      </dsp:txXfrm>
    </dsp:sp>
    <dsp:sp modelId="{F8451B4E-12AC-4731-828C-8B375B2C6FA4}">
      <dsp:nvSpPr>
        <dsp:cNvPr id="0" name=""/>
        <dsp:cNvSpPr/>
      </dsp:nvSpPr>
      <dsp:spPr>
        <a:xfrm>
          <a:off x="4316508" y="0"/>
          <a:ext cx="2007319" cy="43872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5715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НАГЛЯДНЫЕ</a:t>
          </a:r>
          <a:endParaRPr lang="ru-RU" sz="600" kern="1200" dirty="0" smtClean="0"/>
        </a:p>
      </dsp:txBody>
      <dsp:txXfrm>
        <a:off x="4316508" y="0"/>
        <a:ext cx="2007319" cy="1316182"/>
      </dsp:txXfrm>
    </dsp:sp>
    <dsp:sp modelId="{5C6FBCC5-19C0-4745-B493-F4490B37D8F8}">
      <dsp:nvSpPr>
        <dsp:cNvPr id="0" name=""/>
        <dsp:cNvSpPr/>
      </dsp:nvSpPr>
      <dsp:spPr>
        <a:xfrm>
          <a:off x="4544331" y="1316843"/>
          <a:ext cx="1551673" cy="6442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5715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</a:rPr>
            <a:t>Выставки семейных творческих работ </a:t>
          </a:r>
          <a:endParaRPr lang="ru-RU" sz="1400" kern="1200" dirty="0" smtClean="0">
            <a:effectLst/>
          </a:endParaRPr>
        </a:p>
      </dsp:txBody>
      <dsp:txXfrm>
        <a:off x="4563200" y="1335712"/>
        <a:ext cx="1513935" cy="606481"/>
      </dsp:txXfrm>
    </dsp:sp>
    <dsp:sp modelId="{47CF0337-E5A7-4337-842B-4DD1845AA8CB}">
      <dsp:nvSpPr>
        <dsp:cNvPr id="0" name=""/>
        <dsp:cNvSpPr/>
      </dsp:nvSpPr>
      <dsp:spPr>
        <a:xfrm>
          <a:off x="4517240" y="2026615"/>
          <a:ext cx="1605855" cy="426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</a:rPr>
            <a:t>Фотовернисаж</a:t>
          </a:r>
        </a:p>
      </dsp:txBody>
      <dsp:txXfrm>
        <a:off x="4529720" y="2039095"/>
        <a:ext cx="1580895" cy="401128"/>
      </dsp:txXfrm>
    </dsp:sp>
    <dsp:sp modelId="{69D6079E-C8B3-48E9-B663-E32A93EFB9EB}">
      <dsp:nvSpPr>
        <dsp:cNvPr id="0" name=""/>
        <dsp:cNvSpPr/>
      </dsp:nvSpPr>
      <dsp:spPr>
        <a:xfrm>
          <a:off x="4517240" y="2518256"/>
          <a:ext cx="1605855" cy="426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</a:rPr>
            <a:t>Буклеты</a:t>
          </a:r>
        </a:p>
      </dsp:txBody>
      <dsp:txXfrm>
        <a:off x="4529720" y="2530736"/>
        <a:ext cx="1580895" cy="401128"/>
      </dsp:txXfrm>
    </dsp:sp>
    <dsp:sp modelId="{E338322D-DD07-4777-813D-6510E8A587F8}">
      <dsp:nvSpPr>
        <dsp:cNvPr id="0" name=""/>
        <dsp:cNvSpPr/>
      </dsp:nvSpPr>
      <dsp:spPr>
        <a:xfrm>
          <a:off x="4517240" y="3009896"/>
          <a:ext cx="1605855" cy="426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</a:rPr>
            <a:t>Стендовые зарисовки</a:t>
          </a:r>
          <a:endParaRPr lang="ru-RU" sz="2000" b="1" kern="1200" dirty="0" smtClean="0">
            <a:effectLst/>
          </a:endParaRPr>
        </a:p>
      </dsp:txBody>
      <dsp:txXfrm>
        <a:off x="4529720" y="3022376"/>
        <a:ext cx="1580895" cy="401128"/>
      </dsp:txXfrm>
    </dsp:sp>
    <dsp:sp modelId="{E8322DBF-7DF7-490E-8F3C-F1FE6FA3F687}">
      <dsp:nvSpPr>
        <dsp:cNvPr id="0" name=""/>
        <dsp:cNvSpPr/>
      </dsp:nvSpPr>
      <dsp:spPr>
        <a:xfrm>
          <a:off x="4544331" y="3501536"/>
          <a:ext cx="1551673" cy="6657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5715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effectLst/>
          </a:endParaRPr>
        </a:p>
        <a:p>
          <a:pPr marL="5715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</a:rPr>
            <a:t>Слайд-презентации</a:t>
          </a:r>
        </a:p>
        <a:p>
          <a:pPr lvl="0" defTabSz="622300"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3829" y="3521034"/>
        <a:ext cx="1512677" cy="62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BF7BF-EBBB-492B-94B5-1F4DCAA8E9B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7816D-939D-486A-8891-FE81CFAF0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0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7816D-939D-486A-8891-FE81CFAF06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1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jpeg"/><Relationship Id="rId7" Type="http://schemas.openxmlformats.org/officeDocument/2006/relationships/image" Target="../media/image2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microsoft.com/office/2007/relationships/hdphoto" Target="../media/hdphoto1.wdp"/><Relationship Id="rId9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rostoprikol.com/img/picture/May/15/7964561cb65ed64996d61f2c49775449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1" y="1219200"/>
            <a:ext cx="5715000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МДОБУ детский сад № 21, г., Лабинск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Красицкая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Е.Ю.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«Развитие 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мелкой моторики у детей дошкольного возраста через нетрадиционную 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технику 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рисования».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2" name="Picture 6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876800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2" y="5029200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5226872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2" y="1981200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965325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914401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С детьми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младшего дошкольного возраста рекомендуется использовать: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3200400"/>
            <a:ext cx="384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пальчиками;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оттиск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печатками из картофеля;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ладошками.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 descr="C:\Users\лена\Desktop\фото визитка\DSC03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2976503"/>
            <a:ext cx="3402724" cy="2300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220" name="Picture 4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45452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960503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1" y="4848225"/>
            <a:ext cx="2014538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на\Desktop\фото визитка\DSC03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27" y="3041969"/>
            <a:ext cx="2767190" cy="28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95590" y="979866"/>
            <a:ext cx="693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Arial Black" pitchFamily="34" charset="0"/>
              </a:rPr>
              <a:t>Детей среднего дошкольного возраста можно знакомить с более сложными техниками: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7431" y="3041969"/>
            <a:ext cx="464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тычок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жесткой полусухой кистью.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печать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поролоном;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печать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пробками;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восковые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мелки + акварель;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свеча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акварель;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отпечатки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листьев;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ладошки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ватными палочками;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веревочки.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290" name="Picture 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84" y="960816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9" y="1295400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1031111"/>
            <a:ext cx="655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 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старшем дошкольном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        возрасте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дети могут освоить еще более трудные методы и техники:</a:t>
            </a:r>
          </a:p>
        </p:txBody>
      </p:sp>
      <p:pic>
        <p:nvPicPr>
          <p:cNvPr id="1026" name="Picture 2" descr="C:\Users\лена\Desktop\твор маст 4 гр\IMG_20170303_155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32643"/>
            <a:ext cx="2743200" cy="35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19600" y="2438400"/>
            <a:ext cx="3657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песком;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мыльными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пузырями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мятой бумагой;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трубочкой;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монотипия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пейзажная;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печать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трафарету;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монотипия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предметная;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обычная;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1" y="0"/>
            <a:ext cx="9143999" cy="6858000"/>
          </a:xfrm>
          <a:prstGeom prst="rect">
            <a:avLst/>
          </a:prstGeom>
          <a:noFill/>
        </p:spPr>
      </p:pic>
      <p:pic>
        <p:nvPicPr>
          <p:cNvPr id="14338" name="Picture 2" descr="Анимашки Цвет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4" y="1273819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3677964"/>
              </p:ext>
            </p:extLst>
          </p:nvPr>
        </p:nvGraphicFramePr>
        <p:xfrm>
          <a:off x="1409700" y="1524000"/>
          <a:ext cx="6324600" cy="438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59" y="-5255"/>
            <a:ext cx="9143999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6248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mic Sans M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104992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914401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приёмы работы с родителями: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6248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mic Sans M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104992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219200"/>
            <a:ext cx="670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Творчество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ребёнка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безгранично, только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стоит правильно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направить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возможности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и фантазию </a:t>
            </a:r>
          </a:p>
          <a:p>
            <a:pPr marL="361950" lvl="0" indent="-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ребёнка для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роста творческого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потенциала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обогащение внутреннего мира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ена\Desktop\фото для портфолио\IMG_20170210_155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049921"/>
            <a:ext cx="260985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7" y="3231144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06" y="4800600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952500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3999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6248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mic Sans M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104992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2192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а\Desktop\твор маст 4 гр\IMG_20170303_16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914400"/>
            <a:ext cx="4038600" cy="5236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pandia.ru/text/79/540/images/image002_17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198226"/>
            <a:ext cx="30194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afashion.ru/uploads/pics/cb1ea9f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081336"/>
            <a:ext cx="14859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avidovagn.ucoz.ru/pticia-11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6" y="1388476"/>
            <a:ext cx="1338264" cy="1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icsvision.ru/images/180907_blog-775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502900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icsvision.ru/images/180907_blog-775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721196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picsvision.ru/images/180907_blog-775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93" y="914400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icsvision.ru/images/180907_blog-775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24000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icsvision.ru/images/180907_blog-775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93" y="3081337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picsvision.ru/images/180907_blog-7750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66737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vetlyachok33.ucoz.ru/_pu/2/1338790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8350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vetlyachok33.ucoz.ru/_pu/2/1338790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6975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vetlyachok33.ucoz.ru/_pu/2/1338790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709611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vetlyachok33.ucoz.ru/_pu/2/1338790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105025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67600" cy="4198476"/>
          </a:xfrm>
          <a:prstGeom prst="rect">
            <a:avLst/>
          </a:prstGeom>
        </p:spPr>
      </p:pic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6248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omic Sans M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104992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057417"/>
            <a:ext cx="6248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2733675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49" y="4004238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11212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219200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429000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9675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icsvision.ru/images/180907_blog-775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49" y="2733674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svetlyachok33.ucoz.ru/_pu/2/133879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343024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svetlyachok33.ucoz.ru/_pu/2/133879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4" y="1231313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svetlyachok33.ucoz.ru/_pu/2/133879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49" y="3081337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vetlyachok33.ucoz.ru/_pu/2/133879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4" y="1009649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svetlyachok33.ucoz.ru/_pu/2/133879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895723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svetlyachok33.ucoz.ru/_pu/2/133879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2775">
            <a:off x="5000623" y="836931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914401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Задачи самообразования: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2525" y="1600200"/>
            <a:ext cx="685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у детей технические навыки рисования.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познакомить детей с различными нетрадиционными техниками рисования.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научить создавать свой неповторимый образ, в рисунках по нетрадиционному рисованию используя различные техники.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развивать воображение и творческие способности детей.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обогащать и расширять художественный опыт детей.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побуждать ребенка экспериментировать.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поощрять и поддерживать творческие находки.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развивать целенаправленную деятельность детей и их стремление к созидательной активности.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воспитывать положительное отношение ребенка к сотрудничеству с взрослым, с детьми, к собственной деятельности, ее результату.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способствовать возникновению у него ощущения, что продукт его деятельности интересен другим и ему самому. </a:t>
            </a:r>
          </a:p>
        </p:txBody>
      </p:sp>
    </p:spTree>
    <p:extLst>
      <p:ext uri="{BB962C8B-B14F-4D97-AF65-F5344CB8AC3E}">
        <p14:creationId xmlns:p14="http://schemas.microsoft.com/office/powerpoint/2010/main" val="1656107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255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66800" y="2144256"/>
            <a:ext cx="701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…</a:t>
            </a:r>
            <a:r>
              <a:rPr lang="ru-RU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будет счастлив только тогда, когда у каждого человека будет душа художника, иначе </a:t>
            </a:r>
            <a:r>
              <a:rPr lang="ru-RU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</a:t>
            </a:r>
            <a:r>
              <a:rPr lang="ru-RU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когда каждый будет находить радость в своем труде.</a:t>
            </a:r>
          </a:p>
          <a:p>
            <a:pPr lvl="0" algn="r" fontAlgn="base"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Огюст Роден</a:t>
            </a:r>
            <a:endParaRPr lang="ru-RU" sz="28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domashniirestoran.ru/images/10801943(9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62" y="1485900"/>
            <a:ext cx="6808075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37" y="45720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924">
            <a:off x="2261038" y="4853482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Анимашки Цвет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29" y="1333498"/>
            <a:ext cx="7048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Анимашки Цвет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37" y="1352548"/>
            <a:ext cx="7048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42975" y="515779"/>
            <a:ext cx="4114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Дошкольное 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очень важный период в жизни детей. Именно в этом возрасте каждый ребенок представляет собой маленького исследователя, с радостью и удивлением открывающего для себя незнакомый и удивительный окружающий мир.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а\Desktop\фото для портфолио\IMG_20170214_164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3" y="1524000"/>
            <a:ext cx="3095625" cy="421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3" y="5180111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199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71600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66799" y="773669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Задачи обучения рисованию в дошкольном возрасте: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2590800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пробудить у детей эмоциональную отзывчивость к окружающему миру, родной природе, к событиям нашей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Сформировать изобразительные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навыки и умения.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творческий потенциала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подрастающего поколения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лена\Desktop\фото для портфолио\IMG_20170214_17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1750"/>
            <a:ext cx="2667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76123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558499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65011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04899" y="-96798"/>
            <a:ext cx="69342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665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6650" algn="l"/>
              </a:tabLs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136650" algn="l"/>
              </a:tabLst>
            </a:pP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136650" algn="l"/>
              </a:tabLst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процессе рисования у ребёнка совершенствуются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136650" algn="l"/>
              </a:tabLst>
            </a:pPr>
            <a:endParaRPr lang="ru-RU" sz="1600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13665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наблюдательность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285750" lvl="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эстетическое восприятие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13665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эстетические эмоции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13665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художественный вкус,</a:t>
            </a:r>
          </a:p>
          <a:p>
            <a:pPr marL="285750" lvl="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1136650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творческие способности.</a:t>
            </a:r>
          </a:p>
        </p:txBody>
      </p:sp>
      <p:pic>
        <p:nvPicPr>
          <p:cNvPr id="7174" name="Picture 6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476624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6" y="4938714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4079914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5" y="2291596"/>
            <a:ext cx="19954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2" y="4272796"/>
            <a:ext cx="1519237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5123" name="Picture 3" descr="C:\Users\Светлана\Desktop\Cute-Babies_www.20patogh.com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799"/>
            <a:ext cx="4271433" cy="24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66800" y="1563282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  является развитие творческих способностей у детей дошкольного возраста через использование нетрадиционных техник рисования.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3" y="3681412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Анимашки Цвет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6" y="858431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97" y="4210050"/>
            <a:ext cx="2343151" cy="24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71600" y="795013"/>
            <a:ext cx="6705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занятий с использованием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нетрадиционных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снятию детских страхов;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уверенность в своих силах;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пространственное мышление;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свободно выражать свой замысел;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побуждает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к творческим поискам и решениям;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работать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разнообразным материалом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6700" lvl="0" indent="-2667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чувство композиции, ритма,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колорита,</a:t>
            </a:r>
          </a:p>
          <a:p>
            <a:pPr marL="266700" lvl="0" indent="-2667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фактурности и объёмности;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мелкую моторику рук;</a:t>
            </a:r>
          </a:p>
          <a:p>
            <a:pPr marL="266700" lvl="0" indent="-2667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творческие способности, воображение и полёт      фантазии.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время работы дети получают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эстетическое удовольствие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246244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2" y="5181600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3" y="5180111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3" y="5332511"/>
            <a:ext cx="68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1345347"/>
            <a:ext cx="1204911" cy="13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Светлана\Desktop\fgank02ikgotkh3medt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404360"/>
            <a:ext cx="2209800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\Desktop\201307260831-201307260831-09090_no_copy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2985816" cy="14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ирилл\Documents\НАТАЛИ РАБОТА\НАТАЛИ\КАРТИНКИ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04875" y="1737211"/>
            <a:ext cx="70866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необходимо помочь научиться различным способам рисования, дать понятие о разных техниках изображения.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из этих техник - это маленькая игра. Их использование позволяет детям чувствовать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смелее, непосредственнее, развивает воображение, дает полную свободу для самовыражения.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Анимашки Цвет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8737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Анимашки Цвет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998737"/>
            <a:ext cx="6953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55" y="5029200"/>
            <a:ext cx="16716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434</Words>
  <Application>Microsoft Office PowerPoint</Application>
  <PresentationFormat>Экран (4:3)</PresentationFormat>
  <Paragraphs>114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лена</cp:lastModifiedBy>
  <cp:revision>145</cp:revision>
  <dcterms:created xsi:type="dcterms:W3CDTF">2012-01-04T15:07:53Z</dcterms:created>
  <dcterms:modified xsi:type="dcterms:W3CDTF">2017-03-14T17:17:31Z</dcterms:modified>
</cp:coreProperties>
</file>