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FC7-0FFA-4946-957E-52EABF7F02FE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E167-13D0-4B06-9679-519AD3438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8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FC7-0FFA-4946-957E-52EABF7F02FE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E167-13D0-4B06-9679-519AD3438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4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FC7-0FFA-4946-957E-52EABF7F02FE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E167-13D0-4B06-9679-519AD3438D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848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FC7-0FFA-4946-957E-52EABF7F02FE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E167-13D0-4B06-9679-519AD3438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74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FC7-0FFA-4946-957E-52EABF7F02FE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E167-13D0-4B06-9679-519AD3438D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7171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FC7-0FFA-4946-957E-52EABF7F02FE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E167-13D0-4B06-9679-519AD3438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19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FC7-0FFA-4946-957E-52EABF7F02FE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E167-13D0-4B06-9679-519AD3438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17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FC7-0FFA-4946-957E-52EABF7F02FE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E167-13D0-4B06-9679-519AD3438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0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FC7-0FFA-4946-957E-52EABF7F02FE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E167-13D0-4B06-9679-519AD3438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48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FC7-0FFA-4946-957E-52EABF7F02FE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E167-13D0-4B06-9679-519AD3438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23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FC7-0FFA-4946-957E-52EABF7F02FE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E167-13D0-4B06-9679-519AD3438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4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FC7-0FFA-4946-957E-52EABF7F02FE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E167-13D0-4B06-9679-519AD3438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13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FC7-0FFA-4946-957E-52EABF7F02FE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E167-13D0-4B06-9679-519AD3438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3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FC7-0FFA-4946-957E-52EABF7F02FE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E167-13D0-4B06-9679-519AD3438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7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FC7-0FFA-4946-957E-52EABF7F02FE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E167-13D0-4B06-9679-519AD3438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48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E167-13D0-4B06-9679-519AD3438DB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FC7-0FFA-4946-957E-52EABF7F02FE}" type="datetimeFigureOut">
              <a:rPr lang="ru-RU" smtClean="0"/>
              <a:t>03.12.2022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20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89FC7-0FFA-4946-957E-52EABF7F02FE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6BE167-13D0-4B06-9679-519AD3438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9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8E2C5-B28C-4870-9989-AA88A65E5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799168"/>
            <a:ext cx="8001000" cy="2629832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шаг к профессии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A54BC-9C6C-457C-B7DC-D8AF973DC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560" y="125307"/>
            <a:ext cx="10688320" cy="108373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профессиональное образовательное училище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«Краснокаменский медицинский колледж»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94D6DE-6648-4236-836A-6594A5C68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3310890"/>
            <a:ext cx="5994400" cy="34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75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F51BB2-9F47-40A8-8AC6-279B4AB9A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40"/>
          <a:stretch/>
        </p:blipFill>
        <p:spPr>
          <a:xfrm>
            <a:off x="6371241" y="1336038"/>
            <a:ext cx="5820759" cy="4846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C80B2-3673-4278-84ED-3904567D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52" y="375919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размышления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FC1844-9D83-44BA-959C-90ED0216B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4" y="1523999"/>
            <a:ext cx="7237306" cy="522223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привлекательна для вас профессия фельдшер?</a:t>
            </a:r>
          </a:p>
          <a:p>
            <a:pPr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считаете главным в профессии фельдшер?</a:t>
            </a:r>
          </a:p>
          <a:p>
            <a:pPr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выбрали профессию фельдшер?</a:t>
            </a:r>
          </a:p>
        </p:txBody>
      </p:sp>
    </p:spTree>
    <p:extLst>
      <p:ext uri="{BB962C8B-B14F-4D97-AF65-F5344CB8AC3E}">
        <p14:creationId xmlns:p14="http://schemas.microsoft.com/office/powerpoint/2010/main" val="3082326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D351FCA-2694-4C0B-A299-0B6D99B79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5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F69239-8940-4DFC-8DC6-4B7D005A6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" y="667069"/>
            <a:ext cx="10180320" cy="343757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врач, но первым приходит на помощь к больному? </a:t>
            </a:r>
          </a:p>
          <a:p>
            <a:pPr marL="0" indent="0" algn="ctr">
              <a:buNone/>
            </a:pPr>
            <a:r>
              <a:rPr lang="ru-RU" sz="40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 —</a:t>
            </a:r>
            <a:r>
              <a:rPr lang="ru-RU" sz="28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 на эту медицинскую загадку. 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узнаем, чем занимаются эти специалисты и какие особенности есть у этой профессии.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238703-9D18-4E50-96FD-098DA3540F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5" r="4513"/>
          <a:stretch/>
        </p:blipFill>
        <p:spPr>
          <a:xfrm>
            <a:off x="2468880" y="3429000"/>
            <a:ext cx="6268720" cy="3220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904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F7B3BE-1182-444E-9C6C-E9D0B79A4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2" y="2646997"/>
            <a:ext cx="6000750" cy="399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3958300-BF0E-4C7E-9182-0E123F72F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62" y="220028"/>
            <a:ext cx="9919017" cy="388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специалист со средним специальным медицинским образованием, который имеет право проводить диагностику и устанавливать диагноз, проводить самостоятельное лечение или направлять пациента к врачу-специалисту.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936827-EDC4-477F-9E11-E568D3CF9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2523172"/>
            <a:ext cx="6383338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827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AFCD7-A657-4F0D-A7F2-17484258A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79880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из истории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5871E-1119-4698-8692-9EC783B74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4" y="853440"/>
            <a:ext cx="9411546" cy="56896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Полевой цирюльник.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так название этой профессии переводится с немецкого языка.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Первые фельдшеры появились в Германии еще в Средневековье. Работать им приходилось в экстремальных условиях: быстро и эффективно помогать раненым солдатам прямо в разгар сражений.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фельдшеры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тоже находятся на передовой — только уже 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диагностической.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Именно они во время доврачебного осмотра определяют, что случилось с пациентом, и оказывают квалифицированную помощь до того, как он попадет к лечащему врачу.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8BC5EE-8275-46EB-B58C-6433E4D34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44" t="3204" r="21111" b="2277"/>
          <a:stretch/>
        </p:blipFill>
        <p:spPr>
          <a:xfrm>
            <a:off x="9591040" y="-1"/>
            <a:ext cx="2600960" cy="684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8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022A5F-3AC4-4A5E-BD6D-38D762D3C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94" y="130334"/>
            <a:ext cx="10996506" cy="6597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 обязанностей фельдшера достаточно широк. В зависимости от того, где работает специалист, это может быть: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лечебные манипуляции,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неотложная помощь,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деятельность,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информации,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пациентами.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фельдшер включен во врачебную бригаду, то работает под руководством врача. Если речь идет о фельдшерской бригаде, то в ней он самый главный — исполняет функциональные обязанности врача.</a:t>
            </a:r>
          </a:p>
        </p:txBody>
      </p:sp>
    </p:spTree>
    <p:extLst>
      <p:ext uri="{BB962C8B-B14F-4D97-AF65-F5344CB8AC3E}">
        <p14:creationId xmlns:p14="http://schemas.microsoft.com/office/powerpoint/2010/main" val="3516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B7E86-7290-4DC4-802F-AB84B521D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54" y="156238"/>
            <a:ext cx="9706186" cy="8699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C2C548-7A27-4F67-BE0B-D759BDBC2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574" y="809309"/>
            <a:ext cx="10579946" cy="60486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фельдшер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курирует проведение лечебно-профилактических, противоэпидемических мероприятий в военных частях. Оказывает помощь военнослужащим во время боевых действий (в полевых условиях и госпитале).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фельдшер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осматривает детей, оценивает их состояние здоровья, осуществляет патронаж новорожденных.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Участковый фельдшер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пациентов в поликлиниках, на предприятиях, в детских садах, школах.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Фельдшер-акушер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гинекологам в работе с беременными, оформляет документацию, участвует в родах.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Фельдшер-лаборант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 исследования, забор крови для анализов.</a:t>
            </a:r>
          </a:p>
        </p:txBody>
      </p:sp>
    </p:spTree>
    <p:extLst>
      <p:ext uri="{BB962C8B-B14F-4D97-AF65-F5344CB8AC3E}">
        <p14:creationId xmlns:p14="http://schemas.microsoft.com/office/powerpoint/2010/main" val="192095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6ED330-4BE8-4BA9-946E-36F4DB9A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280989"/>
            <a:ext cx="10102426" cy="56016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 скорой помощи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на вызовах, решает, необходима ли больному госпитализация. Находится в подчинении у врача либо сам возглавляет бригаду.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1AF6AE-06C1-434A-9254-BEE79C386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426" y="1653540"/>
            <a:ext cx="7762240" cy="436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4D355D-72AA-4F7C-9A11-393D40E0E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4" y="2956560"/>
            <a:ext cx="5852160" cy="39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503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007F69A-B550-451C-8F4F-976E230B8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54" y="321629"/>
            <a:ext cx="11179386" cy="63738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Вакансии для фельдшеров открываются регулярно — в стране чувствуется нехватка кадров, обладающих разносторонними медицинскими знаниями. Особенно это актуально для сельской местности.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на работу и карьера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диплома молодые специалисты легко находят работу — им рады в поликлиниках, бригадах скорой медицинской помощи. Трудоустройство также возможно в школах, детских садах либо в здравпунктах предприятий, транспортных узлов. Фельдшеры часто претендуют на вакансии, открытые в фитнес-центрах, салонах красоты (после прохождения дополнительных курсов).</a:t>
            </a:r>
          </a:p>
        </p:txBody>
      </p:sp>
    </p:spTree>
    <p:extLst>
      <p:ext uri="{BB962C8B-B14F-4D97-AF65-F5344CB8AC3E}">
        <p14:creationId xmlns:p14="http://schemas.microsoft.com/office/powerpoint/2010/main" val="419442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2D0234-35BD-44AF-A059-11D90FD6D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74" y="311469"/>
            <a:ext cx="11230186" cy="625189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Вдали от крупных городов эти специалисты руководят фельдшерско-акушерскими пунктами, оказывают пациентам доврачебную помощь на дому и амбулаторно, принимают роды.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Профессия фельдшер, безусловно, относится к категории перспективных. Квалифицированные специалисты, умеющие оказывать неотложную помощь, работать с пациентами, всегда будут необходимы и в государственных учреждениях, и в частных клиниках, а также в лабораториях.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3899F426-98C6-4F81-823B-E45AAFB63FEB}"/>
              </a:ext>
            </a:extLst>
          </p:cNvPr>
          <p:cNvSpPr/>
          <p:nvPr/>
        </p:nvSpPr>
        <p:spPr>
          <a:xfrm>
            <a:off x="528320" y="1645920"/>
            <a:ext cx="629920" cy="2367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63B81A-C8B5-4E45-8B77-077FAEC6C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994" y="1623361"/>
            <a:ext cx="682811" cy="23898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37FAD6-3FF5-4091-A259-57EEA323BF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01" t="4877" r="9199" b="12633"/>
          <a:stretch/>
        </p:blipFill>
        <p:spPr>
          <a:xfrm>
            <a:off x="3464560" y="1563907"/>
            <a:ext cx="3403600" cy="259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8248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504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Trebuchet MS</vt:lpstr>
      <vt:lpstr>Wingdings</vt:lpstr>
      <vt:lpstr>Wingdings 3</vt:lpstr>
      <vt:lpstr>Аспект</vt:lpstr>
      <vt:lpstr>Первый шаг к профессии</vt:lpstr>
      <vt:lpstr>Презентация PowerPoint</vt:lpstr>
      <vt:lpstr>Презентация PowerPoint</vt:lpstr>
      <vt:lpstr>Немного из истории</vt:lpstr>
      <vt:lpstr>Презентация PowerPoint</vt:lpstr>
      <vt:lpstr>Специализации </vt:lpstr>
      <vt:lpstr>Презентация PowerPoint</vt:lpstr>
      <vt:lpstr>Презентация PowerPoint</vt:lpstr>
      <vt:lpstr>Презентация PowerPoint</vt:lpstr>
      <vt:lpstr>Вопросы для размышления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шаг к профессии</dc:title>
  <dc:creator>Professional</dc:creator>
  <cp:lastModifiedBy>Professional</cp:lastModifiedBy>
  <cp:revision>8</cp:revision>
  <dcterms:created xsi:type="dcterms:W3CDTF">2022-12-02T15:23:34Z</dcterms:created>
  <dcterms:modified xsi:type="dcterms:W3CDTF">2022-12-02T16:37:36Z</dcterms:modified>
</cp:coreProperties>
</file>